
<file path=[Content_Types].xml><?xml version="1.0" encoding="utf-8"?>
<Types xmlns="http://schemas.openxmlformats.org/package/2006/content-types">
  <Default ContentType="image/x-emf" Extension="emf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76" r:id="rId4"/>
    <p:sldId id="277" r:id="rId5"/>
    <p:sldId id="264" r:id="rId6"/>
    <p:sldId id="266" r:id="rId7"/>
    <p:sldId id="267" r:id="rId8"/>
    <p:sldId id="292" r:id="rId9"/>
    <p:sldId id="294" r:id="rId10"/>
    <p:sldId id="268" r:id="rId11"/>
    <p:sldId id="293" r:id="rId12"/>
    <p:sldId id="299" r:id="rId13"/>
    <p:sldId id="287" r:id="rId14"/>
    <p:sldId id="288" r:id="rId15"/>
    <p:sldId id="272" r:id="rId16"/>
    <p:sldId id="278" r:id="rId17"/>
    <p:sldId id="295" r:id="rId18"/>
    <p:sldId id="270" r:id="rId19"/>
    <p:sldId id="269" r:id="rId20"/>
    <p:sldId id="291" r:id="rId21"/>
    <p:sldId id="281" r:id="rId22"/>
    <p:sldId id="282" r:id="rId23"/>
    <p:sldId id="283" r:id="rId24"/>
    <p:sldId id="284" r:id="rId25"/>
    <p:sldId id="285" r:id="rId26"/>
    <p:sldId id="300" r:id="rId27"/>
    <p:sldId id="290" r:id="rId28"/>
    <p:sldId id="303" r:id="rId29"/>
    <p:sldId id="297" r:id="rId30"/>
    <p:sldId id="296" r:id="rId3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9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9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tags/tag1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543B-50D6-49BC-9D11-22362738E59E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45193-9164-46A4-8EEC-A752B77F8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116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2771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82262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38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56627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9870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52868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1034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75211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3665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7254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415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7257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64821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97825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75570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2990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88115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99461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42372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15373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2099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20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2405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59901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2521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3420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14080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834568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slideMasters/slideMaster1.xml" Type="http://schemas.openxmlformats.org/officeDocument/2006/relationships/slideMaster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137146720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CAB17-4845-4C74-910D-5FB75825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24EB39-8DE9-4E1D-AAC5-8822C9C87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619A85-AC21-4A02-AD01-37D7CE87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251C2D-25FF-40BE-80B5-8B4C4018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8B278F-3DEA-490C-9CAD-06FD8A9D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94814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6B596CC-7BDC-4294-AF76-D6FF43CA7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3B7253-E21C-479D-AE19-49C0A4C7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9CE7C0-9F69-4B91-92DA-81F6C821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8DC51F-6A5D-4D38-B855-21FA2979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009530-BAA1-43F6-8014-E9A4E620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952876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509619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633211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5648862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904333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6055330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690829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489076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9710044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2E9A98-58AA-4DE6-8001-29D44853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BF7653-EF5E-426B-A804-DBF60EBF4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154B8B-7203-4CB2-B452-46C85FAA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5B8721-81E9-4585-9A57-74F5732E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D77C66-FACC-4585-A503-8A8A20C2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5778732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847335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3957477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0233786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0268EE4-EBD5-4BE9-8385-0BADCF4C5B30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l="5114" t="10122" r="30255" b="9877"/>
          <a:stretch>
            <a:fillRect/>
          </a:stretch>
        </p:blipFill>
        <p:spPr>
          <a:xfrm rot="16200000">
            <a:off x="2666999" y="-2667003"/>
            <a:ext cx="6858004" cy="12192001"/>
          </a:xfrm>
          <a:prstGeom prst="rect">
            <a:avLst/>
          </a:prstGeom>
        </p:spPr>
      </p:pic>
      <p:pic>
        <p:nvPicPr>
          <p:cNvPr id="8" name="Picture 6" descr="D:\png\透明气泡.png">
            <a:extLst>
              <a:ext uri="{FF2B5EF4-FFF2-40B4-BE49-F238E27FC236}">
                <a16:creationId xmlns:a16="http://schemas.microsoft.com/office/drawing/2014/main" id="{25BAA237-EA73-4323-9186-65A332D3D1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759410" y="624335"/>
            <a:ext cx="752403" cy="76157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png\透明气泡.png">
            <a:extLst>
              <a:ext uri="{FF2B5EF4-FFF2-40B4-BE49-F238E27FC236}">
                <a16:creationId xmlns:a16="http://schemas.microsoft.com/office/drawing/2014/main" id="{DABBEF21-4DF9-4710-8B00-775933AFEE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196786" y="1319991"/>
            <a:ext cx="552350" cy="55908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png\透明气泡.png">
            <a:extLst>
              <a:ext uri="{FF2B5EF4-FFF2-40B4-BE49-F238E27FC236}">
                <a16:creationId xmlns:a16="http://schemas.microsoft.com/office/drawing/2014/main" id="{54D32456-9219-4B8F-A2EF-800DA5BD44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611757" y="1769095"/>
            <a:ext cx="447272" cy="45272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png\透明气泡.png">
            <a:extLst>
              <a:ext uri="{FF2B5EF4-FFF2-40B4-BE49-F238E27FC236}">
                <a16:creationId xmlns:a16="http://schemas.microsoft.com/office/drawing/2014/main" id="{F526B4D8-E028-4ADB-9EEB-FB5266C1BB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867456" y="3857026"/>
            <a:ext cx="598343" cy="60564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png\透明气泡.png">
            <a:extLst>
              <a:ext uri="{FF2B5EF4-FFF2-40B4-BE49-F238E27FC236}">
                <a16:creationId xmlns:a16="http://schemas.microsoft.com/office/drawing/2014/main" id="{8A2C5B49-E93D-4D8A-BC05-E3BE73B55C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670162" y="3262136"/>
            <a:ext cx="402311" cy="4072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png\透明气泡.png">
            <a:extLst>
              <a:ext uri="{FF2B5EF4-FFF2-40B4-BE49-F238E27FC236}">
                <a16:creationId xmlns:a16="http://schemas.microsoft.com/office/drawing/2014/main" id="{A654F572-27EA-497D-9828-14657F4850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055556" y="3275351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png\透明气泡.png">
            <a:extLst>
              <a:ext uri="{FF2B5EF4-FFF2-40B4-BE49-F238E27FC236}">
                <a16:creationId xmlns:a16="http://schemas.microsoft.com/office/drawing/2014/main" id="{069602EC-C33A-4589-BEF3-4B00FF47B5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669706" y="3361764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png\透明气泡.png">
            <a:extLst>
              <a:ext uri="{FF2B5EF4-FFF2-40B4-BE49-F238E27FC236}">
                <a16:creationId xmlns:a16="http://schemas.microsoft.com/office/drawing/2014/main" id="{3D8C89B9-E996-41B9-892E-3E9F44CE2E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595292" y="2543300"/>
            <a:ext cx="603574" cy="61093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png\透明气泡.png">
            <a:extLst>
              <a:ext uri="{FF2B5EF4-FFF2-40B4-BE49-F238E27FC236}">
                <a16:creationId xmlns:a16="http://schemas.microsoft.com/office/drawing/2014/main" id="{FCFC13B8-CF41-4B5D-A94E-8ED2053A5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824166" y="2543306"/>
            <a:ext cx="268537" cy="27181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png\透明气泡.png">
            <a:extLst>
              <a:ext uri="{FF2B5EF4-FFF2-40B4-BE49-F238E27FC236}">
                <a16:creationId xmlns:a16="http://schemas.microsoft.com/office/drawing/2014/main" id="{E6B8219A-3198-48ED-8618-C54B4F858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748222" y="2669867"/>
            <a:ext cx="478716" cy="48455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:\png\透明气泡.png">
            <a:extLst>
              <a:ext uri="{FF2B5EF4-FFF2-40B4-BE49-F238E27FC236}">
                <a16:creationId xmlns:a16="http://schemas.microsoft.com/office/drawing/2014/main" id="{CB88E456-8C19-4C01-8164-1B97240D94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193247" y="2063349"/>
            <a:ext cx="272636" cy="27596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png\透明气泡.png">
            <a:extLst>
              <a:ext uri="{FF2B5EF4-FFF2-40B4-BE49-F238E27FC236}">
                <a16:creationId xmlns:a16="http://schemas.microsoft.com/office/drawing/2014/main" id="{34FB05DB-E779-4777-B4CF-55319AB647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589375" y="4583661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652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7 2.22222E-06 C 0.01185 0.0044 0.02122 0.02014 0.03047 0.03449 C 0.04336 0.05463 0.02292 0.02801 0.03828 0.0493 C 0.04648 0.06041 0.05508 0.06967 0.06302 0.08148 C 0.06758 0.08796 0.06901 0.09745 0.07422 0.10116 C 0.07852 0.11041 0.08307 0.11736 0.08789 0.12592 C 0.09284 0.13541 0.09557 0.1456 0.10026 0.15555 C 0.10339 0.17801 0.09818 0.14745 0.10456 0.16782 C 0.11003 0.18449 0.11289 0.20555 0.11836 0.22222 C 0.12214 0.23403 0.12682 0.24514 0.1306 0.25648 C 0.13216 0.2669 0.13451 0.2706 0.13737 0.27893 C 0.14219 0.29282 0.14583 0.30509 0.15091 0.31852 C 0.1543 0.32685 0.15781 0.33541 0.1599 0.34514 C 0.16094 0.34977 0.16107 0.35393 0.16224 0.35787 C 0.16523 0.36759 0.17005 0.37662 0.1737 0.38518 C 0.17852 0.39745 0.18828 0.42708 0.19505 0.43217 C 0.19909 0.44629 0.20833 0.45162 0.21523 0.45926 C 0.22461 0.46944 0.23268 0.48449 0.24232 0.49375 C 0.25404 0.50555 0.26641 0.51296 0.27943 0.51597 C 0.32721 0.51504 0.375 0.51504 0.42266 0.51366 C 0.44349 0.51296 0.46432 0.49143 0.48464 0.48634 C 0.49844 0.47893 0.5125 0.47338 0.52656 0.46921 C 0.54036 0.45903 0.55716 0.45208 0.57148 0.4493 C 0.57721 0.44699 0.58307 0.44097 0.58867 0.43958 C 0.59375 0.43819 0.59922 0.43796 0.60443 0.43703 C 0.61432 0.42963 0.62031 0.43125 0.63255 0.42963 C 0.64076 0.42384 0.63711 0.42592 0.64375 0.42222 C 0.72982 0.42315 0.81589 0.42222 0.90195 0.42477 C 0.91693 0.425 0.9362 0.46366 0.95052 0.47407 C 0.96159 0.49236 0.975 0.50254 0.98672 0.51852 C 0.99297 0.52685 1.00169 0.54236 1.00807 0.54815 C 1.01315 0.55254 1.01797 0.55764 1.02279 0.56273 C 1.03346 0.57453 1.02409 0.56736 1.03177 0.57291 C 1.04076 0.58773 1.05117 0.59884 1.06094 0.60995 C 1.06393 0.61296 1.06667 0.62222 1.07005 0.62222" pathEditMode="relative" rAng="0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03" y="3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06 -1.48148E-06 C 0.0121 0.00208 0.02161 0.00972 0.03112 0.0169 C 0.0444 0.02662 0.02356 0.01366 0.03932 0.02408 C 0.04752 0.02963 0.05625 0.03403 0.06445 0.03982 C 0.06914 0.04306 0.07083 0.04769 0.07604 0.04954 C 0.0802 0.05417 0.08502 0.05764 0.08984 0.06181 C 0.09492 0.06644 0.09765 0.07153 0.10234 0.07639 C 0.10585 0.08727 0.10026 0.07246 0.10703 0.08241 C 0.11237 0.09051 0.11523 0.10093 0.12096 0.10903 C 0.12474 0.11482 0.12955 0.12037 0.13333 0.12593 C 0.13502 0.13102 0.1375 0.13287 0.14036 0.13704 C 0.14518 0.14375 0.14921 0.14977 0.15416 0.15648 C 0.15768 0.16042 0.16106 0.16482 0.16328 0.16968 C 0.16432 0.17176 0.16445 0.17384 0.16549 0.1757 C 0.16862 0.18056 0.17356 0.18496 0.17721 0.18912 C 0.18216 0.19514 0.19205 0.20972 0.19908 0.21227 C 0.20351 0.21921 0.21263 0.22176 0.21966 0.2257 C 0.22929 0.23056 0.2375 0.23796 0.24739 0.24259 C 0.25937 0.24838 0.272 0.25208 0.28528 0.25347 C 0.33411 0.25301 0.38281 0.25301 0.43138 0.25232 C 0.45273 0.25208 0.47395 0.24144 0.49492 0.23889 C 0.50885 0.23519 0.5233 0.23264 0.53763 0.23056 C 0.55169 0.22546 0.56888 0.22199 0.58346 0.2206 C 0.58932 0.21945 0.59531 0.21667 0.60091 0.21597 C 0.60625 0.21528 0.61184 0.21505 0.61705 0.21458 C 0.62721 0.21111 0.63333 0.21181 0.64583 0.21111 C 0.65416 0.2081 0.65052 0.20926 0.65729 0.20741 C 0.74518 0.20787 0.83307 0.20741 0.92083 0.20857 C 0.93619 0.2088 0.95572 0.22778 0.97044 0.23287 C 0.98177 0.2419 0.99557 0.24676 1.00742 0.25463 C 1.01393 0.2588 1.02278 0.26644 1.02916 0.26921 C 1.0345 0.27153 1.03932 0.27384 1.04427 0.27639 C 1.0552 0.28218 1.04557 0.27871 1.05338 0.28148 C 1.06263 0.28866 1.07317 0.29421 1.0832 0.29954 C 1.08632 0.30116 1.08906 0.30579 1.09257 0.30579" pathEditMode="relative" rAng="0" ptsTypes="AAAAAAAAAAAAAAAAAAAAAAAAAAAAAAAAA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22" y="15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8.33333E-07 -2.22222E-06 C 0.00638 -0.00949 0.01406 -0.01227 0.02148 -0.01481 C 0.02604 -0.01828 0.03086 -0.01875 0.03542 -0.02222 C 0.04154 -0.02199 0.06888 -0.02291 0.08242 -0.01736 C 0.08698 -0.01551 0.09232 -0.00764 0.09635 -0.00254 C 0.09857 0.00023 0.10065 0.00394 0.10273 0.00741 C 0.10391 0.00903 0.10599 0.01227 0.10599 0.0125 C 0.11068 0.02871 0.11588 0.04422 0.12096 0.05926 C 0.12448 0.06968 0.12591 0.08172 0.1306 0.08889 C 0.1362 0.1081 0.14232 0.13496 0.15091 0.14815 C 0.15521 0.15463 0.15937 0.16482 0.1638 0.17037 C 0.16901 0.17709 0.17448 0.1831 0.17982 0.19005 C 0.18633 0.19884 0.1819 0.19236 0.18945 0.19746 C 0.19297 0.2 0.19818 0.2081 0.20117 0.20996 C 0.20547 0.21227 0.21406 0.21482 0.21406 0.21505 C 0.26068 0.2132 0.27708 0.21389 0.31263 0.20486 C 0.32682 0.19653 0.34154 0.19097 0.35534 0.18033 C 0.36328 0.17431 0.36706 0.16134 0.37474 0.1581 C 0.37851 0.14931 0.38021 0.14607 0.38542 0.14329 C 0.38659 0.14167 0.3875 0.13959 0.38867 0.1382 C 0.39062 0.13611 0.39505 0.13334 0.39505 0.13357 C 0.40026 0.12384 0.40638 0.11875 0.41224 0.11111 C 0.4151 0.10718 0.42083 0.09884 0.42083 0.09908 C 0.42396 0.08727 0.42969 0.08496 0.43476 0.07894 C 0.43802 0.07523 0.4388 0.07107 0.44219 0.06667 C 0.44323 0.06551 0.4444 0.06505 0.44544 0.06412 C 0.44713 0.06273 0.44896 0.06134 0.45078 0.05926 C 0.45456 0.05371 0.4556 0.04884 0.45937 0.04445 C 0.4638 0.03912 0.46146 0.0456 0.46575 0.03704 C 0.47213 0.02431 0.46732 0.0294 0.47331 0.02477 C 0.47825 0.01297 0.48346 0.00857 0.48919 -2.22222E-06 C 0.49271 -0.00532 0.49583 -0.01134 0.49896 -0.01736 C 0.50521 -0.02893 0.51367 -0.03588 0.52031 -0.04699 C 0.53268 -0.0669 0.51862 -0.04282 0.52682 -0.0618 C 0.53125 -0.07199 0.53958 -0.07708 0.54271 -0.08889 C 0.54857 -0.10903 0.56185 -0.12801 0.57174 -0.13588 C 0.57708 -0.14514 0.57982 -0.15532 0.58659 -0.16041 C 0.60013 -0.18403 0.6181 -0.20347 0.63281 -0.22222 C 0.63919 -0.23032 0.64375 -0.24282 0.65091 -0.24699 C 0.65599 -0.25463 0.66042 -0.25764 0.66601 -0.2618 C 0.67643 -0.26921 0.68607 -0.28032 0.69713 -0.28403 C 0.70273 -0.28819 0.70833 -0.28958 0.71419 -0.29143 C 0.72474 -0.2993 0.73086 -0.29722 0.74414 -0.29884 C 0.76237 -0.29791 0.7806 -0.29838 0.79883 -0.29629 C 0.80846 -0.29514 0.81836 -0.28588 0.8276 -0.28148 C 0.83476 -0.27801 0.84362 -0.27685 0.85013 -0.26921 C 0.85937 -0.25833 0.87409 -0.24375 0.88112 -0.22708 C 0.88216 -0.225 0.88229 -0.22153 0.88346 -0.21967 C 0.88437 -0.21828 0.88568 -0.21852 0.88659 -0.21736 C 0.89297 -0.20926 0.90052 -0.20116 0.90586 -0.19004 C 0.90911 -0.18356 0.91276 -0.17778 0.91549 -0.17037 C 0.91784 -0.16412 0.91901 -0.15532 0.922 -0.15069 C 0.93086 -0.13703 0.93763 -0.11759 0.94661 -0.1037 C 0.94922 -0.0993 0.95013 -0.09074 0.95299 -0.08634 C 0.95859 -0.07708 0.96458 -0.06875 0.97005 -0.05926 C 0.98125 -0.04004 0.9918 -0.02014 1.00338 -0.00254 C 1.00924 0.00672 1.01497 0.02222 1.02161 0.02963 C 1.03516 0.04537 1.04792 0.06551 1.06224 0.07662 C 1.06497 0.07871 1.07279 0.08056 1.075 0.08148 C 1.08164 0.08426 1.08776 0.08889 1.09427 0.09144 C 1.10078 0.09352 1.1099 0.09445 1.11588 0.10116" pathEditMode="relative" rAng="0" ptsTypes="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94" y="-419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70833E-06 -4.07407E-06 C 0.00377 -0.00092 0.00755 -0.00092 0.0112 -0.00254 C 0.02265 -0.00717 0.01393 -0.00532 0.02122 -0.01226 C 0.02708 -0.01828 0.03307 -0.02476 0.03906 -0.02963 C 0.0444 -0.03402 0.05026 -0.03426 0.05573 -0.03703 C 0.06536 -0.04166 0.075 -0.04629 0.08476 -0.0493 C 0.09843 -0.05949 0.11914 -0.05301 0.13242 -0.05185 C 0.13815 -0.04884 0.14375 -0.04745 0.14896 -0.04444 C 0.15638 -0.04051 0.16198 -0.03125 0.16901 -0.02708 C 0.17005 -0.02569 0.17122 -0.02314 0.17226 -0.02222 C 0.17539 -0.01967 0.18164 -0.01736 0.18164 -0.01713 C 0.18685 -0.00926 0.19218 -0.00856 0.1983 -0.00486 C 0.20286 -0.00185 0.20768 0.00255 0.21237 0.00487 C 0.21497 0.00625 0.21927 0.00718 0.22174 0.00996 C 0.22773 0.01667 0.23437 0.02385 0.24062 0.02963 C 0.24492 0.03357 0.247 0.03033 0.25182 0.03704 C 0.25599 0.04329 0.26041 0.04607 0.26497 0.04931 C 0.26614 0.05024 0.26705 0.05301 0.26823 0.0544 C 0.27343 0.05903 0.27968 0.06366 0.28489 0.06667 C 0.29218 0.07778 0.30156 0.08149 0.30937 0.08889 C 0.3164 0.09468 0.32291 0.10116 0.32968 0.10625 C 0.33099 0.10718 0.33177 0.11019 0.33307 0.11112 C 0.33607 0.11366 0.3388 0.11389 0.34205 0.11598 C 0.34323 0.11852 0.34453 0.12199 0.34648 0.12338 C 0.34896 0.12593 0.35508 0.12848 0.35508 0.12871 C 0.36354 0.14074 0.35299 0.12616 0.36315 0.13588 C 0.36784 0.14051 0.3707 0.14561 0.37617 0.14815 C 0.38047 0.15255 0.38463 0.15371 0.3888 0.15811 C 0.39661 0.16667 0.40573 0.17662 0.41419 0.18033 C 0.41914 0.18565 0.42226 0.19005 0.42747 0.1926 C 0.43411 0.19931 0.43945 0.20487 0.44674 0.20741 C 0.45091 0.21204 0.45599 0.21274 0.46015 0.21737 C 0.46549 0.22315 0.47096 0.22894 0.47682 0.23218 C 0.48255 0.23982 0.48711 0.24422 0.49349 0.24699 C 0.49974 0.25579 0.50885 0.26088 0.51549 0.26667 C 0.51718 0.26783 0.51758 0.27037 0.51927 0.27153 C 0.52773 0.28125 0.53867 0.28959 0.54817 0.2963 C 0.55638 0.30255 0.5638 0.31227 0.57226 0.31598 C 0.58398 0.33311 0.59935 0.33542 0.61276 0.34074 C 0.63307 0.34885 0.6526 0.36135 0.67304 0.36783 C 0.67982 0.37292 0.67343 0.36875 0.68515 0.37292 C 0.69544 0.37616 0.70495 0.38264 0.71523 0.38519 C 0.85833 0.38056 0.82604 0.38612 0.90039 0.36783 C 0.91263 0.36112 0.92539 0.35625 0.93815 0.35301 C 0.9487 0.3463 0.95963 0.34352 0.97044 0.3382 C 0.9819 0.33311 0.99271 0.32338 1.0039 0.31852 C 1.01159 0.31505 1.01966 0.31459 1.02734 0.31112 C 1.03372 0.30834 1.03971 0.30371 1.04635 0.30116 C 1.05482 0.29352 1.06393 0.29167 1.07291 0.28889 C 1.07877 0.28449 1.08476 0.28357 1.09088 0.28149 C 1.09765 0.27153 1.09049 0.28079 1.0987 0.27408 C 1.10286 0.27061 1.10703 0.26389 1.11093 0.25926 C 1.12031 0.24746 1.13047 0.2257 1.14101 0.21968 C 1.14479 0.21112 1.147 0.21204 1.15104 0.20487 C 1.15338 0.2007 1.15416 0.19514 1.15781 0.19514 C 1.15833 0.19514 1.15703 0.19653 1.15664 0.19746" pathEditMode="relative" rAng="0" ptsTypes="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91" y="165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4.16667E-07 7.40741E-07 C 0.0431 0.00093 0.08607 0.00093 0.12917 0.00255 C 0.14245 0.00301 0.15417 0.01829 0.16615 0.02708 C 0.17865 0.03611 0.16003 0.02199 0.17292 0.03449 C 0.17513 0.0368 0.17956 0.03958 0.17956 0.03981 C 0.19049 0.06319 0.17682 0.03518 0.18659 0.0493 C 0.18997 0.05463 0.1931 0.06134 0.19648 0.06667 C 0.20039 0.07222 0.20169 0.08079 0.20547 0.08634 C 0.21146 0.10532 0.20352 0.08218 0.21237 0.09884 C 0.21367 0.10162 0.21445 0.10579 0.21575 0.10856 C 0.21654 0.11088 0.21797 0.1118 0.21914 0.11366 C 0.22344 0.12222 0.22682 0.13542 0.23138 0.14329 C 0.24062 0.15926 0.25104 0.17477 0.26172 0.18518 C 0.26823 0.19143 0.27526 0.19375 0.2819 0.19745 C 0.33216 0.19653 0.38229 0.19653 0.43268 0.19514 C 0.44531 0.19468 0.45924 0.18356 0.472 0.18032 C 0.48346 0.17153 0.4957 0.16597 0.50781 0.16296 C 0.51849 0.15532 0.51198 0.15856 0.52682 0.15555 C 0.53503 0.14977 0.54219 0.14537 0.55065 0.14329 C 0.56016 0.13611 0.57174 0.13148 0.5819 0.12847 C 0.59349 0.11574 0.6056 0.10625 0.61693 0.09375 C 0.62474 0.08518 0.63477 0.08518 0.64271 0.07662 C 0.65078 0.06759 0.65898 0.05903 0.66745 0.05185 C 0.67656 0.04421 0.68724 0.04236 0.69674 0.03704 C 0.76823 0.03796 0.83984 0.03796 0.9112 0.03958 C 0.91901 0.03981 0.92513 0.05 0.93268 0.05185 C 0.94844 0.05579 0.96328 0.06481 0.97852 0.07153 C 0.98398 0.0794 0.98984 0.08148 0.9957 0.08634 C 1.00768 0.0963 1.02096 0.10347 1.03385 0.10625 C 1.04167 0.11042 1.04922 0.11412 1.05742 0.11597 C 1.06901 0.12245 1.06042 0.11852 1.08437 0.11852" pathEditMode="relative" rAng="0" ptsTypes="AAAAAAAAAAAAAAAAAAAAAAAAAAAAAAA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19" y="98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125E-06 4.44444E-06 C 0.00364 -0.00093 0.00729 -0.00093 0.0108 -0.00255 C 0.02174 -0.00718 0.01341 -0.00533 0.02044 -0.01227 C 0.02604 -0.01829 0.03164 -0.02477 0.03737 -0.02963 C 0.04244 -0.03403 0.04817 -0.03426 0.05338 -0.03704 C 0.06263 -0.04167 0.07187 -0.0463 0.08125 -0.04931 C 0.09453 -0.0595 0.11432 -0.05301 0.12721 -0.05186 C 0.13281 -0.04885 0.13815 -0.04746 0.14323 -0.04445 C 0.15026 -0.04051 0.1556 -0.03125 0.1625 -0.02709 C 0.16354 -0.0257 0.16445 -0.02315 0.16562 -0.02223 C 0.16849 -0.01968 0.17448 -0.01737 0.17448 -0.01713 C 0.17955 -0.00926 0.18463 -0.00857 0.19062 -0.00487 C 0.19505 -0.00186 0.19961 0.00254 0.20429 0.00486 C 0.20664 0.00625 0.2108 0.00717 0.21302 0.00995 C 0.21888 0.01666 0.22526 0.02384 0.23125 0.02963 C 0.23541 0.03356 0.2375 0.03032 0.24192 0.03703 C 0.24596 0.04328 0.25026 0.04606 0.25468 0.0493 C 0.25586 0.05023 0.25664 0.053 0.25781 0.05439 C 0.26276 0.05902 0.26875 0.06365 0.27396 0.06666 C 0.28099 0.07777 0.28971 0.08148 0.29739 0.08888 C 0.30403 0.09467 0.31028 0.10115 0.31692 0.10625 C 0.3181 0.10717 0.31888 0.11018 0.32005 0.11111 C 0.32291 0.11365 0.32565 0.11388 0.32877 0.11597 C 0.32994 0.11851 0.33112 0.12199 0.33294 0.12338 C 0.33541 0.12592 0.3414 0.12847 0.3414 0.1287 C 0.34935 0.14074 0.33919 0.12615 0.34896 0.13588 C 0.35364 0.1405 0.35638 0.1456 0.36159 0.14814 C 0.36562 0.15254 0.36966 0.1537 0.37356 0.1581 C 0.38112 0.16666 0.38997 0.17662 0.39804 0.18032 C 0.40286 0.18564 0.40586 0.19004 0.41093 0.19259 C 0.41718 0.1993 0.42239 0.20486 0.42929 0.2074 C 0.43333 0.21203 0.43815 0.21273 0.44218 0.21736 C 0.44726 0.22314 0.4526 0.22893 0.4582 0.23217 C 0.4638 0.23981 0.4681 0.24421 0.47435 0.24699 C 0.48021 0.25578 0.48919 0.26088 0.49544 0.26666 C 0.497 0.26782 0.49752 0.27037 0.49896 0.27152 C 0.50716 0.28125 0.51771 0.28958 0.52682 0.29629 C 0.53476 0.30254 0.54179 0.31226 0.55013 0.31597 C 0.56119 0.3331 0.57604 0.33541 0.5888 0.34074 C 0.60833 0.34884 0.62708 0.36134 0.64674 0.36782 C 0.65325 0.37291 0.64713 0.36875 0.65846 0.37291 C 0.66823 0.37615 0.67734 0.38263 0.68737 0.38518 C 0.82487 0.38055 0.79375 0.38611 0.86523 0.36782 C 0.87708 0.36111 0.88932 0.35625 0.90156 0.353 C 0.91172 0.34629 0.92226 0.34351 0.93255 0.33819 C 0.94349 0.3331 0.95403 0.32338 0.96471 0.31851 C 0.97213 0.31504 0.97981 0.31458 0.98724 0.31111 C 0.99349 0.30833 0.99909 0.3037 1.00547 0.30115 C 1.01367 0.29351 1.02239 0.29166 1.03112 0.28888 C 1.03672 0.28449 1.04244 0.28356 1.0483 0.28148 C 1.05481 0.27152 1.04791 0.28078 1.05573 0.27407 C 1.05976 0.2706 1.0638 0.26388 1.06758 0.25925 C 1.07669 0.24745 1.08633 0.22569 1.09648 0.21967 C 1.10013 0.21111 1.10221 0.21203 1.10612 0.20486 C 1.10833 0.20069 1.10924 0.19513 1.11263 0.19513 C 1.11315 0.19513 1.11185 0.19652 1.11146 0.19745" pathEditMode="relative" rAng="0" ptsTypes="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38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31 0.09329 C -0.31862 0.09237 -0.31393 0.09237 -0.30937 0.09075 C -0.29518 0.08612 -0.30599 0.08797 -0.29687 0.08102 C -0.28958 0.075 -0.28216 0.06852 -0.27474 0.06366 C -0.2681 0.05926 -0.26068 0.05903 -0.25391 0.05625 C -0.24193 0.05163 -0.22995 0.047 -0.21784 0.04399 C -0.20065 0.0338 -0.17487 0.04028 -0.1582 0.04144 C -0.15104 0.04445 -0.14401 0.04584 -0.1375 0.04885 C -0.12838 0.05278 -0.12161 0.06204 -0.1125 0.06621 C -0.1112 0.0676 -0.10989 0.07014 -0.10859 0.07107 C -0.10469 0.07362 -0.09687 0.07593 -0.09687 0.07616 C -0.09036 0.08403 -0.08372 0.08473 -0.07604 0.08843 C -0.07044 0.09144 -0.06432 0.09584 -0.05859 0.09815 C -0.05521 0.09954 -0.04987 0.10047 -0.04687 0.10325 C -0.03932 0.10996 -0.03112 0.11713 -0.02331 0.12292 C -0.01797 0.12686 -0.01536 0.12362 -0.00937 0.13033 C -0.00417 0.13658 0.0013 0.13936 0.00703 0.1426 C 0.00833 0.14352 0.00964 0.1463 0.01094 0.14769 C 0.01758 0.15232 0.02539 0.15695 0.0319 0.15996 C 0.04089 0.17107 0.05261 0.17477 0.06224 0.18218 C 0.07109 0.18797 0.0793 0.19445 0.08776 0.19954 C 0.08932 0.20047 0.09037 0.20348 0.09193 0.2044 C 0.09557 0.20695 0.09883 0.20718 0.10313 0.20926 C 0.1043 0.21181 0.10612 0.21528 0.1086 0.21667 C 0.11146 0.21922 0.11927 0.22176 0.11927 0.222 C 0.12982 0.23403 0.11667 0.21945 0.12943 0.22917 C 0.13503 0.2338 0.13854 0.23889 0.14557 0.24144 C 0.15091 0.24584 0.15612 0.247 0.16133 0.25139 C 0.1711 0.25996 0.18242 0.26991 0.19284 0.27362 C 0.19896 0.27871 0.20313 0.28334 0.20938 0.28588 C 0.21784 0.2926 0.22435 0.29815 0.2336 0.3007 C 0.2388 0.30533 0.24505 0.30602 0.25026 0.31065 C 0.2569 0.31644 0.2638 0.32223 0.2711 0.32547 C 0.27826 0.33311 0.28386 0.3375 0.29193 0.34028 C 0.29961 0.34908 0.31107 0.35417 0.31901 0.35996 C 0.32136 0.36112 0.32162 0.36366 0.32396 0.36482 C 0.33451 0.37454 0.34792 0.38288 0.36003 0.38959 C 0.37031 0.39584 0.37943 0.40556 0.38998 0.40926 C 0.40469 0.42639 0.42383 0.42871 0.4405 0.43403 C 0.46576 0.44213 0.49011 0.45463 0.51563 0.46112 C 0.52409 0.46621 0.51615 0.46204 0.53073 0.46621 C 0.54349 0.46945 0.55534 0.47593 0.56823 0.47848 C 0.74662 0.47385 0.70625 0.4794 0.79896 0.46112 C 0.81432 0.4544 0.83021 0.44954 0.8461 0.4463 C 0.85925 0.43959 0.87292 0.43681 0.88633 0.43149 C 0.90052 0.42639 0.91406 0.41667 0.928 0.41181 C 0.93763 0.40834 0.94766 0.40788 0.95729 0.4044 C 0.96524 0.40163 0.97266 0.397 0.98086 0.39445 C 0.99154 0.38681 1.00287 0.38496 1.01406 0.38218 C 1.02136 0.37778 1.02878 0.37686 1.03646 0.37477 C 1.04492 0.36482 1.03594 0.37408 1.0461 0.36737 C 1.0513 0.36389 1.05651 0.35718 1.06146 0.35255 C 1.07318 0.34075 1.08581 0.31899 1.09896 0.31297 C 1.10365 0.3044 1.10638 0.30533 1.11133 0.29815 C 1.11432 0.29399 1.11537 0.28843 1.11979 0.28843 C 1.12044 0.28843 1.11888 0.28982 1.11836 0.29075" pathEditMode="relative" rAng="0" ptsTypes="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61" y="165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-1.85185E-06 C 0.00378 -0.00092 0.00742 -0.00092 0.01094 -0.00254 C 0.022 -0.00717 0.01354 -0.00532 0.0207 -0.01227 C 0.02643 -0.01829 0.03216 -0.02477 0.03802 -0.02963 C 0.04323 -0.03403 0.04896 -0.03426 0.0543 -0.03704 C 0.06354 -0.04166 0.07305 -0.04629 0.08229 -0.0493 C 0.0957 -0.05949 0.11588 -0.05301 0.12891 -0.05185 C 0.1345 -0.04884 0.13997 -0.04745 0.14518 -0.04444 C 0.15221 -0.04051 0.15768 -0.03125 0.16471 -0.02708 C 0.16562 -0.02569 0.16667 -0.02315 0.16784 -0.02222 C 0.1707 -0.01967 0.17682 -0.01736 0.17682 -0.01713 C 0.1819 -0.00926 0.18711 -0.00856 0.1931 -0.00486 C 0.19753 -0.00185 0.20234 0.00255 0.2069 0.00486 C 0.20937 0.00625 0.21354 0.00718 0.21588 0.00996 C 0.22187 0.01667 0.22825 0.02384 0.23437 0.02963 C 0.23854 0.03357 0.24062 0.03033 0.24518 0.03704 C 0.24935 0.04329 0.25365 0.04607 0.25807 0.04931 C 0.25911 0.05023 0.26016 0.05301 0.2612 0.0544 C 0.26628 0.05903 0.2724 0.06366 0.27747 0.06667 C 0.28463 0.07778 0.29362 0.08148 0.3013 0.08889 C 0.30807 0.09468 0.31458 0.10116 0.32109 0.10625 C 0.3224 0.10718 0.32318 0.11019 0.32435 0.11111 C 0.32721 0.11366 0.32995 0.11389 0.3332 0.11597 C 0.33424 0.11852 0.33555 0.12199 0.33737 0.12338 C 0.33984 0.12593 0.34583 0.12847 0.34583 0.12871 C 0.35404 0.14074 0.34375 0.12616 0.35365 0.13588 C 0.35833 0.14051 0.36107 0.1456 0.36641 0.14815 C 0.37044 0.15255 0.37461 0.15371 0.37865 0.1581 C 0.3862 0.16667 0.39505 0.17662 0.40338 0.18033 C 0.4082 0.18496 0.41133 0.19005 0.41641 0.19259 C 0.42279 0.19931 0.42799 0.20486 0.43516 0.20741 C 0.43919 0.21204 0.44401 0.21273 0.44818 0.21667 C 0.45325 0.22315 0.45872 0.22894 0.46445 0.23218 C 0.47005 0.23982 0.47435 0.24421 0.48073 0.24699 C 0.48672 0.25579 0.49557 0.26088 0.50208 0.26667 C 0.50365 0.26783 0.50404 0.27037 0.50573 0.27153 C 0.51393 0.28125 0.52461 0.28959 0.53385 0.2963 C 0.54193 0.30255 0.54909 0.31227 0.55742 0.31597 C 0.56875 0.3331 0.58372 0.33542 0.59674 0.34074 C 0.61654 0.34884 0.63555 0.36134 0.65547 0.36783 C 0.66211 0.37292 0.65586 0.36875 0.66732 0.37292 C 0.67721 0.37616 0.68646 0.38264 0.69661 0.38519 C 0.83594 0.38056 0.80443 0.38611 0.87682 0.36783 C 0.88893 0.36111 0.9013 0.35625 0.91367 0.35301 C 0.92396 0.3463 0.93463 0.34352 0.94518 0.3382 C 0.95625 0.3331 0.9668 0.32338 0.97773 0.31852 C 0.98529 0.31505 0.9931 0.31459 1.00065 0.31111 C 1.00677 0.30834 1.01263 0.30371 1.01901 0.30116 C 1.02734 0.29352 1.0362 0.29167 1.04492 0.28889 C 1.05065 0.28449 1.05651 0.28357 1.0625 0.28148 C 1.06901 0.27153 1.06198 0.28079 1.06992 0.27408 C 1.07409 0.2706 1.07812 0.26389 1.08203 0.25926 C 1.09115 0.24746 1.10104 0.2257 1.11133 0.21968 C 1.11497 0.21111 1.11706 0.21204 1.12096 0.20486 C 1.12331 0.2007 1.12409 0.19514 1.1276 0.19514 C 1.12812 0.19514 1.12682 0.19653 1.12643 0.19746" pathEditMode="relative" rAng="0" ptsTypes="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0" y="165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2.5E-06 -4.81481E-06 C 0.00807 -0.0118 0.00416 -0.00833 0.01133 -0.01226 C 0.01614 -0.01921 0.02083 -0.01921 0.02604 -0.02476 C 0.0362 -0.03611 0.04817 -0.04143 0.05937 -0.04444 C 0.07018 -0.05208 0.08151 -0.05208 0.09205 -0.05925 C 0.09974 -0.06458 0.10781 -0.06643 0.11549 -0.07152 C 0.12656 -0.07893 0.13763 -0.08587 0.14922 -0.08888 C 0.15182 -0.09074 0.15429 -0.09467 0.15703 -0.09629 C 0.16367 -0.1 0.17044 -0.10115 0.17721 -0.1037 C 0.18255 -0.10555 0.18776 -0.11018 0.19297 -0.11365 C 0.19557 -0.11504 0.20078 -0.11851 0.20078 -0.11828 C 0.21172 -0.1331 0.22383 -0.13449 0.23554 -0.14328 C 0.24661 -0.1618 0.26159 -0.16412 0.27383 -0.17777 C 0.28867 -0.19444 0.30455 -0.20555 0.31979 -0.22222 C 0.32474 -0.22754 0.3306 -0.22708 0.33541 -0.2324 C 0.34192 -0.23912 0.35416 -0.2537 0.36133 -0.25925 C 0.37995 -0.2743 0.35078 -0.23773 0.38151 -0.27152 C 0.3901 -0.28125 0.39804 -0.28703 0.40729 -0.29375 C 0.41289 -0.29791 0.41653 -0.30439 0.42291 -0.30856 C 0.43515 -0.31689 0.42187 -0.30995 0.43424 -0.32106 C 0.43854 -0.325 0.44765 -0.33078 0.44765 -0.33055 C 0.45442 -0.34189 0.47291 -0.35185 0.48138 -0.3581 C 0.49739 -0.36967 0.51263 -0.38495 0.52851 -0.39745 C 0.53073 -0.3993 0.53307 -0.40023 0.53528 -0.40254 C 0.53646 -0.4037 0.53737 -0.40625 0.53854 -0.4074 C 0.54323 -0.41134 0.55026 -0.41226 0.55429 -0.41967 C 0.55716 -0.425 0.56002 -0.43032 0.56211 -0.43703 C 0.5638 -0.44189 0.56666 -0.45185 0.56666 -0.45162 C 0.5694 -0.4824 0.58203 -0.48773 0.59245 -0.5037 C 0.60078 -0.51643 0.60937 -0.53819 0.6194 -0.5456 C 0.62578 -0.55949 0.63372 -0.56597 0.64179 -0.57291 C 0.64336 -0.57407 0.64492 -0.57569 0.64635 -0.578 C 0.64765 -0.57986 0.6483 -0.58356 0.64974 -0.58518 C 0.65364 -0.58912 0.65807 -0.58888 0.66198 -0.59259 C 0.66836 -0.59837 0.67448 -0.60625 0.68112 -0.60995 C 0.6875 -0.61921 0.69609 -0.62384 0.70351 -0.62708 C 0.71497 -0.63981 0.72682 -0.65092 0.73945 -0.65439 C 0.74726 -0.65995 0.75508 -0.66203 0.76302 -0.66412 C 0.7681 -0.66759 0.77344 -0.66921 0.77877 -0.67152 C 0.81875 -0.6706 0.87239 -0.67523 0.91784 -0.66666 C 0.94336 -0.6618 0.96705 -0.64236 0.99192 -0.63449 C 0.99987 -0.6287 1.00729 -0.62662 1.01549 -0.62476 C 1.02226 -0.62106 1.02903 -0.61851 1.03567 -0.61481 C 1.04219 -0.61134 1.04349 -0.60486 1.05156 -0.60486" pathEditMode="relative" rAng="0" ptsTypes="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78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DB1D70-9BFD-436B-8F0B-D1563607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F54C16-0680-40A6-B25A-FC767B3B4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20AB3E-2871-42C3-A3FA-1B08D72E3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3FF7CF-9C30-4073-AC6D-BAF60D1D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80CDDE-AAFE-4879-B83C-C27AC15B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312D8-63D8-4000-B08E-07FF2E2C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7709317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47E638-BF9B-4062-BE26-0466B4C0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1573C3-31F7-4D61-8B89-0F4CA0BDF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BAE128-187D-4DC7-BE2C-51DB98E46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9A20118-231F-41FC-9128-82EED9C5B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28F244-7DF0-4176-A283-7DB684B28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EE06D0-8AB2-44FF-A01D-C599B1FC5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838C53-E257-45DD-81A2-1E44CEC7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13EF872-4C4B-4937-BDE9-267AA1B5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5729340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CF069-FA11-44DB-B295-5928B03C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138DCC0-1C7B-4C0F-99C0-5C362808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CE5B6CA-5489-4CF1-A06F-FA1D6B51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B361FC-74F4-49B9-8904-F01769F3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2530580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1897FEB-C037-4B94-A5DB-551470D7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9E76E7-8A95-4999-B41C-80CC0552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76953C-DCC2-4A8D-A58D-683CD471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540035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CF788A-C1B8-49B1-A896-E100993F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2A2547-5343-4AB7-9206-82C780A9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39E5BD-D950-4063-94BF-6E3EEB331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8236A9-62EB-4D13-B4F6-BB432805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1364B3-0A7C-4E69-9FE3-BE41425E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F2569A-56FC-4A61-A06E-5207D0FE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7919038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B6F7B-ED6E-46F6-BA06-E6A2418B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77F3917-8F70-445B-83AA-C6F136F56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06BBAF-200B-4C66-8079-A4B3D153C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0C4386-B761-4FA2-BB2E-3E451CFE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CEC48A-AE56-4E5B-853D-42DECEDC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8B8922-FE68-45FB-8BED-64DFEB35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424937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2AB379-AC5D-4F04-9B8B-02545E06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C4F83E-9D99-4804-BE4A-D4D0E5708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C44769-D2D7-48A9-9EA2-22C5BDC20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73C60-BC11-41AC-873C-A41CFB2E832E}" type="datetimeFigureOut">
              <a:rPr lang="zh-CN" altLang="en-US" smtClean="0"/>
              <a:t>2020/7/31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44FC32-ADB6-4687-944B-19CBF60E6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8D36AC-60DE-4B55-8531-CD1E8A03C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5602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2020/7/31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6443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9.jpeg" Type="http://schemas.openxmlformats.org/officeDocument/2006/relationships/image"/><Relationship Id="rId4" Target="../media/image3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1.jpeg" Type="http://schemas.openxmlformats.org/officeDocument/2006/relationships/image"/><Relationship Id="rId4" Target="../media/image32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5.jpe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6.png" Type="http://schemas.openxmlformats.org/officeDocument/2006/relationships/image"/><Relationship Id="rId4" Target="../media/image3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40.png" Type="http://schemas.openxmlformats.org/officeDocument/2006/relationships/image"/><Relationship Id="rId4" Target="../media/image4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42.emf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12" Target="../media/image10.png" Type="http://schemas.openxmlformats.org/officeDocument/2006/relationships/image"/><Relationship Id="rId13" Target="../media/image11.png" Type="http://schemas.openxmlformats.org/officeDocument/2006/relationships/image"/><Relationship Id="rId14" Target="../media/image12.png" Type="http://schemas.openxmlformats.org/officeDocument/2006/relationships/image"/><Relationship Id="rId2" Target="../notesSlides/notesSlide16.xml" Type="http://schemas.openxmlformats.org/officeDocument/2006/relationships/notesSlide"/><Relationship Id="rId3" Target="../media/image45.jpeg" Type="http://schemas.openxmlformats.org/officeDocument/2006/relationships/image"/><Relationship Id="rId4" Target="../media/image46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4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48.png" Type="http://schemas.openxmlformats.org/officeDocument/2006/relationships/image"/><Relationship Id="rId4" Target="../media/image49.jpeg" Type="http://schemas.openxmlformats.org/officeDocument/2006/relationships/image"/><Relationship Id="rId5" Target="../media/image50.png" Type="http://schemas.openxmlformats.org/officeDocument/2006/relationships/image"/><Relationship Id="rId6" Target="../media/image5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52.jpeg" Type="http://schemas.openxmlformats.org/officeDocument/2006/relationships/image"/><Relationship Id="rId4" Target="../media/image53.png" Type="http://schemas.openxmlformats.org/officeDocument/2006/relationships/image"/><Relationship Id="rId5" Target="../media/image54.png" Type="http://schemas.openxmlformats.org/officeDocument/2006/relationships/image"/><Relationship Id="rId6" Target="../media/image55.png" Type="http://schemas.openxmlformats.org/officeDocument/2006/relationships/image"/><Relationship Id="rId7" Target="../media/image5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3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52.jpeg" Type="http://schemas.openxmlformats.org/officeDocument/2006/relationships/image"/><Relationship Id="rId4" Target="../media/image57.png" Type="http://schemas.openxmlformats.org/officeDocument/2006/relationships/image"/><Relationship Id="rId5" Target="../media/image58.png" Type="http://schemas.openxmlformats.org/officeDocument/2006/relationships/image"/><Relationship Id="rId6" Target="../media/image44.png" Type="http://schemas.openxmlformats.org/officeDocument/2006/relationships/image"/><Relationship Id="rId7" Target="../media/image59.png" Type="http://schemas.openxmlformats.org/officeDocument/2006/relationships/image"/><Relationship Id="rId8" Target="../media/image60.png" Type="http://schemas.openxmlformats.org/officeDocument/2006/relationships/image"/><Relationship Id="rId9" Target="../media/image6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52.jpeg" Type="http://schemas.openxmlformats.org/officeDocument/2006/relationships/image"/><Relationship Id="rId4" Target="../media/image57.png" Type="http://schemas.openxmlformats.org/officeDocument/2006/relationships/image"/><Relationship Id="rId5" Target="../media/image59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52.jpeg" Type="http://schemas.openxmlformats.org/officeDocument/2006/relationships/image"/><Relationship Id="rId4" Target="../media/image36.png" Type="http://schemas.openxmlformats.org/officeDocument/2006/relationships/image"/><Relationship Id="rId5" Target="../media/image62.png" Type="http://schemas.openxmlformats.org/officeDocument/2006/relationships/image"/><Relationship Id="rId6" Target="../media/image63.png" Type="http://schemas.openxmlformats.org/officeDocument/2006/relationships/image"/><Relationship Id="rId7" Target="../media/image64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63.png" Type="http://schemas.openxmlformats.org/officeDocument/2006/relationships/image"/><Relationship Id="rId4" Target="../media/image36.png" Type="http://schemas.openxmlformats.org/officeDocument/2006/relationships/image"/><Relationship Id="rId5" Target="../media/image65.png" Type="http://schemas.openxmlformats.org/officeDocument/2006/relationships/image"/><Relationship Id="rId6" Target="../media/image6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66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67.png" Type="http://schemas.openxmlformats.org/officeDocument/2006/relationships/image"/><Relationship Id="rId4" Target="../media/image66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68.png" Type="http://schemas.openxmlformats.org/officeDocument/2006/relationships/image"/><Relationship Id="rId4" Target="../media/image44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69.png" Type="http://schemas.openxmlformats.org/officeDocument/2006/relationships/image"/><Relationship Id="rId4" Target="../media/image70.png" Type="http://schemas.openxmlformats.org/officeDocument/2006/relationships/image"/><Relationship Id="rId5" Target="../media/image61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69.png" Type="http://schemas.openxmlformats.org/officeDocument/2006/relationships/image"/><Relationship Id="rId4" Target="../media/image16.png" Type="http://schemas.openxmlformats.org/officeDocument/2006/relationships/image"/><Relationship Id="rId5" Target="../media/image7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7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0.jpe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28.gif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A00BF6B-C4E8-4A12-A0F4-C6029190FBD9}"/>
              </a:ext>
            </a:extLst>
          </p:cNvPr>
          <p:cNvSpPr/>
          <p:nvPr/>
        </p:nvSpPr>
        <p:spPr>
          <a:xfrm>
            <a:off x="7398733" y="2758259"/>
            <a:ext cx="4381817" cy="228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b="1" lang="en-US" sz="9600">
                <a:solidFill>
                  <a:schemeClr val="bg1"/>
                </a:solidFill>
                <a:effectLst>
                  <a:outerShdw algn="tr" blurRad="381000" dir="8100000" dist="254000" rotWithShape="0">
                    <a:srgbClr val="EA9F73"/>
                  </a:outerShdw>
                </a:effectLst>
                <a:latin charset="0" panose="02000000000000000000" pitchFamily="2" typeface="Aring"/>
                <a:ea charset="-122" panose="02010601030101010101" pitchFamily="2" typeface="黄彦文行书字体"/>
                <a:cs charset="-122" panose="02010609000101010101" pitchFamily="49" typeface="经典中圆简"/>
              </a:rPr>
              <a:t>August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EF8A4B50-DD9C-4A97-9972-76F334292736}"/>
              </a:ext>
            </a:extLst>
          </p:cNvPr>
          <p:cNvSpPr txBox="1"/>
          <p:nvPr/>
        </p:nvSpPr>
        <p:spPr>
          <a:xfrm>
            <a:off x="5297665" y="879135"/>
            <a:ext cx="4215142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b="1" lang="en-US" sz="12000">
                <a:solidFill>
                  <a:schemeClr val="bg1"/>
                </a:solidFill>
                <a:effectLst>
                  <a:outerShdw algn="tr" blurRad="381000" dir="8100000" dist="254000" rotWithShape="0">
                    <a:srgbClr val="EA9F73"/>
                  </a:outerShdw>
                </a:effectLst>
                <a:latin charset="0" panose="04030905020b02020c02" pitchFamily="82" typeface="Bauhaus 93"/>
                <a:ea charset="-122" panose="02010601030101010101" pitchFamily="2" typeface="黄彦文行书字体"/>
                <a:cs charset="-122" panose="02010609000101010101" pitchFamily="49" typeface="经典中圆简"/>
              </a:rPr>
              <a:t>Hello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BCC6CF3-583F-4E89-9CEA-77DE322B4448}"/>
              </a:ext>
            </a:extLst>
          </p:cNvPr>
          <p:cNvSpPr txBox="1"/>
          <p:nvPr/>
        </p:nvSpPr>
        <p:spPr>
          <a:xfrm>
            <a:off x="4742269" y="3538087"/>
            <a:ext cx="2341352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600" sz="3200">
                <a:latin charset="-122" panose="02010601030101010101" pitchFamily="2" typeface="黄彦文行书字体"/>
                <a:ea charset="-122" panose="02010601030101010101" pitchFamily="2" typeface="黄彦文行书字体"/>
                <a:cs charset="-122" panose="02010609000101010101" pitchFamily="49" typeface="经典中圆简"/>
              </a:rPr>
              <a:t>你好，8月！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DDDC9C5-2FDD-4F47-B562-D058F2ECE870}"/>
              </a:ext>
            </a:extLst>
          </p:cNvPr>
          <p:cNvSpPr txBox="1"/>
          <p:nvPr/>
        </p:nvSpPr>
        <p:spPr>
          <a:xfrm>
            <a:off x="4786412" y="4395843"/>
            <a:ext cx="3285531" cy="3657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r>
              <a:rPr altLang="zh-CN" lang="en-US" sz="9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print the presentation</a:t>
            </a:r>
          </a:p>
        </p:txBody>
      </p:sp>
    </p:spTree>
    <p:extLst>
      <p:ext uri="{BB962C8B-B14F-4D97-AF65-F5344CB8AC3E}">
        <p14:creationId val="833219676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mph" presetID="26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1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1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18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19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2" nodeType="withEffect" presetClass="emph" presetID="26" presetSubtype="0">
                                  <p:stCondLst>
                                    <p:cond delay="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33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4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4"/>
      <p:bldP grpId="1" spid="4"/>
      <p:bldP grpId="0" spid="7"/>
      <p:bldP grpId="1" spid="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9CD571-AEDF-446C-BA78-881934B7F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56" y="3354902"/>
            <a:ext cx="12184688" cy="35030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0CCFA10-0CF3-41AB-944C-BAA2BCA201A5}"/>
              </a:ext>
            </a:extLst>
          </p:cNvPr>
          <p:cNvSpPr/>
          <p:nvPr/>
        </p:nvSpPr>
        <p:spPr>
          <a:xfrm flipV="1">
            <a:off x="-3656" y="0"/>
            <a:ext cx="12192000" cy="6858001"/>
          </a:xfrm>
          <a:prstGeom prst="rect">
            <a:avLst/>
          </a:prstGeom>
          <a:gradFill>
            <a:gsLst>
              <a:gs pos="36000">
                <a:srgbClr val="FEF5EF"/>
              </a:gs>
              <a:gs pos="0">
                <a:srgbClr val="FEF5E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698F6C1-9392-4A56-AA9C-73B97E1C263C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1000" dir="2700000" dist="38100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5D9CDA9-69B6-4175-BF2A-B083BDEF9A02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B41472F1-0EA7-4A61-8522-AB9083D7F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924215" y="253701"/>
            <a:ext cx="3226882" cy="6142830"/>
          </a:xfrm>
          <a:prstGeom prst="rect">
            <a:avLst/>
          </a:prstGeom>
          <a:effectLst>
            <a:outerShdw algn="bl" blurRad="254000" dir="18900000" dist="254000" kx="-1200000" rotWithShape="0" sy="23000">
              <a:prstClr val="black">
                <a:alpha val="20000"/>
              </a:prstClr>
            </a:outerShdw>
          </a:effectLst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28E569DF-10DF-4D88-AB6D-0FB822FBD570}"/>
              </a:ext>
            </a:extLst>
          </p:cNvPr>
          <p:cNvGrpSpPr/>
          <p:nvPr/>
        </p:nvGrpSpPr>
        <p:grpSpPr>
          <a:xfrm>
            <a:off x="2156605" y="1535488"/>
            <a:ext cx="1399138" cy="1404157"/>
            <a:chOff x="1721476" y="2166109"/>
            <a:chExt cx="1399138" cy="1404157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634FC9F-C728-4294-9780-84B24257338B}"/>
                </a:ext>
              </a:extLst>
            </p:cNvPr>
            <p:cNvSpPr/>
            <p:nvPr/>
          </p:nvSpPr>
          <p:spPr>
            <a:xfrm>
              <a:off x="1722241" y="2171893"/>
              <a:ext cx="1398373" cy="1398373"/>
            </a:xfrm>
            <a:prstGeom prst="ellipse">
              <a:avLst/>
            </a:prstGeom>
            <a:noFill/>
            <a:ln w="381000">
              <a:solidFill>
                <a:srgbClr val="FDE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0556302A-CCE9-4D42-AA92-CEFCC8AB2664}"/>
                </a:ext>
              </a:extLst>
            </p:cNvPr>
            <p:cNvSpPr/>
            <p:nvPr/>
          </p:nvSpPr>
          <p:spPr>
            <a:xfrm>
              <a:off x="1721476" y="2166109"/>
              <a:ext cx="1398373" cy="1398373"/>
            </a:xfrm>
            <a:prstGeom prst="arc">
              <a:avLst>
                <a:gd fmla="val 16200000" name="adj1"/>
                <a:gd fmla="val 20831704" name="adj2"/>
              </a:avLst>
            </a:prstGeom>
            <a:ln w="381000">
              <a:solidFill>
                <a:srgbClr val="A5D7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298BB60-449A-45CD-B419-A0955C1DC843}"/>
                </a:ext>
              </a:extLst>
            </p:cNvPr>
            <p:cNvSpPr txBox="1"/>
            <p:nvPr/>
          </p:nvSpPr>
          <p:spPr>
            <a:xfrm>
              <a:off x="2039709" y="2649987"/>
              <a:ext cx="85934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20%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7CEA6CF-C93B-409C-AFFA-CBAEBD0C4FEC}"/>
              </a:ext>
            </a:extLst>
          </p:cNvPr>
          <p:cNvGrpSpPr/>
          <p:nvPr/>
        </p:nvGrpSpPr>
        <p:grpSpPr>
          <a:xfrm>
            <a:off x="2156605" y="3816732"/>
            <a:ext cx="1398373" cy="1398373"/>
            <a:chOff x="1721476" y="4447353"/>
            <a:chExt cx="1398373" cy="1398373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055F8B8-9EFE-4760-BB3C-FD5B295C028B}"/>
                </a:ext>
              </a:extLst>
            </p:cNvPr>
            <p:cNvSpPr/>
            <p:nvPr/>
          </p:nvSpPr>
          <p:spPr>
            <a:xfrm>
              <a:off x="1721476" y="4447353"/>
              <a:ext cx="1398373" cy="1398373"/>
            </a:xfrm>
            <a:prstGeom prst="ellipse">
              <a:avLst/>
            </a:prstGeom>
            <a:noFill/>
            <a:ln w="381000">
              <a:solidFill>
                <a:srgbClr val="FDE7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弧形 23">
              <a:extLst>
                <a:ext uri="{FF2B5EF4-FFF2-40B4-BE49-F238E27FC236}">
                  <a16:creationId xmlns:a16="http://schemas.microsoft.com/office/drawing/2014/main" id="{DF8405A0-0D87-40FA-8B04-BD5EE1DDC2F2}"/>
                </a:ext>
              </a:extLst>
            </p:cNvPr>
            <p:cNvSpPr/>
            <p:nvPr/>
          </p:nvSpPr>
          <p:spPr>
            <a:xfrm>
              <a:off x="1721476" y="4447353"/>
              <a:ext cx="1398373" cy="1398373"/>
            </a:xfrm>
            <a:prstGeom prst="arc">
              <a:avLst>
                <a:gd fmla="val 16200000" name="adj1"/>
                <a:gd fmla="val 8762095" name="adj2"/>
              </a:avLst>
            </a:prstGeom>
            <a:ln w="381000">
              <a:solidFill>
                <a:srgbClr val="A5D7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124F0A2-6725-42EE-AB0E-B0BAF57344BA}"/>
                </a:ext>
              </a:extLst>
            </p:cNvPr>
            <p:cNvSpPr txBox="1"/>
            <p:nvPr/>
          </p:nvSpPr>
          <p:spPr>
            <a:xfrm>
              <a:off x="2057477" y="4931231"/>
              <a:ext cx="859345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60%</a:t>
              </a:r>
            </a:p>
          </p:txBody>
        </p:sp>
      </p:grpSp>
      <p:sp>
        <p:nvSpPr>
          <p:cNvPr id="27" name="Rectangle 70">
            <a:extLst>
              <a:ext uri="{FF2B5EF4-FFF2-40B4-BE49-F238E27FC236}">
                <a16:creationId xmlns:a16="http://schemas.microsoft.com/office/drawing/2014/main" id="{894455A2-0210-445C-8313-BBF8BCD11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2445" y="1580946"/>
            <a:ext cx="2238046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28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28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28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28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28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28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28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28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b="1" lang="en-US" noProof="1" sz="16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ADD TITLE</a:t>
            </a:r>
          </a:p>
        </p:txBody>
      </p:sp>
      <p:sp>
        <p:nvSpPr>
          <p:cNvPr id="29" name="Rectangle 70">
            <a:extLst>
              <a:ext uri="{FF2B5EF4-FFF2-40B4-BE49-F238E27FC236}">
                <a16:creationId xmlns:a16="http://schemas.microsoft.com/office/drawing/2014/main" id="{241DDC7A-E115-4D6E-8A5D-392BE4014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2445" y="3904162"/>
            <a:ext cx="2238046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1pPr>
            <a:lvl2pPr defTabSz="9128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2pPr>
            <a:lvl3pPr defTabSz="9128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3pPr>
            <a:lvl4pPr defTabSz="9128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4pPr>
            <a:lvl5pPr defTabSz="9128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5pPr>
            <a:lvl6pPr defTabSz="9128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6pPr>
            <a:lvl7pPr defTabSz="9128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7pPr>
            <a:lvl8pPr defTabSz="9128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8pPr>
            <a:lvl9pPr defTabSz="9128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rgbClr val="595959"/>
                </a:solidFill>
                <a:latin charset="0" panose="020f0302020204030204" pitchFamily="34" typeface="Calibri Light"/>
                <a:cs charset="0" pitchFamily="2" typeface="Roboto Ligh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b="1" lang="en-US" noProof="1" sz="16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ADD TITLE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7D1A436-5F40-48E7-9FC9-CF107ABE92B5}"/>
              </a:ext>
            </a:extLst>
          </p:cNvPr>
          <p:cNvSpPr txBox="1"/>
          <p:nvPr/>
        </p:nvSpPr>
        <p:spPr>
          <a:xfrm>
            <a:off x="3843995" y="1953488"/>
            <a:ext cx="256614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bathroom", where icons of design, architects and manufacturers discussed on what inspires and creates the worldwide trends.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A460D5C-38A2-4DDC-956F-C0AD7B8F1A6F}"/>
              </a:ext>
            </a:extLst>
          </p:cNvPr>
          <p:cNvSpPr txBox="1"/>
          <p:nvPr/>
        </p:nvSpPr>
        <p:spPr>
          <a:xfrm>
            <a:off x="3843995" y="4228876"/>
            <a:ext cx="256614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bathroom", where icons of design, architects and manufacturers discussed on what inspires and creates the worldwide trends. </a:t>
            </a:r>
          </a:p>
        </p:txBody>
      </p:sp>
    </p:spTree>
    <p:extLst>
      <p:ext uri="{BB962C8B-B14F-4D97-AF65-F5344CB8AC3E}">
        <p14:creationId val="3527626128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9"/>
      <p:bldP grpId="0" spid="30"/>
      <p:bldP grpId="0" spid="3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E1BD450-CD6F-4AF3-B14E-1D58E3DC1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71E747C-4919-4097-BBA6-B28625BE3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51181" y="0"/>
            <a:ext cx="6866211" cy="6858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49CAF67-BF73-448A-9036-7DDC787DE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16971" y="3429000"/>
            <a:ext cx="924319" cy="136433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A4EF9B7-E646-461B-BBE5-341B9791B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2965" y="2938584"/>
            <a:ext cx="2788757" cy="391941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73843C6-BAB6-4468-9853-9BB90FEB3103}"/>
              </a:ext>
            </a:extLst>
          </p:cNvPr>
          <p:cNvGrpSpPr/>
          <p:nvPr/>
        </p:nvGrpSpPr>
        <p:grpSpPr>
          <a:xfrm>
            <a:off x="10398452" y="4034306"/>
            <a:ext cx="1246595" cy="477602"/>
            <a:chOff x="5455524" y="2933446"/>
            <a:chExt cx="3005494" cy="1429714"/>
          </a:xfrm>
          <a:solidFill>
            <a:schemeClr val="bg1"/>
          </a:solidFill>
        </p:grpSpPr>
        <p:sp>
          <p:nvSpPr>
            <p:cNvPr id="7" name="Shape 153">
              <a:extLst>
                <a:ext uri="{FF2B5EF4-FFF2-40B4-BE49-F238E27FC236}">
                  <a16:creationId xmlns:a16="http://schemas.microsoft.com/office/drawing/2014/main" id="{6219536F-BEA9-48F7-92FB-A7C220A763DD}"/>
                </a:ext>
              </a:extLst>
            </p:cNvPr>
            <p:cNvSpPr/>
            <p:nvPr/>
          </p:nvSpPr>
          <p:spPr>
            <a:xfrm>
              <a:off x="5455524" y="2933446"/>
              <a:ext cx="3005494" cy="467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/>
            </a:p>
          </p:txBody>
        </p:sp>
        <p:sp>
          <p:nvSpPr>
            <p:cNvPr id="8" name="Shape 154">
              <a:extLst>
                <a:ext uri="{FF2B5EF4-FFF2-40B4-BE49-F238E27FC236}">
                  <a16:creationId xmlns:a16="http://schemas.microsoft.com/office/drawing/2014/main" id="{120E44C2-D4D9-41F0-A15D-2ADA2E81D37D}"/>
                </a:ext>
              </a:extLst>
            </p:cNvPr>
            <p:cNvSpPr/>
            <p:nvPr/>
          </p:nvSpPr>
          <p:spPr>
            <a:xfrm>
              <a:off x="5455524" y="3414686"/>
              <a:ext cx="3005494" cy="467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/>
            </a:p>
          </p:txBody>
        </p:sp>
        <p:sp>
          <p:nvSpPr>
            <p:cNvPr id="9" name="Shape 155">
              <a:extLst>
                <a:ext uri="{FF2B5EF4-FFF2-40B4-BE49-F238E27FC236}">
                  <a16:creationId xmlns:a16="http://schemas.microsoft.com/office/drawing/2014/main" id="{69492379-0E6D-4D39-A57A-1D483AD79252}"/>
                </a:ext>
              </a:extLst>
            </p:cNvPr>
            <p:cNvSpPr/>
            <p:nvPr/>
          </p:nvSpPr>
          <p:spPr>
            <a:xfrm>
              <a:off x="5455524" y="3895927"/>
              <a:ext cx="3005494" cy="467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191C465F-1174-4A6C-9DEB-EF035B1641B6}"/>
              </a:ext>
            </a:extLst>
          </p:cNvPr>
          <p:cNvSpPr txBox="1"/>
          <p:nvPr/>
        </p:nvSpPr>
        <p:spPr>
          <a:xfrm>
            <a:off x="8988630" y="5822405"/>
            <a:ext cx="265641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14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YOUR TITLE HERE</a:t>
            </a: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3A1F4D81-FBC3-4F76-932C-F948D71F0FDB}"/>
              </a:ext>
            </a:extLst>
          </p:cNvPr>
          <p:cNvSpPr/>
          <p:nvPr/>
        </p:nvSpPr>
        <p:spPr>
          <a:xfrm>
            <a:off x="8977330" y="6143927"/>
            <a:ext cx="2658267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noProof="1" sz="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charset="0" panose="020b0606030504020204" pitchFamily="34" typeface="Open Sans"/>
                <a:cs charset="0" panose="020b0604020202020204" pitchFamily="34" typeface="Arial"/>
              </a:rPr>
              <a:t>Lorem ipsum dolor sit amet, consectetur adipiscing elit. Nulla imperdiet volutpat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BB74788-4DA6-4A10-86C3-CB24402B79E8}"/>
              </a:ext>
            </a:extLst>
          </p:cNvPr>
          <p:cNvSpPr txBox="1"/>
          <p:nvPr/>
        </p:nvSpPr>
        <p:spPr>
          <a:xfrm>
            <a:off x="9334496" y="4652855"/>
            <a:ext cx="234139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80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charset="0" panose="020b0606030504020204" pitchFamily="34" typeface="Open Sans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A6CD953-2400-4907-B5CD-CF96065145E7}"/>
              </a:ext>
            </a:extLst>
          </p:cNvPr>
          <p:cNvSpPr txBox="1"/>
          <p:nvPr/>
        </p:nvSpPr>
        <p:spPr>
          <a:xfrm>
            <a:off x="1008409" y="1968070"/>
            <a:ext cx="3294889" cy="3108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6600">
                <a:solidFill>
                  <a:schemeClr val="bg1"/>
                </a:solidFill>
                <a:latin charset="0" panose="020b0604020202020204" pitchFamily="34" typeface="Arial"/>
                <a:ea charset="0" panose="020b0606030504020204" pitchFamily="34" typeface="Open Sans"/>
                <a:cs charset="0" panose="020b0604020202020204" pitchFamily="34" typeface="Arial"/>
              </a:rPr>
              <a:t>THE</a:t>
            </a:r>
          </a:p>
          <a:p>
            <a:r>
              <a:rPr altLang="zh-CN" b="1" lang="en-US" sz="6600">
                <a:solidFill>
                  <a:schemeClr val="bg1"/>
                </a:solidFill>
                <a:latin charset="0" panose="020b0604020202020204" pitchFamily="34" typeface="Arial"/>
                <a:ea charset="0" panose="020b0606030504020204" pitchFamily="34" typeface="Open Sans"/>
                <a:cs charset="0" panose="020b0604020202020204" pitchFamily="34" typeface="Arial"/>
              </a:rPr>
              <a:t>PART</a:t>
            </a:r>
          </a:p>
          <a:p>
            <a:r>
              <a:rPr altLang="zh-CN" b="1" lang="en-US" sz="6600">
                <a:solidFill>
                  <a:schemeClr val="bg1"/>
                </a:solidFill>
                <a:latin charset="0" panose="020b0604020202020204" pitchFamily="34" typeface="Arial"/>
                <a:ea charset="0" panose="020b0606030504020204" pitchFamily="34" typeface="Open Sans"/>
                <a:cs charset="0" panose="020b0604020202020204" pitchFamily="34" typeface="Arial"/>
              </a:rPr>
              <a:t>TWO</a:t>
            </a:r>
          </a:p>
        </p:txBody>
      </p:sp>
    </p:spTree>
    <p:extLst>
      <p:ext uri="{BB962C8B-B14F-4D97-AF65-F5344CB8AC3E}">
        <p14:creationId val="1590233767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7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6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1ADE5EC-71E1-473B-8D3F-38A46767D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0" y="1522"/>
            <a:ext cx="12192000" cy="29687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5DAEB04-FCA2-4615-8506-6364F8292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1818"/>
          <a:stretch>
            <a:fillRect/>
          </a:stretch>
        </p:blipFill>
        <p:spPr>
          <a:xfrm>
            <a:off x="-1760145" y="1025434"/>
            <a:ext cx="16056718" cy="58325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4882E9-E849-474C-A726-02D9EC3EC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31674" y="232448"/>
            <a:ext cx="6960325" cy="66251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579EBA-94EF-48B6-8979-6559A6C894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71778" l="67473" r="-1091"/>
          <a:stretch>
            <a:fillRect/>
          </a:stretch>
        </p:blipFill>
        <p:spPr>
          <a:xfrm>
            <a:off x="450670" y="1025434"/>
            <a:ext cx="5090160" cy="425296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5D60421-1091-4E59-BC9D-8D7407531F8C}"/>
              </a:ext>
            </a:extLst>
          </p:cNvPr>
          <p:cNvSpPr txBox="1"/>
          <p:nvPr/>
        </p:nvSpPr>
        <p:spPr>
          <a:xfrm>
            <a:off x="2325713" y="4962132"/>
            <a:ext cx="342847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1030101010101" pitchFamily="2" typeface="黄彦文行书字体"/>
                <a:ea charset="-122" panose="02010601030101010101" pitchFamily="2" typeface="黄彦文行书字体"/>
              </a:rPr>
              <a:t>所有美丽的相遇是首诗，</a:t>
            </a:r>
          </a:p>
          <a:p>
            <a:pPr lvl="0">
              <a:lnSpc>
                <a:spcPct val="150000"/>
              </a:lnSpc>
            </a:pPr>
            <a:r>
              <a:rPr altLang="en-US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1030101010101" pitchFamily="2" typeface="黄彦文行书字体"/>
                <a:ea charset="-122" panose="02010601030101010101" pitchFamily="2" typeface="黄彦文行书字体"/>
              </a:rPr>
              <a:t>所有挥手的别离是从诗里飘选的歌，</a:t>
            </a:r>
          </a:p>
          <a:p>
            <a:pPr lvl="0">
              <a:lnSpc>
                <a:spcPct val="150000"/>
              </a:lnSpc>
            </a:pPr>
            <a:r>
              <a:rPr altLang="en-US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1030101010101" pitchFamily="2" typeface="黄彦文行书字体"/>
                <a:ea charset="-122" panose="02010601030101010101" pitchFamily="2" typeface="黄彦文行书字体"/>
              </a:rPr>
              <a:t>在风里，在云里，</a:t>
            </a:r>
          </a:p>
          <a:p>
            <a:pPr lvl="0">
              <a:lnSpc>
                <a:spcPct val="150000"/>
              </a:lnSpc>
            </a:pPr>
            <a:r>
              <a:rPr altLang="en-US" kern="0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1030101010101" pitchFamily="2" typeface="黄彦文行书字体"/>
                <a:ea charset="-122" panose="02010601030101010101" pitchFamily="2" typeface="黄彦文行书字体"/>
              </a:rPr>
              <a:t>浅唱在年华的角落里。</a:t>
            </a:r>
          </a:p>
        </p:txBody>
      </p:sp>
    </p:spTree>
    <p:extLst>
      <p:ext uri="{BB962C8B-B14F-4D97-AF65-F5344CB8AC3E}">
        <p14:creationId val="3803145701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6" nodeType="withEffect" presetClass="entr" presetID="49" presetSubtype="0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0CCFA10-0CF3-41AB-944C-BAA2BCA20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FEF5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F6293E7-23D1-49D7-8EFD-14679BF43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68182"/>
          <a:stretch>
            <a:fillRect/>
          </a:stretch>
        </p:blipFill>
        <p:spPr>
          <a:xfrm>
            <a:off x="-1760145" y="0"/>
            <a:ext cx="16056718" cy="320040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E87AEC-6F77-458F-92D7-DAD2910FE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11465" y="1198897"/>
            <a:ext cx="6532335" cy="4707765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671A30A-AC49-4307-876C-2AD1A7869C5D}"/>
              </a:ext>
            </a:extLst>
          </p:cNvPr>
          <p:cNvSpPr txBox="1"/>
          <p:nvPr/>
        </p:nvSpPr>
        <p:spPr>
          <a:xfrm>
            <a:off x="4766145" y="1325880"/>
            <a:ext cx="1039799" cy="67207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indent="0" marL="0">
              <a:buNone/>
            </a:pPr>
            <a:r>
              <a:rPr altLang="zh-CN" lang="en-US" spc="600" sz="6000">
                <a:latin charset="-122" panose="020b0503020204020204" pitchFamily="34" typeface="微软雅黑"/>
                <a:ea charset="-122" panose="020b0503020204020204" pitchFamily="34" typeface="微软雅黑"/>
              </a:rPr>
              <a:t>%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BF3C6E0-06F9-4338-BBF1-F2D9413EBAE5}"/>
              </a:ext>
            </a:extLst>
          </p:cNvPr>
          <p:cNvSpPr txBox="1"/>
          <p:nvPr/>
        </p:nvSpPr>
        <p:spPr>
          <a:xfrm>
            <a:off x="5743164" y="1198897"/>
            <a:ext cx="2085484" cy="67207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indent="0" marL="0">
              <a:buNone/>
            </a:pPr>
            <a:r>
              <a:rPr b="1" lang="en-US" sz="9600">
                <a:solidFill>
                  <a:schemeClr val="bg1"/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0" panose="020b0a04020102020204" pitchFamily="34" typeface="Arial Black"/>
                <a:ea charset="-122" panose="020b0503020204020204" pitchFamily="34" typeface="微软雅黑"/>
              </a:rPr>
              <a:t>off</a:t>
            </a:r>
          </a:p>
        </p:txBody>
      </p:sp>
      <p:sp>
        <p:nvSpPr>
          <p:cNvPr id="7" name="圆角矩形 167">
            <a:extLst>
              <a:ext uri="{FF2B5EF4-FFF2-40B4-BE49-F238E27FC236}">
                <a16:creationId xmlns:a16="http://schemas.microsoft.com/office/drawing/2014/main" id="{39AEE790-955A-4EAB-846C-E101B2FB5928}"/>
              </a:ext>
            </a:extLst>
          </p:cNvPr>
          <p:cNvSpPr/>
          <p:nvPr/>
        </p:nvSpPr>
        <p:spPr>
          <a:xfrm>
            <a:off x="7828643" y="3047261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圆角矩形 168">
            <a:extLst>
              <a:ext uri="{FF2B5EF4-FFF2-40B4-BE49-F238E27FC236}">
                <a16:creationId xmlns:a16="http://schemas.microsoft.com/office/drawing/2014/main" id="{D6AE22E2-4ECD-4195-9B3C-4C94D4757139}"/>
              </a:ext>
            </a:extLst>
          </p:cNvPr>
          <p:cNvSpPr/>
          <p:nvPr/>
        </p:nvSpPr>
        <p:spPr>
          <a:xfrm>
            <a:off x="7828648" y="3047261"/>
            <a:ext cx="3600401" cy="144016"/>
          </a:xfrm>
          <a:prstGeom prst="roundRect">
            <a:avLst>
              <a:gd fmla="val 50000" name="adj"/>
            </a:avLst>
          </a:prstGeom>
          <a:solidFill>
            <a:srgbClr val="74C5C5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gradFill>
                <a:gsLst>
                  <a:gs pos="0">
                    <a:srgbClr val="87CCFA"/>
                  </a:gs>
                  <a:gs pos="100000">
                    <a:srgbClr val="848AE3"/>
                  </a:gs>
                </a:gsLst>
                <a:lin ang="13500000" scaled="1"/>
              </a:gradFill>
            </a:endParaRP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id="{C297419C-533D-4618-B599-ED412FC9978E}"/>
              </a:ext>
            </a:extLst>
          </p:cNvPr>
          <p:cNvSpPr txBox="1"/>
          <p:nvPr/>
        </p:nvSpPr>
        <p:spPr>
          <a:xfrm>
            <a:off x="7828643" y="3191271"/>
            <a:ext cx="1368152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销售总额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DEA7DBA-091A-44A2-B421-E22BECDA352F}"/>
              </a:ext>
            </a:extLst>
          </p:cNvPr>
          <p:cNvGrpSpPr/>
          <p:nvPr/>
        </p:nvGrpSpPr>
        <p:grpSpPr>
          <a:xfrm>
            <a:off x="11285027" y="2747972"/>
            <a:ext cx="360040" cy="238527"/>
            <a:chOff x="4909455" y="1320661"/>
            <a:chExt cx="360040" cy="238527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11" name="矩形标注 171">
              <a:extLst>
                <a:ext uri="{FF2B5EF4-FFF2-40B4-BE49-F238E27FC236}">
                  <a16:creationId xmlns:a16="http://schemas.microsoft.com/office/drawing/2014/main" id="{F47E975C-7BC4-4B9D-96A2-FD09CF9D4D08}"/>
                </a:ext>
              </a:extLst>
            </p:cNvPr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文本框 9">
              <a:extLst>
                <a:ext uri="{FF2B5EF4-FFF2-40B4-BE49-F238E27FC236}">
                  <a16:creationId xmlns:a16="http://schemas.microsoft.com/office/drawing/2014/main" id="{19C8D1C7-A7C2-4C9F-8952-021F11AF8085}"/>
                </a:ext>
              </a:extLst>
            </p:cNvPr>
            <p:cNvSpPr txBox="1"/>
            <p:nvPr/>
          </p:nvSpPr>
          <p:spPr>
            <a:xfrm>
              <a:off x="4909455" y="1320661"/>
              <a:ext cx="360040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lang="en-US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95</a:t>
              </a:r>
            </a:p>
          </p:txBody>
        </p:sp>
      </p:grpSp>
      <p:sp>
        <p:nvSpPr>
          <p:cNvPr id="14" name="圆角矩形 173">
            <a:extLst>
              <a:ext uri="{FF2B5EF4-FFF2-40B4-BE49-F238E27FC236}">
                <a16:creationId xmlns:a16="http://schemas.microsoft.com/office/drawing/2014/main" id="{D3EB04E7-7794-43AC-9707-C5A47F75BFE1}"/>
              </a:ext>
            </a:extLst>
          </p:cNvPr>
          <p:cNvSpPr/>
          <p:nvPr/>
        </p:nvSpPr>
        <p:spPr>
          <a:xfrm>
            <a:off x="7828643" y="3607936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圆角矩形 174">
            <a:extLst>
              <a:ext uri="{FF2B5EF4-FFF2-40B4-BE49-F238E27FC236}">
                <a16:creationId xmlns:a16="http://schemas.microsoft.com/office/drawing/2014/main" id="{95DE21BB-9204-457D-906F-311FD293D3B1}"/>
              </a:ext>
            </a:extLst>
          </p:cNvPr>
          <p:cNvSpPr/>
          <p:nvPr/>
        </p:nvSpPr>
        <p:spPr>
          <a:xfrm>
            <a:off x="7828648" y="3607936"/>
            <a:ext cx="3214643" cy="144016"/>
          </a:xfrm>
          <a:prstGeom prst="roundRect">
            <a:avLst>
              <a:gd fmla="val 50000" name="adj"/>
            </a:avLst>
          </a:prstGeom>
          <a:solidFill>
            <a:srgbClr val="74C5C5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文本框 9">
            <a:extLst>
              <a:ext uri="{FF2B5EF4-FFF2-40B4-BE49-F238E27FC236}">
                <a16:creationId xmlns:a16="http://schemas.microsoft.com/office/drawing/2014/main" id="{419B6845-F83A-4AE8-B359-DD9FEDF350DE}"/>
              </a:ext>
            </a:extLst>
          </p:cNvPr>
          <p:cNvSpPr txBox="1"/>
          <p:nvPr/>
        </p:nvSpPr>
        <p:spPr>
          <a:xfrm>
            <a:off x="7828643" y="3751952"/>
            <a:ext cx="1368152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利润总额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2E61D04-5B61-47D1-89D1-09CAD231F3D1}"/>
              </a:ext>
            </a:extLst>
          </p:cNvPr>
          <p:cNvGrpSpPr/>
          <p:nvPr/>
        </p:nvGrpSpPr>
        <p:grpSpPr>
          <a:xfrm>
            <a:off x="10899191" y="3324036"/>
            <a:ext cx="432048" cy="240414"/>
            <a:chOff x="4883659" y="1331913"/>
            <a:chExt cx="432048" cy="240414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22" name="矩形标注 177">
              <a:extLst>
                <a:ext uri="{FF2B5EF4-FFF2-40B4-BE49-F238E27FC236}">
                  <a16:creationId xmlns:a16="http://schemas.microsoft.com/office/drawing/2014/main" id="{5CC38805-9E38-4411-9D0D-B59B97651823}"/>
                </a:ext>
              </a:extLst>
            </p:cNvPr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文本框 9">
              <a:extLst>
                <a:ext uri="{FF2B5EF4-FFF2-40B4-BE49-F238E27FC236}">
                  <a16:creationId xmlns:a16="http://schemas.microsoft.com/office/drawing/2014/main" id="{C1A1F404-481F-4597-8E68-4B44C1A3BAE3}"/>
                </a:ext>
              </a:extLst>
            </p:cNvPr>
            <p:cNvSpPr txBox="1"/>
            <p:nvPr/>
          </p:nvSpPr>
          <p:spPr>
            <a:xfrm>
              <a:off x="4883659" y="1333800"/>
              <a:ext cx="432048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lang="en-US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485</a:t>
              </a:r>
            </a:p>
          </p:txBody>
        </p:sp>
      </p:grpSp>
      <p:sp>
        <p:nvSpPr>
          <p:cNvPr id="24" name="圆角矩形 179">
            <a:extLst>
              <a:ext uri="{FF2B5EF4-FFF2-40B4-BE49-F238E27FC236}">
                <a16:creationId xmlns:a16="http://schemas.microsoft.com/office/drawing/2014/main" id="{B18B1281-A2A7-4722-A1BE-B06A8EDC0F0B}"/>
              </a:ext>
            </a:extLst>
          </p:cNvPr>
          <p:cNvSpPr/>
          <p:nvPr/>
        </p:nvSpPr>
        <p:spPr>
          <a:xfrm>
            <a:off x="7828643" y="4161497"/>
            <a:ext cx="3960440" cy="144016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圆角矩形 180">
            <a:extLst>
              <a:ext uri="{FF2B5EF4-FFF2-40B4-BE49-F238E27FC236}">
                <a16:creationId xmlns:a16="http://schemas.microsoft.com/office/drawing/2014/main" id="{52160800-ACF9-4385-A102-E6688DC225B4}"/>
              </a:ext>
            </a:extLst>
          </p:cNvPr>
          <p:cNvSpPr/>
          <p:nvPr/>
        </p:nvSpPr>
        <p:spPr>
          <a:xfrm>
            <a:off x="7828643" y="4161497"/>
            <a:ext cx="3600400" cy="144016"/>
          </a:xfrm>
          <a:prstGeom prst="roundRect">
            <a:avLst>
              <a:gd fmla="val 50000" name="adj"/>
            </a:avLst>
          </a:prstGeom>
          <a:solidFill>
            <a:srgbClr val="74C5C5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9">
            <a:extLst>
              <a:ext uri="{FF2B5EF4-FFF2-40B4-BE49-F238E27FC236}">
                <a16:creationId xmlns:a16="http://schemas.microsoft.com/office/drawing/2014/main" id="{D871A382-AEB3-42B1-AD37-24622B011E06}"/>
              </a:ext>
            </a:extLst>
          </p:cNvPr>
          <p:cNvSpPr txBox="1"/>
          <p:nvPr/>
        </p:nvSpPr>
        <p:spPr>
          <a:xfrm>
            <a:off x="7828643" y="4305513"/>
            <a:ext cx="1800200" cy="25146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lvl="1" marL="0"/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海外业务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9814881-58FB-4207-BE2C-DDA895D19C31}"/>
              </a:ext>
            </a:extLst>
          </p:cNvPr>
          <p:cNvGrpSpPr/>
          <p:nvPr/>
        </p:nvGrpSpPr>
        <p:grpSpPr>
          <a:xfrm>
            <a:off x="11275268" y="3866346"/>
            <a:ext cx="360040" cy="238527"/>
            <a:chOff x="4909455" y="1320661"/>
            <a:chExt cx="360040" cy="238527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28" name="矩形标注 183">
              <a:extLst>
                <a:ext uri="{FF2B5EF4-FFF2-40B4-BE49-F238E27FC236}">
                  <a16:creationId xmlns:a16="http://schemas.microsoft.com/office/drawing/2014/main" id="{954B672C-2E84-493D-A390-F2DAF196B043}"/>
                </a:ext>
              </a:extLst>
            </p:cNvPr>
            <p:cNvSpPr/>
            <p:nvPr/>
          </p:nvSpPr>
          <p:spPr>
            <a:xfrm>
              <a:off x="4945459" y="1331913"/>
              <a:ext cx="288032" cy="216024"/>
            </a:xfrm>
            <a:prstGeom prst="wedgeRectCallo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文本框 9">
              <a:extLst>
                <a:ext uri="{FF2B5EF4-FFF2-40B4-BE49-F238E27FC236}">
                  <a16:creationId xmlns:a16="http://schemas.microsoft.com/office/drawing/2014/main" id="{58D902B7-DC3A-43AA-A6A9-FDD2C442387F}"/>
                </a:ext>
              </a:extLst>
            </p:cNvPr>
            <p:cNvSpPr txBox="1"/>
            <p:nvPr/>
          </p:nvSpPr>
          <p:spPr>
            <a:xfrm>
              <a:off x="4909455" y="1320661"/>
              <a:ext cx="360040" cy="23622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 lvl="1" marL="0"/>
              <a:r>
                <a:rPr altLang="zh-CN" lang="en-US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95</a:t>
              </a:r>
            </a:p>
          </p:txBody>
        </p:sp>
      </p:grpSp>
      <p:sp>
        <p:nvSpPr>
          <p:cNvPr id="30" name="TextBox 7">
            <a:extLst>
              <a:ext uri="{FF2B5EF4-FFF2-40B4-BE49-F238E27FC236}">
                <a16:creationId xmlns:a16="http://schemas.microsoft.com/office/drawing/2014/main" id="{AD579635-824C-4059-B9D6-B05C6C62C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8643" y="4993793"/>
            <a:ext cx="400630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在此输入章节详细文字介绍，表达主题的含义合图表的意义，在此输入章节详细文字介绍，表达主题的含义合图表的意义。在此输入章节详细文字介绍，表达主题的含义合图表的意义在此输入章节详细。</a:t>
            </a:r>
          </a:p>
        </p:txBody>
      </p:sp>
    </p:spTree>
    <p:extLst>
      <p:ext uri="{BB962C8B-B14F-4D97-AF65-F5344CB8AC3E}">
        <p14:creationId val="2261120113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7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83" nodeType="afterEffect" presetClass="entr" presetID="14" presetSubtype="1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300" id="8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7"/>
      <p:bldP grpId="0" spid="8"/>
      <p:bldP grpId="0" spid="9"/>
      <p:bldP grpId="0" spid="14"/>
      <p:bldP grpId="0" spid="15"/>
      <p:bldP grpId="0" spid="17"/>
      <p:bldP grpId="0" spid="24"/>
      <p:bldP grpId="0" spid="25"/>
      <p:bldP grpId="0" spid="26"/>
      <p:bldP grpId="0" spid="3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33E3C8B-7C26-424C-A119-96DCC454C3AF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E1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1000" dir="2700000" dist="38100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A0CF2D5B-00C2-4003-B4B8-9573AC9B967A}"/>
              </a:ext>
            </a:extLst>
          </p:cNvPr>
          <p:cNvGrpSpPr/>
          <p:nvPr/>
        </p:nvGrpSpPr>
        <p:grpSpPr>
          <a:xfrm>
            <a:off x="6711671" y="1402991"/>
            <a:ext cx="3791919" cy="1232530"/>
            <a:chOff x="6711671" y="1402991"/>
            <a:chExt cx="3791919" cy="1232530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8AF09A8D-761B-456A-A57C-0C930D3862D8}"/>
                </a:ext>
              </a:extLst>
            </p:cNvPr>
            <p:cNvSpPr/>
            <p:nvPr/>
          </p:nvSpPr>
          <p:spPr>
            <a:xfrm>
              <a:off x="6711671" y="1402991"/>
              <a:ext cx="3791919" cy="1232530"/>
            </a:xfrm>
            <a:prstGeom prst="rect">
              <a:avLst/>
            </a:prstGeom>
            <a:solidFill>
              <a:srgbClr val="BBE1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36615D0D-7E92-4387-A790-2D75ABA5C7E7}"/>
                </a:ext>
              </a:extLst>
            </p:cNvPr>
            <p:cNvSpPr/>
            <p:nvPr/>
          </p:nvSpPr>
          <p:spPr>
            <a:xfrm>
              <a:off x="7019028" y="1643743"/>
              <a:ext cx="3145043" cy="762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zh-CN" lang="en-US" noProof="1" sz="11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f0302020204030204" pitchFamily="34" typeface="Calibri Light"/>
                  <a:cs charset="0" panose="020b0604020202020204" pitchFamily="34" typeface="Arial"/>
                </a:rPr>
                <a:t>Lorem ipsum dolor sit amet, consectetuer adipiscing elit, sed diam nonummy nibh euismod tincidunt ut laoreet dolore magna aliquam erat volutpat. Ut wisi enim ad minim veniam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25F5BBF-2DC0-44F6-BA76-C108BB4C4A85}"/>
              </a:ext>
            </a:extLst>
          </p:cNvPr>
          <p:cNvGrpSpPr/>
          <p:nvPr/>
        </p:nvGrpSpPr>
        <p:grpSpPr>
          <a:xfrm>
            <a:off x="6711671" y="4229101"/>
            <a:ext cx="3791919" cy="1232530"/>
            <a:chOff x="6711671" y="4229101"/>
            <a:chExt cx="3791919" cy="1232530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73676D9-7CFC-4C5D-A62E-4B584741BA7A}"/>
                </a:ext>
              </a:extLst>
            </p:cNvPr>
            <p:cNvSpPr/>
            <p:nvPr/>
          </p:nvSpPr>
          <p:spPr>
            <a:xfrm>
              <a:off x="6711671" y="4229101"/>
              <a:ext cx="3791919" cy="1232530"/>
            </a:xfrm>
            <a:prstGeom prst="rect">
              <a:avLst/>
            </a:prstGeom>
            <a:solidFill>
              <a:srgbClr val="FF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548BB02B-08F4-46CC-8BFC-AA5CA87666E5}"/>
                </a:ext>
              </a:extLst>
            </p:cNvPr>
            <p:cNvSpPr/>
            <p:nvPr/>
          </p:nvSpPr>
          <p:spPr>
            <a:xfrm>
              <a:off x="7035106" y="4444816"/>
              <a:ext cx="3145043" cy="762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zh-CN" lang="en-US" noProof="1" sz="11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f0302020204030204" pitchFamily="34" typeface="Calibri Light"/>
                  <a:cs charset="0" panose="020b0604020202020204" pitchFamily="34" typeface="Arial"/>
                </a:rPr>
                <a:t>Lorem ipsum dolor sit amet, consectetuer adipiscing elit, sed diam nonummy nibh euismod tincidunt ut laoreet dolore magna aliquam erat volutpat. Ut wisi enim ad minim veniam</a:t>
              </a:r>
            </a:p>
          </p:txBody>
        </p:sp>
      </p:grpSp>
      <p:pic>
        <p:nvPicPr>
          <p:cNvPr id="48" name="Picture 234">
            <a:extLst>
              <a:ext uri="{FF2B5EF4-FFF2-40B4-BE49-F238E27FC236}">
                <a16:creationId xmlns:a16="http://schemas.microsoft.com/office/drawing/2014/main" id="{F3A64D77-55CF-42F5-903F-51E74A7AF831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25108" l="-1" r="48114" t="33881"/>
          <a:stretch>
            <a:fillRect/>
          </a:stretch>
        </p:blipFill>
        <p:spPr>
          <a:xfrm flipH="1">
            <a:off x="737825" y="836490"/>
            <a:ext cx="5769395" cy="5028281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25BD97AC-C96F-4DD4-A10D-96C1F0224AAB}"/>
              </a:ext>
            </a:extLst>
          </p:cNvPr>
          <p:cNvGrpSpPr/>
          <p:nvPr/>
        </p:nvGrpSpPr>
        <p:grpSpPr>
          <a:xfrm>
            <a:off x="6711671" y="2816046"/>
            <a:ext cx="3791919" cy="1232530"/>
            <a:chOff x="6711671" y="2816046"/>
            <a:chExt cx="3791919" cy="1232530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CA964993-EFBF-4129-93CE-CB147AA16F18}"/>
                </a:ext>
              </a:extLst>
            </p:cNvPr>
            <p:cNvSpPr/>
            <p:nvPr/>
          </p:nvSpPr>
          <p:spPr>
            <a:xfrm>
              <a:off x="6711671" y="2816046"/>
              <a:ext cx="3791919" cy="1232530"/>
            </a:xfrm>
            <a:prstGeom prst="rect">
              <a:avLst/>
            </a:prstGeom>
            <a:solidFill>
              <a:srgbClr val="D9E1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TextBox 6">
              <a:extLst>
                <a:ext uri="{FF2B5EF4-FFF2-40B4-BE49-F238E27FC236}">
                  <a16:creationId xmlns:a16="http://schemas.microsoft.com/office/drawing/2014/main" id="{6280159F-B643-446A-98AE-DAEBC7DB7E4C}"/>
                </a:ext>
              </a:extLst>
            </p:cNvPr>
            <p:cNvSpPr txBox="1"/>
            <p:nvPr/>
          </p:nvSpPr>
          <p:spPr>
            <a:xfrm flipH="1">
              <a:off x="7899986" y="2993937"/>
              <a:ext cx="1514660" cy="51816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rgbClr val="0C0104"/>
                  </a:solidFill>
                  <a:latin charset="0" panose="020b0604020202020204" pitchFamily="34" typeface="Arial"/>
                  <a:ea charset="-122" panose="020f0009000000000000" pitchFamily="49" typeface="晴圆等宽"/>
                  <a:cs charset="0" panose="020b0604020202020204" pitchFamily="34" typeface="Arial"/>
                </a:rPr>
                <a:t>420+</a:t>
              </a:r>
            </a:p>
          </p:txBody>
        </p:sp>
        <p:sp>
          <p:nvSpPr>
            <p:cNvPr id="52" name="Subtitle 2">
              <a:extLst>
                <a:ext uri="{FF2B5EF4-FFF2-40B4-BE49-F238E27FC236}">
                  <a16:creationId xmlns:a16="http://schemas.microsoft.com/office/drawing/2014/main" id="{A6F44298-4EE0-4020-84E3-CEEFC009900C}"/>
                </a:ext>
              </a:extLst>
            </p:cNvPr>
            <p:cNvSpPr txBox="1"/>
            <p:nvPr/>
          </p:nvSpPr>
          <p:spPr>
            <a:xfrm>
              <a:off x="7861890" y="3449946"/>
              <a:ext cx="1578920" cy="413546"/>
            </a:xfrm>
            <a:prstGeom prst="rect">
              <a:avLst/>
            </a:prstGeom>
          </p:spPr>
          <p:txBody>
            <a:bodyPr bIns="54373" lIns="108745" rIns="108745" rtlCol="0" tIns="54373" vert="horz" wrap="square">
              <a:spAutoFit/>
            </a:bodyPr>
            <a:lstStyle>
              <a:lvl1pPr algn="ctr" defTabSz="1087636" eaLnBrk="1" hangingPunct="1" indent="0" latinLnBrk="0" marL="0" rtl="0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kern="1200" sz="24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algn="ctr" defTabSz="1087636" eaLnBrk="1" hangingPunct="1" indent="0" latinLnBrk="0" marL="1087636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algn="ctr" defTabSz="1087636" eaLnBrk="1" hangingPunct="1" indent="0" latinLnBrk="0" marL="2175271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algn="ctr" defTabSz="1087636" eaLnBrk="1" hangingPunct="1" indent="0" latinLnBrk="0" marL="3262912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algn="ctr" defTabSz="1087636" eaLnBrk="1" hangingPunct="1" indent="0" latinLnBrk="0" marL="4350546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algn="ctr" defTabSz="1087636" eaLnBrk="1" hangingPunct="1" indent="0" latinLnBrk="0" marL="5438184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algn="ctr" defTabSz="1087636" eaLnBrk="1" hangingPunct="1" indent="0" latinLnBrk="0" marL="6525820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algn="ctr" defTabSz="1087636" eaLnBrk="1" hangingPunct="1" indent="0" latinLnBrk="0" marL="7613455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algn="ctr" defTabSz="1087636" eaLnBrk="1" hangingPunct="1" indent="0" latinLnBrk="0" marL="8701091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charset="0" panose="020f0302020204030204" pitchFamily="34" typeface="Calibri Light"/>
                  <a:ea charset="0" typeface="Source Sans Pro"/>
                  <a:cs charset="0" panose="020f0302020204030204" pitchFamily="34" typeface="Calibri Light"/>
                </a:rPr>
                <a:t>Investment generally results in acquiring an asset</a:t>
              </a:r>
            </a:p>
          </p:txBody>
        </p:sp>
      </p:grpSp>
      <p:pic>
        <p:nvPicPr>
          <p:cNvPr id="53" name="图片 52">
            <a:extLst>
              <a:ext uri="{FF2B5EF4-FFF2-40B4-BE49-F238E27FC236}">
                <a16:creationId xmlns:a16="http://schemas.microsoft.com/office/drawing/2014/main" id="{5F07BABF-D589-4763-A87C-2B2173FD6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35737" y="155993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val="3482677073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33E3C8B-7C26-424C-A119-96DCC454C3AF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AFE5F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E0B407F-9CB4-4539-9861-96AC9D261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7309" t="25"/>
          <a:stretch>
            <a:fillRect/>
          </a:stretch>
        </p:blipFill>
        <p:spPr>
          <a:xfrm flipV="1">
            <a:off x="-3056709" y="51785"/>
            <a:ext cx="16916400" cy="6113416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1000" dir="2700000" dist="38100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C34697C-F0D4-4C18-BDA9-7255F3B6F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75315" y="122340"/>
            <a:ext cx="5925311" cy="5742431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0CD3A3BB-F114-4B08-8CB5-E5861F7CA263}"/>
              </a:ext>
            </a:extLst>
          </p:cNvPr>
          <p:cNvSpPr txBox="1"/>
          <p:nvPr/>
        </p:nvSpPr>
        <p:spPr>
          <a:xfrm>
            <a:off x="1655248" y="1055095"/>
            <a:ext cx="4215142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6000">
                <a:solidFill>
                  <a:srgbClr val="B5ECF3"/>
                </a:solidFill>
                <a:latin charset="0" panose="04040404050702020202" pitchFamily="82" typeface="Curlz MT"/>
                <a:ea charset="-122" panose="02010601030101010101" pitchFamily="2" typeface="黄彦文行书字体"/>
                <a:cs charset="-122" panose="02010609000101010101" pitchFamily="49" typeface="经典中圆简"/>
              </a:rPr>
              <a:t>Holiday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1D16A8BC-CD1F-49A9-BF8F-07F30B212003}"/>
              </a:ext>
            </a:extLst>
          </p:cNvPr>
          <p:cNvSpPr/>
          <p:nvPr/>
        </p:nvSpPr>
        <p:spPr bwMode="auto">
          <a:xfrm>
            <a:off x="1264897" y="3005878"/>
            <a:ext cx="4467446" cy="423122"/>
          </a:xfrm>
          <a:custGeom>
            <a:gdLst>
              <a:gd fmla="*/ 5 w 374" name="T0"/>
              <a:gd fmla="*/ 0 h 27" name="T1"/>
              <a:gd fmla="*/ 369 w 374" name="T2"/>
              <a:gd fmla="*/ 0 h 27" name="T3"/>
              <a:gd fmla="*/ 374 w 374" name="T4"/>
              <a:gd fmla="*/ 4 h 27" name="T5"/>
              <a:gd fmla="*/ 374 w 374" name="T6"/>
              <a:gd fmla="*/ 23 h 27" name="T7"/>
              <a:gd fmla="*/ 369 w 374" name="T8"/>
              <a:gd fmla="*/ 27 h 27" name="T9"/>
              <a:gd fmla="*/ 5 w 374" name="T10"/>
              <a:gd fmla="*/ 27 h 27" name="T11"/>
              <a:gd fmla="*/ 0 w 374" name="T12"/>
              <a:gd fmla="*/ 23 h 27" name="T13"/>
              <a:gd fmla="*/ 0 w 374" name="T14"/>
              <a:gd fmla="*/ 4 h 27" name="T15"/>
              <a:gd fmla="*/ 5 w 374" name="T16"/>
              <a:gd fmla="*/ 0 h 2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7" w="374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4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7"/>
                  <a:pt x="36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  <a:extLst/>
        </p:spPr>
        <p:txBody>
          <a:bodyPr anchor="t" anchorCtr="0" bIns="34297" compatLnSpc="1" lIns="68594" numCol="1" rIns="68594" tIns="34297" vert="horz" wrap="square">
            <a:prstTxWarp prst="textNoShape">
              <a:avLst/>
            </a:prstTxWarp>
          </a:bodyPr>
          <a:lstStyle/>
          <a:p>
            <a:endParaRPr altLang="en-US" lang="zh-CN" sz="100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A2C80EF-7356-4247-B209-CEDB6D1E2143}"/>
              </a:ext>
            </a:extLst>
          </p:cNvPr>
          <p:cNvSpPr/>
          <p:nvPr/>
        </p:nvSpPr>
        <p:spPr bwMode="auto">
          <a:xfrm>
            <a:off x="1264895" y="3005878"/>
            <a:ext cx="2392960" cy="423122"/>
          </a:xfrm>
          <a:custGeom>
            <a:gdLst>
              <a:gd fmla="*/ 5 w 153" name="T0"/>
              <a:gd fmla="*/ 0 h 27" name="T1"/>
              <a:gd fmla="*/ 149 w 153" name="T2"/>
              <a:gd fmla="*/ 0 h 27" name="T3"/>
              <a:gd fmla="*/ 153 w 153" name="T4"/>
              <a:gd fmla="*/ 4 h 27" name="T5"/>
              <a:gd fmla="*/ 153 w 153" name="T6"/>
              <a:gd fmla="*/ 23 h 27" name="T7"/>
              <a:gd fmla="*/ 149 w 153" name="T8"/>
              <a:gd fmla="*/ 27 h 27" name="T9"/>
              <a:gd fmla="*/ 5 w 153" name="T10"/>
              <a:gd fmla="*/ 27 h 27" name="T11"/>
              <a:gd fmla="*/ 0 w 153" name="T12"/>
              <a:gd fmla="*/ 23 h 27" name="T13"/>
              <a:gd fmla="*/ 0 w 153" name="T14"/>
              <a:gd fmla="*/ 4 h 27" name="T15"/>
              <a:gd fmla="*/ 5 w 153" name="T16"/>
              <a:gd fmla="*/ 0 h 2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7" w="153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5D7DB"/>
          </a:solidFill>
          <a:ln>
            <a:noFill/>
          </a:ln>
          <a:extLst/>
        </p:spPr>
        <p:txBody>
          <a:bodyPr anchor="ctr" anchorCtr="0" bIns="34297" compatLnSpc="1" lIns="68594" numCol="1" rIns="68594" tIns="34297" vert="horz" wrap="square">
            <a:prstTxWarp prst="textNoShape">
              <a:avLst/>
            </a:prstTxWarp>
          </a:bodyPr>
          <a:lstStyle/>
          <a:p>
            <a:pPr algn="r"/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28743.76</a:t>
            </a: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6A5AB409-CF99-4019-AE4C-6D7AE40664E9}"/>
              </a:ext>
            </a:extLst>
          </p:cNvPr>
          <p:cNvSpPr/>
          <p:nvPr/>
        </p:nvSpPr>
        <p:spPr bwMode="auto">
          <a:xfrm>
            <a:off x="1264896" y="3911624"/>
            <a:ext cx="4467447" cy="436344"/>
          </a:xfrm>
          <a:custGeom>
            <a:gdLst>
              <a:gd fmla="*/ 5 w 374" name="T0"/>
              <a:gd fmla="*/ 0 h 28" name="T1"/>
              <a:gd fmla="*/ 369 w 374" name="T2"/>
              <a:gd fmla="*/ 0 h 28" name="T3"/>
              <a:gd fmla="*/ 374 w 374" name="T4"/>
              <a:gd fmla="*/ 5 h 28" name="T5"/>
              <a:gd fmla="*/ 374 w 374" name="T6"/>
              <a:gd fmla="*/ 23 h 28" name="T7"/>
              <a:gd fmla="*/ 369 w 374" name="T8"/>
              <a:gd fmla="*/ 28 h 28" name="T9"/>
              <a:gd fmla="*/ 5 w 374" name="T10"/>
              <a:gd fmla="*/ 28 h 28" name="T11"/>
              <a:gd fmla="*/ 0 w 374" name="T12"/>
              <a:gd fmla="*/ 23 h 28" name="T13"/>
              <a:gd fmla="*/ 0 w 374" name="T14"/>
              <a:gd fmla="*/ 5 h 28" name="T15"/>
              <a:gd fmla="*/ 5 w 374" name="T16"/>
              <a:gd fmla="*/ 0 h 2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8" w="374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5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8"/>
                  <a:pt x="369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5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  <a:extLst/>
        </p:spPr>
        <p:txBody>
          <a:bodyPr anchor="t" anchorCtr="0" bIns="34297" compatLnSpc="1" lIns="68594" numCol="1" rIns="68594" tIns="34297" vert="horz" wrap="square">
            <a:prstTxWarp prst="textNoShape">
              <a:avLst/>
            </a:prstTxWarp>
          </a:bodyPr>
          <a:lstStyle/>
          <a:p>
            <a:endParaRPr altLang="en-US" lang="zh-CN" sz="100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75BFAA05-8EC8-4BBC-9EFA-4E7EF46F509E}"/>
              </a:ext>
            </a:extLst>
          </p:cNvPr>
          <p:cNvSpPr/>
          <p:nvPr/>
        </p:nvSpPr>
        <p:spPr bwMode="auto">
          <a:xfrm>
            <a:off x="1264896" y="4817370"/>
            <a:ext cx="4467447" cy="436344"/>
          </a:xfrm>
          <a:custGeom>
            <a:gdLst>
              <a:gd fmla="*/ 5 w 374" name="T0"/>
              <a:gd fmla="*/ 0 h 28" name="T1"/>
              <a:gd fmla="*/ 369 w 374" name="T2"/>
              <a:gd fmla="*/ 0 h 28" name="T3"/>
              <a:gd fmla="*/ 374 w 374" name="T4"/>
              <a:gd fmla="*/ 5 h 28" name="T5"/>
              <a:gd fmla="*/ 374 w 374" name="T6"/>
              <a:gd fmla="*/ 23 h 28" name="T7"/>
              <a:gd fmla="*/ 369 w 374" name="T8"/>
              <a:gd fmla="*/ 28 h 28" name="T9"/>
              <a:gd fmla="*/ 5 w 374" name="T10"/>
              <a:gd fmla="*/ 28 h 28" name="T11"/>
              <a:gd fmla="*/ 0 w 374" name="T12"/>
              <a:gd fmla="*/ 23 h 28" name="T13"/>
              <a:gd fmla="*/ 0 w 374" name="T14"/>
              <a:gd fmla="*/ 5 h 28" name="T15"/>
              <a:gd fmla="*/ 5 w 374" name="T16"/>
              <a:gd fmla="*/ 0 h 2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8" w="374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5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6"/>
                  <a:pt x="372" y="28"/>
                  <a:pt x="369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  <a:extLst/>
        </p:spPr>
        <p:txBody>
          <a:bodyPr anchor="t" anchorCtr="0" bIns="34297" compatLnSpc="1" lIns="68594" numCol="1" rIns="68594" tIns="34297" vert="horz" wrap="square">
            <a:prstTxWarp prst="textNoShape">
              <a:avLst/>
            </a:prstTxWarp>
          </a:bodyPr>
          <a:lstStyle/>
          <a:p>
            <a:endParaRPr altLang="en-US" lang="zh-CN" sz="1000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5A2BFD52-1814-4797-BD2A-5D5D538E143D}"/>
              </a:ext>
            </a:extLst>
          </p:cNvPr>
          <p:cNvSpPr/>
          <p:nvPr/>
        </p:nvSpPr>
        <p:spPr bwMode="auto">
          <a:xfrm>
            <a:off x="1264896" y="3911624"/>
            <a:ext cx="3704396" cy="436344"/>
          </a:xfrm>
          <a:custGeom>
            <a:gdLst>
              <a:gd fmla="*/ 5 w 282" name="T0"/>
              <a:gd fmla="*/ 0 h 28" name="T1"/>
              <a:gd fmla="*/ 277 w 282" name="T2"/>
              <a:gd fmla="*/ 0 h 28" name="T3"/>
              <a:gd fmla="*/ 282 w 282" name="T4"/>
              <a:gd fmla="*/ 4 h 28" name="T5"/>
              <a:gd fmla="*/ 282 w 282" name="T6"/>
              <a:gd fmla="*/ 23 h 28" name="T7"/>
              <a:gd fmla="*/ 277 w 282" name="T8"/>
              <a:gd fmla="*/ 28 h 28" name="T9"/>
              <a:gd fmla="*/ 5 w 282" name="T10"/>
              <a:gd fmla="*/ 28 h 28" name="T11"/>
              <a:gd fmla="*/ 0 w 282" name="T12"/>
              <a:gd fmla="*/ 23 h 28" name="T13"/>
              <a:gd fmla="*/ 0 w 282" name="T14"/>
              <a:gd fmla="*/ 4 h 28" name="T15"/>
              <a:gd fmla="*/ 5 w 282" name="T16"/>
              <a:gd fmla="*/ 0 h 2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8" w="282">
                <a:moveTo>
                  <a:pt x="5" y="0"/>
                </a:moveTo>
                <a:cubicBezTo>
                  <a:pt x="277" y="0"/>
                  <a:pt x="277" y="0"/>
                  <a:pt x="277" y="0"/>
                </a:cubicBezTo>
                <a:cubicBezTo>
                  <a:pt x="279" y="0"/>
                  <a:pt x="282" y="2"/>
                  <a:pt x="282" y="4"/>
                </a:cubicBezTo>
                <a:cubicBezTo>
                  <a:pt x="282" y="23"/>
                  <a:pt x="282" y="23"/>
                  <a:pt x="282" y="23"/>
                </a:cubicBezTo>
                <a:cubicBezTo>
                  <a:pt x="282" y="25"/>
                  <a:pt x="279" y="28"/>
                  <a:pt x="277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FDE7AF"/>
          </a:solidFill>
          <a:ln>
            <a:noFill/>
          </a:ln>
          <a:extLst/>
        </p:spPr>
        <p:txBody>
          <a:bodyPr anchor="ctr" anchorCtr="0" bIns="34297" compatLnSpc="1" lIns="68594" numCol="1" rIns="68594" tIns="34297" vert="horz" wrap="square">
            <a:prstTxWarp prst="textNoShape">
              <a:avLst/>
            </a:prstTxWarp>
          </a:bodyPr>
          <a:lstStyle/>
          <a:p>
            <a:pPr algn="r"/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51443.98</a:t>
            </a: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AA16D7D4-0034-45F4-B4A4-759AAE502C32}"/>
              </a:ext>
            </a:extLst>
          </p:cNvPr>
          <p:cNvSpPr/>
          <p:nvPr/>
        </p:nvSpPr>
        <p:spPr bwMode="auto">
          <a:xfrm>
            <a:off x="1264896" y="4817370"/>
            <a:ext cx="3252311" cy="436344"/>
          </a:xfrm>
          <a:custGeom>
            <a:gdLst>
              <a:gd fmla="*/ 5 w 208" name="T0"/>
              <a:gd fmla="*/ 0 h 28" name="T1"/>
              <a:gd fmla="*/ 204 w 208" name="T2"/>
              <a:gd fmla="*/ 0 h 28" name="T3"/>
              <a:gd fmla="*/ 208 w 208" name="T4"/>
              <a:gd fmla="*/ 5 h 28" name="T5"/>
              <a:gd fmla="*/ 208 w 208" name="T6"/>
              <a:gd fmla="*/ 23 h 28" name="T7"/>
              <a:gd fmla="*/ 204 w 208" name="T8"/>
              <a:gd fmla="*/ 28 h 28" name="T9"/>
              <a:gd fmla="*/ 5 w 208" name="T10"/>
              <a:gd fmla="*/ 28 h 28" name="T11"/>
              <a:gd fmla="*/ 0 w 208" name="T12"/>
              <a:gd fmla="*/ 23 h 28" name="T13"/>
              <a:gd fmla="*/ 0 w 208" name="T14"/>
              <a:gd fmla="*/ 5 h 28" name="T15"/>
              <a:gd fmla="*/ 5 w 208" name="T16"/>
              <a:gd fmla="*/ 0 h 2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8" w="208">
                <a:moveTo>
                  <a:pt x="5" y="0"/>
                </a:moveTo>
                <a:cubicBezTo>
                  <a:pt x="204" y="0"/>
                  <a:pt x="204" y="0"/>
                  <a:pt x="204" y="0"/>
                </a:cubicBezTo>
                <a:cubicBezTo>
                  <a:pt x="206" y="0"/>
                  <a:pt x="208" y="2"/>
                  <a:pt x="208" y="5"/>
                </a:cubicBezTo>
                <a:cubicBezTo>
                  <a:pt x="208" y="23"/>
                  <a:pt x="208" y="23"/>
                  <a:pt x="208" y="23"/>
                </a:cubicBezTo>
                <a:cubicBezTo>
                  <a:pt x="208" y="26"/>
                  <a:pt x="206" y="28"/>
                  <a:pt x="204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5D7DB"/>
          </a:solidFill>
          <a:ln>
            <a:noFill/>
          </a:ln>
          <a:extLst/>
        </p:spPr>
        <p:txBody>
          <a:bodyPr anchor="ctr" anchorCtr="0" bIns="34297" compatLnSpc="1" lIns="68594" numCol="1" rIns="68594" tIns="34297" vert="horz" wrap="square">
            <a:prstTxWarp prst="textNoShape">
              <a:avLst/>
            </a:prstTxWarp>
          </a:bodyPr>
          <a:lstStyle/>
          <a:p>
            <a:pPr algn="r"/>
            <a:r>
              <a:rPr altLang="zh-CN" lang="en-US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36618.46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6E1251-6BFD-4EED-B2B3-F4420DD9DECA}"/>
              </a:ext>
            </a:extLst>
          </p:cNvPr>
          <p:cNvSpPr txBox="1"/>
          <p:nvPr/>
        </p:nvSpPr>
        <p:spPr>
          <a:xfrm>
            <a:off x="1235279" y="2629557"/>
            <a:ext cx="1394513" cy="240030"/>
          </a:xfrm>
          <a:prstGeom prst="rect">
            <a:avLst/>
          </a:prstGeom>
          <a:noFill/>
        </p:spPr>
        <p:txBody>
          <a:bodyPr anchor="t" bIns="0" lIns="91458" rIns="91458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050">
                <a:solidFill>
                  <a:srgbClr val="0C0104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TITLE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7DDF64-FD4A-4E30-97A2-2792F841CD07}"/>
              </a:ext>
            </a:extLst>
          </p:cNvPr>
          <p:cNvSpPr txBox="1"/>
          <p:nvPr/>
        </p:nvSpPr>
        <p:spPr>
          <a:xfrm>
            <a:off x="1235277" y="3545821"/>
            <a:ext cx="1938925" cy="240030"/>
          </a:xfrm>
          <a:prstGeom prst="rect">
            <a:avLst/>
          </a:prstGeom>
          <a:noFill/>
        </p:spPr>
        <p:txBody>
          <a:bodyPr anchor="t" bIns="0" lIns="91458" rIns="91458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050">
                <a:solidFill>
                  <a:srgbClr val="0C0104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TITLE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BE5577-34D6-477B-B4F7-E534B5314A66}"/>
              </a:ext>
            </a:extLst>
          </p:cNvPr>
          <p:cNvSpPr txBox="1"/>
          <p:nvPr/>
        </p:nvSpPr>
        <p:spPr>
          <a:xfrm>
            <a:off x="1235279" y="4471405"/>
            <a:ext cx="1394513" cy="240030"/>
          </a:xfrm>
          <a:prstGeom prst="rect">
            <a:avLst/>
          </a:prstGeom>
          <a:noFill/>
        </p:spPr>
        <p:txBody>
          <a:bodyPr anchor="t" bIns="0" lIns="91458" rIns="91458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050">
                <a:solidFill>
                  <a:srgbClr val="0C0104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TITLE HERE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E54861C-60C7-43E2-BAA7-2EBBB250C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55391" y="4325031"/>
            <a:ext cx="2069362" cy="2468588"/>
          </a:xfrm>
          <a:prstGeom prst="rect">
            <a:avLst/>
          </a:prstGeom>
        </p:spPr>
      </p:pic>
    </p:spTree>
    <p:extLst>
      <p:ext uri="{BB962C8B-B14F-4D97-AF65-F5344CB8AC3E}">
        <p14:creationId val="4229979357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0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  <p:bldP grpId="0" spid="12"/>
      <p:bldP grpId="0" spid="15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D3052A5-9438-403C-9ADF-28FAB7967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FEAA15A-AF03-4B89-B5F0-4A427E48C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80300" y="1475608"/>
            <a:ext cx="8431399" cy="424731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8627ADB-BF09-452D-B6C6-BF8146D95417}"/>
              </a:ext>
            </a:extLst>
          </p:cNvPr>
          <p:cNvSpPr txBox="1"/>
          <p:nvPr/>
        </p:nvSpPr>
        <p:spPr>
          <a:xfrm>
            <a:off x="3731699" y="5552657"/>
            <a:ext cx="501343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1030101010101" pitchFamily="2" typeface="黄彦文行书字体"/>
                <a:ea charset="-122" panose="02010601030101010101" pitchFamily="2" typeface="黄彦文行书字体"/>
              </a:rPr>
              <a:t>望着窗外的蓝天，仿佛天空中有一种我从未见过的空旷，这是什么样的感觉呢？仿佛你伸出自己的双手，蓝色的天空，</a:t>
            </a:r>
          </a:p>
        </p:txBody>
      </p:sp>
      <p:pic>
        <p:nvPicPr>
          <p:cNvPr descr="D:\png\透明气泡.png" id="15" name="Picture 6">
            <a:extLst>
              <a:ext uri="{FF2B5EF4-FFF2-40B4-BE49-F238E27FC236}">
                <a16:creationId xmlns:a16="http://schemas.microsoft.com/office/drawing/2014/main" id="{5849F878-AFA0-4DFB-941E-AB313155C8B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759410" y="624335"/>
            <a:ext cx="752403" cy="76157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png\透明气泡.png" id="16" name="Picture 6">
            <a:extLst>
              <a:ext uri="{FF2B5EF4-FFF2-40B4-BE49-F238E27FC236}">
                <a16:creationId xmlns:a16="http://schemas.microsoft.com/office/drawing/2014/main" id="{135BC396-A63A-4071-937B-519BF69BF156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196786" y="1319991"/>
            <a:ext cx="552350" cy="55908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png\透明气泡.png" id="17" name="Picture 6">
            <a:extLst>
              <a:ext uri="{FF2B5EF4-FFF2-40B4-BE49-F238E27FC236}">
                <a16:creationId xmlns:a16="http://schemas.microsoft.com/office/drawing/2014/main" id="{6F8E04FF-A695-4125-B28B-E5FF9D8F399B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611757" y="1769095"/>
            <a:ext cx="447272" cy="45272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png\透明气泡.png" id="18" name="Picture 6">
            <a:extLst>
              <a:ext uri="{FF2B5EF4-FFF2-40B4-BE49-F238E27FC236}">
                <a16:creationId xmlns:a16="http://schemas.microsoft.com/office/drawing/2014/main" id="{E1B54889-7C2C-4BE6-BE85-5BF99EEF4A8B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867456" y="3857026"/>
            <a:ext cx="598343" cy="60564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png\透明气泡.png" id="19" name="Picture 6">
            <a:extLst>
              <a:ext uri="{FF2B5EF4-FFF2-40B4-BE49-F238E27FC236}">
                <a16:creationId xmlns:a16="http://schemas.microsoft.com/office/drawing/2014/main" id="{4AF8364F-5BB9-47FE-8DD2-355EFEA172FB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670162" y="3262136"/>
            <a:ext cx="402311" cy="40721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png\透明气泡.png" id="20" name="Picture 6">
            <a:extLst>
              <a:ext uri="{FF2B5EF4-FFF2-40B4-BE49-F238E27FC236}">
                <a16:creationId xmlns:a16="http://schemas.microsoft.com/office/drawing/2014/main" id="{132825E6-0F01-4370-A419-4EFB9D48C7C0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055556" y="3275351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png\透明气泡.png" id="21" name="Picture 6">
            <a:extLst>
              <a:ext uri="{FF2B5EF4-FFF2-40B4-BE49-F238E27FC236}">
                <a16:creationId xmlns:a16="http://schemas.microsoft.com/office/drawing/2014/main" id="{4C0F8690-7E15-41BE-95F8-0397785EFD20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669706" y="3361764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png\透明气泡.png" id="22" name="Picture 6">
            <a:extLst>
              <a:ext uri="{FF2B5EF4-FFF2-40B4-BE49-F238E27FC236}">
                <a16:creationId xmlns:a16="http://schemas.microsoft.com/office/drawing/2014/main" id="{CA37FC09-26E3-45B5-A136-00A8A61AF29D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595292" y="2543300"/>
            <a:ext cx="603574" cy="61093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png\透明气泡.png" id="23" name="Picture 6">
            <a:extLst>
              <a:ext uri="{FF2B5EF4-FFF2-40B4-BE49-F238E27FC236}">
                <a16:creationId xmlns:a16="http://schemas.microsoft.com/office/drawing/2014/main" id="{7059A3A7-868E-41B8-A1F9-CE9A716ADDB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824166" y="2543306"/>
            <a:ext cx="268537" cy="27181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png\透明气泡.png" id="24" name="Picture 6">
            <a:extLst>
              <a:ext uri="{FF2B5EF4-FFF2-40B4-BE49-F238E27FC236}">
                <a16:creationId xmlns:a16="http://schemas.microsoft.com/office/drawing/2014/main" id="{EFD7570A-8976-41DC-A50B-4A4377E41332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748222" y="2669867"/>
            <a:ext cx="478716" cy="48455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png\透明气泡.png" id="25" name="Picture 6">
            <a:extLst>
              <a:ext uri="{FF2B5EF4-FFF2-40B4-BE49-F238E27FC236}">
                <a16:creationId xmlns:a16="http://schemas.microsoft.com/office/drawing/2014/main" id="{0EAA62F6-962B-4395-B05E-9F731ED66018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193247" y="2063349"/>
            <a:ext cx="272636" cy="27596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D:\png\透明气泡.png" id="26" name="Picture 6">
            <a:extLst>
              <a:ext uri="{FF2B5EF4-FFF2-40B4-BE49-F238E27FC236}">
                <a16:creationId xmlns:a16="http://schemas.microsoft.com/office/drawing/2014/main" id="{DFC8B89A-8D2F-4AB9-8B65-79657650F6F5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589375" y="4583661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81880006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7 2.22222E-06 C 0.01185 0.0044 0.02122 0.02014 0.03047 0.03449 C 0.04336 0.05463 0.02292 0.02801 0.03828 0.0493 C 0.04648 0.06041 0.05508 0.06967 0.06302 0.08148 C 0.06758 0.08796 0.06901 0.09745 0.07422 0.10116 C 0.07852 0.11041 0.08307 0.11736 0.08789 0.12592 C 0.09284 0.13541 0.09557 0.1456 0.10026 0.15555 C 0.10339 0.17801 0.09818 0.14745 0.10456 0.16782 C 0.11003 0.18449 0.11289 0.20555 0.11836 0.22222 C 0.12214 0.23403 0.12682 0.24514 0.1306 0.25648 C 0.13216 0.2669 0.13451 0.2706 0.13737 0.27893 C 0.14219 0.29282 0.14583 0.30509 0.15091 0.31852 C 0.1543 0.32685 0.15781 0.33541 0.1599 0.34514 C 0.16094 0.34977 0.16107 0.35393 0.16224 0.35787 C 0.16523 0.36759 0.17005 0.37662 0.1737 0.38518 C 0.17852 0.39745 0.18828 0.42708 0.19505 0.43217 C 0.19909 0.44629 0.20833 0.45162 0.21523 0.45926 C 0.22461 0.46944 0.23268 0.48449 0.24232 0.49375 C 0.25404 0.50555 0.26641 0.51296 0.27943 0.51597 C 0.32721 0.51504 0.375 0.51504 0.42266 0.51366 C 0.44349 0.51296 0.46432 0.49143 0.48464 0.48634 C 0.49844 0.47893 0.5125 0.47338 0.52656 0.46921 C 0.54036 0.45903 0.55716 0.45208 0.57148 0.4493 C 0.57721 0.44699 0.58307 0.44097 0.58867 0.43958 C 0.59375 0.43819 0.59922 0.43796 0.60443 0.43703 C 0.61432 0.42963 0.62031 0.43125 0.63255 0.42963 C 0.64076 0.42384 0.63711 0.42592 0.64375 0.42222 C 0.72982 0.42315 0.81589 0.42222 0.90195 0.42477 C 0.91693 0.425 0.9362 0.46366 0.95052 0.47407 C 0.96159 0.49236 0.975 0.50254 0.98672 0.51852 C 0.99297 0.52685 1.00169 0.54236 1.00807 0.54815 C 1.01315 0.55254 1.01797 0.55764 1.02279 0.56273 C 1.03346 0.57453 1.02409 0.56736 1.03177 0.57291 C 1.04076 0.58773 1.05117 0.59884 1.06094 0.60995 C 1.06393 0.61296 1.06667 0.62222 1.07005 0.62222" pathEditMode="relative" ptsTypes="AAAAAAAAAAAAAAAAAAAAAAAAAAAAAAAAAAA" rAng="0">
                                      <p:cBhvr>
                                        <p:cTn dur="5000" fill="hold" id="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03" y="3111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06 -1.48148E-06 C 0.0121 0.00208 0.02161 0.00972 0.03112 0.0169 C 0.0444 0.02662 0.02356 0.01366 0.03932 0.02408 C 0.04752 0.02963 0.05625 0.03403 0.06445 0.03982 C 0.06914 0.04306 0.07083 0.04769 0.07604 0.04954 C 0.0802 0.05417 0.08502 0.05764 0.08984 0.06181 C 0.09492 0.06644 0.09765 0.07153 0.10234 0.07639 C 0.10585 0.08727 0.10026 0.07246 0.10703 0.08241 C 0.11237 0.09051 0.11523 0.10093 0.12096 0.10903 C 0.12474 0.11482 0.12955 0.12037 0.13333 0.12593 C 0.13502 0.13102 0.1375 0.13287 0.14036 0.13704 C 0.14518 0.14375 0.14921 0.14977 0.15416 0.15648 C 0.15768 0.16042 0.16106 0.16482 0.16328 0.16968 C 0.16432 0.17176 0.16445 0.17384 0.16549 0.1757 C 0.16862 0.18056 0.17356 0.18496 0.17721 0.18912 C 0.18216 0.19514 0.19205 0.20972 0.19908 0.21227 C 0.20351 0.21921 0.21263 0.22176 0.21966 0.2257 C 0.22929 0.23056 0.2375 0.23796 0.24739 0.24259 C 0.25937 0.24838 0.272 0.25208 0.28528 0.25347 C 0.33411 0.25301 0.38281 0.25301 0.43138 0.25232 C 0.45273 0.25208 0.47395 0.24144 0.49492 0.23889 C 0.50885 0.23519 0.5233 0.23264 0.53763 0.23056 C 0.55169 0.22546 0.56888 0.22199 0.58346 0.2206 C 0.58932 0.21945 0.59531 0.21667 0.60091 0.21597 C 0.60625 0.21528 0.61184 0.21505 0.61705 0.21458 C 0.62721 0.21111 0.63333 0.21181 0.64583 0.21111 C 0.65416 0.2081 0.65052 0.20926 0.65729 0.20741 C 0.74518 0.20787 0.83307 0.20741 0.92083 0.20857 C 0.93619 0.2088 0.95572 0.22778 0.97044 0.23287 C 0.98177 0.2419 0.99557 0.24676 1.00742 0.25463 C 1.01393 0.2588 1.02278 0.26644 1.02916 0.26921 C 1.0345 0.27153 1.03932 0.27384 1.04427 0.27639 C 1.0552 0.28218 1.04557 0.27871 1.05338 0.28148 C 1.06263 0.28866 1.07317 0.29421 1.0832 0.29954 C 1.08632 0.30116 1.08906 0.30579 1.09257 0.30579" pathEditMode="relative" ptsTypes="AAAAAAAAAAAAAAAAAAAAAAAAAAAAAAAAAAA" rAng="0">
                                      <p:cBhvr>
                                        <p:cTn dur="50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22" y="15278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9" nodeType="withEffect" presetClass="path" presetID="0" presetSubtype="0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8.33333E-07 -2.22222E-06 C 0.00638 -0.00949 0.01406 -0.01227 0.02148 -0.01481 C 0.02604 -0.01828 0.03086 -0.01875 0.03542 -0.02222 C 0.04154 -0.02199 0.06888 -0.02291 0.08242 -0.01736 C 0.08698 -0.01551 0.09232 -0.00764 0.09635 -0.00254 C 0.09857 0.00023 0.10065 0.00394 0.10273 0.00741 C 0.10391 0.00903 0.10599 0.01227 0.10599 0.0125 C 0.11068 0.02871 0.11588 0.04422 0.12096 0.05926 C 0.12448 0.06968 0.12591 0.08172 0.1306 0.08889 C 0.1362 0.1081 0.14232 0.13496 0.15091 0.14815 C 0.15521 0.15463 0.15937 0.16482 0.1638 0.17037 C 0.16901 0.17709 0.17448 0.1831 0.17982 0.19005 C 0.18633 0.19884 0.1819 0.19236 0.18945 0.19746 C 0.19297 0.2 0.19818 0.2081 0.20117 0.20996 C 0.20547 0.21227 0.21406 0.21482 0.21406 0.21505 C 0.26068 0.2132 0.27708 0.21389 0.31263 0.20486 C 0.32682 0.19653 0.34154 0.19097 0.35534 0.18033 C 0.36328 0.17431 0.36706 0.16134 0.37474 0.1581 C 0.37851 0.14931 0.38021 0.14607 0.38542 0.14329 C 0.38659 0.14167 0.3875 0.13959 0.38867 0.1382 C 0.39062 0.13611 0.39505 0.13334 0.39505 0.13357 C 0.40026 0.12384 0.40638 0.11875 0.41224 0.11111 C 0.4151 0.10718 0.42083 0.09884 0.42083 0.09908 C 0.42396 0.08727 0.42969 0.08496 0.43476 0.07894 C 0.43802 0.07523 0.4388 0.07107 0.44219 0.06667 C 0.44323 0.06551 0.4444 0.06505 0.44544 0.06412 C 0.44713 0.06273 0.44896 0.06134 0.45078 0.05926 C 0.45456 0.05371 0.4556 0.04884 0.45937 0.04445 C 0.4638 0.03912 0.46146 0.0456 0.46575 0.03704 C 0.47213 0.02431 0.46732 0.0294 0.47331 0.02477 C 0.47825 0.01297 0.48346 0.00857 0.48919 -2.22222E-06 C 0.49271 -0.00532 0.49583 -0.01134 0.49896 -0.01736 C 0.50521 -0.02893 0.51367 -0.03588 0.52031 -0.04699 C 0.53268 -0.0669 0.51862 -0.04282 0.52682 -0.0618 C 0.53125 -0.07199 0.53958 -0.07708 0.54271 -0.08889 C 0.54857 -0.10903 0.56185 -0.12801 0.57174 -0.13588 C 0.57708 -0.14514 0.57982 -0.15532 0.58659 -0.16041 C 0.60013 -0.18403 0.6181 -0.20347 0.63281 -0.22222 C 0.63919 -0.23032 0.64375 -0.24282 0.65091 -0.24699 C 0.65599 -0.25463 0.66042 -0.25764 0.66601 -0.2618 C 0.67643 -0.26921 0.68607 -0.28032 0.69713 -0.28403 C 0.70273 -0.28819 0.70833 -0.28958 0.71419 -0.29143 C 0.72474 -0.2993 0.73086 -0.29722 0.74414 -0.29884 C 0.76237 -0.29791 0.7806 -0.29838 0.79883 -0.29629 C 0.80846 -0.29514 0.81836 -0.28588 0.8276 -0.28148 C 0.83476 -0.27801 0.84362 -0.27685 0.85013 -0.26921 C 0.85937 -0.25833 0.87409 -0.24375 0.88112 -0.22708 C 0.88216 -0.225 0.88229 -0.22153 0.88346 -0.21967 C 0.88437 -0.21828 0.88568 -0.21852 0.88659 -0.21736 C 0.89297 -0.20926 0.90052 -0.20116 0.90586 -0.19004 C 0.90911 -0.18356 0.91276 -0.17778 0.91549 -0.17037 C 0.91784 -0.16412 0.91901 -0.15532 0.922 -0.15069 C 0.93086 -0.13703 0.93763 -0.11759 0.94661 -0.1037 C 0.94922 -0.0993 0.95013 -0.09074 0.95299 -0.08634 C 0.95859 -0.07708 0.96458 -0.06875 0.97005 -0.05926 C 0.98125 -0.04004 0.9918 -0.02014 1.00338 -0.00254 C 1.00924 0.00672 1.01497 0.02222 1.02161 0.02963 C 1.03516 0.04537 1.04792 0.06551 1.06224 0.07662 C 1.06497 0.07871 1.07279 0.08056 1.075 0.08148 C 1.08164 0.08426 1.08776 0.08889 1.09427 0.09144 C 1.10078 0.09352 1.1099 0.09445 1.11588 0.10116" pathEditMode="relative" ptsTypes="AAAAAAAAAAAAAAAAAAAAAAAAAAAAAAAAAAAAAAAAAAAAAAAAAAAAAAAAAAAAA" rAng="0">
                                      <p:cBhvr>
                                        <p:cTn dur="5000" fill="hold" id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94" y="-419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1" nodeType="withEffect" presetClass="path" presetID="0" presetSubtype="0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70833E-06 -4.07407E-06 C 0.00377 -0.00092 0.00755 -0.00092 0.0112 -0.00254 C 0.02265 -0.00717 0.01393 -0.00532 0.02122 -0.01226 C 0.02708 -0.01828 0.03307 -0.02476 0.03906 -0.02963 C 0.0444 -0.03402 0.05026 -0.03426 0.05573 -0.03703 C 0.06536 -0.04166 0.075 -0.04629 0.08476 -0.0493 C 0.09843 -0.05949 0.11914 -0.05301 0.13242 -0.05185 C 0.13815 -0.04884 0.14375 -0.04745 0.14896 -0.04444 C 0.15638 -0.04051 0.16198 -0.03125 0.16901 -0.02708 C 0.17005 -0.02569 0.17122 -0.02314 0.17226 -0.02222 C 0.17539 -0.01967 0.18164 -0.01736 0.18164 -0.01713 C 0.18685 -0.00926 0.19218 -0.00856 0.1983 -0.00486 C 0.20286 -0.00185 0.20768 0.00255 0.21237 0.00487 C 0.21497 0.00625 0.21927 0.00718 0.22174 0.00996 C 0.22773 0.01667 0.23437 0.02385 0.24062 0.02963 C 0.24492 0.03357 0.247 0.03033 0.25182 0.03704 C 0.25599 0.04329 0.26041 0.04607 0.26497 0.04931 C 0.26614 0.05024 0.26705 0.05301 0.26823 0.0544 C 0.27343 0.05903 0.27968 0.06366 0.28489 0.06667 C 0.29218 0.07778 0.30156 0.08149 0.30937 0.08889 C 0.3164 0.09468 0.32291 0.10116 0.32968 0.10625 C 0.33099 0.10718 0.33177 0.11019 0.33307 0.11112 C 0.33607 0.11366 0.3388 0.11389 0.34205 0.11598 C 0.34323 0.11852 0.34453 0.12199 0.34648 0.12338 C 0.34896 0.12593 0.35508 0.12848 0.35508 0.12871 C 0.36354 0.14074 0.35299 0.12616 0.36315 0.13588 C 0.36784 0.14051 0.3707 0.14561 0.37617 0.14815 C 0.38047 0.15255 0.38463 0.15371 0.3888 0.15811 C 0.39661 0.16667 0.40573 0.17662 0.41419 0.18033 C 0.41914 0.18565 0.42226 0.19005 0.42747 0.1926 C 0.43411 0.19931 0.43945 0.20487 0.44674 0.20741 C 0.45091 0.21204 0.45599 0.21274 0.46015 0.21737 C 0.46549 0.22315 0.47096 0.22894 0.47682 0.23218 C 0.48255 0.23982 0.48711 0.24422 0.49349 0.24699 C 0.49974 0.25579 0.50885 0.26088 0.51549 0.26667 C 0.51718 0.26783 0.51758 0.27037 0.51927 0.27153 C 0.52773 0.28125 0.53867 0.28959 0.54817 0.2963 C 0.55638 0.30255 0.5638 0.31227 0.57226 0.31598 C 0.58398 0.33311 0.59935 0.33542 0.61276 0.34074 C 0.63307 0.34885 0.6526 0.36135 0.67304 0.36783 C 0.67982 0.37292 0.67343 0.36875 0.68515 0.37292 C 0.69544 0.37616 0.70495 0.38264 0.71523 0.38519 C 0.85833 0.38056 0.82604 0.38612 0.90039 0.36783 C 0.91263 0.36112 0.92539 0.35625 0.93815 0.35301 C 0.9487 0.3463 0.95963 0.34352 0.97044 0.3382 C 0.9819 0.33311 0.99271 0.32338 1.0039 0.31852 C 1.01159 0.31505 1.01966 0.31459 1.02734 0.31112 C 1.03372 0.30834 1.03971 0.30371 1.04635 0.30116 C 1.05482 0.29352 1.06393 0.29167 1.07291 0.28889 C 1.07877 0.28449 1.08476 0.28357 1.09088 0.28149 C 1.09765 0.27153 1.09049 0.28079 1.0987 0.27408 C 1.10286 0.27061 1.10703 0.26389 1.11093 0.25926 C 1.12031 0.24746 1.13047 0.2257 1.14101 0.21968 C 1.14479 0.21112 1.147 0.21204 1.15104 0.20487 C 1.15338 0.2007 1.15416 0.19514 1.15781 0.19514 C 1.15833 0.19514 1.15703 0.19653 1.15664 0.19746" pathEditMode="relative" ptsTypes="AAAAAAAAAAAAAAAAAAAAAAAAAAAAAAAAAAAAAAAAAAAAAAAAAAAAAAAA" rAng="0">
                                      <p:cBhvr>
                                        <p:cTn dur="50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91" y="1650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3" nodeType="withEffect" presetClass="path" presetID="0" presetSubtype="0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4.16667E-07 7.40741E-07 C 0.0431 0.00093 0.08607 0.00093 0.12917 0.00255 C 0.14245 0.00301 0.15417 0.01829 0.16615 0.02708 C 0.17865 0.03611 0.16003 0.02199 0.17292 0.03449 C 0.17513 0.0368 0.17956 0.03958 0.17956 0.03981 C 0.19049 0.06319 0.17682 0.03518 0.18659 0.0493 C 0.18997 0.05463 0.1931 0.06134 0.19648 0.06667 C 0.20039 0.07222 0.20169 0.08079 0.20547 0.08634 C 0.21146 0.10532 0.20352 0.08218 0.21237 0.09884 C 0.21367 0.10162 0.21445 0.10579 0.21575 0.10856 C 0.21654 0.11088 0.21797 0.1118 0.21914 0.11366 C 0.22344 0.12222 0.22682 0.13542 0.23138 0.14329 C 0.24062 0.15926 0.25104 0.17477 0.26172 0.18518 C 0.26823 0.19143 0.27526 0.19375 0.2819 0.19745 C 0.33216 0.19653 0.38229 0.19653 0.43268 0.19514 C 0.44531 0.19468 0.45924 0.18356 0.472 0.18032 C 0.48346 0.17153 0.4957 0.16597 0.50781 0.16296 C 0.51849 0.15532 0.51198 0.15856 0.52682 0.15555 C 0.53503 0.14977 0.54219 0.14537 0.55065 0.14329 C 0.56016 0.13611 0.57174 0.13148 0.5819 0.12847 C 0.59349 0.11574 0.6056 0.10625 0.61693 0.09375 C 0.62474 0.08518 0.63477 0.08518 0.64271 0.07662 C 0.65078 0.06759 0.65898 0.05903 0.66745 0.05185 C 0.67656 0.04421 0.68724 0.04236 0.69674 0.03704 C 0.76823 0.03796 0.83984 0.03796 0.9112 0.03958 C 0.91901 0.03981 0.92513 0.05 0.93268 0.05185 C 0.94844 0.05579 0.96328 0.06481 0.97852 0.07153 C 0.98398 0.0794 0.98984 0.08148 0.9957 0.08634 C 1.00768 0.0963 1.02096 0.10347 1.03385 0.10625 C 1.04167 0.11042 1.04922 0.11412 1.05742 0.11597 C 1.06901 0.12245 1.06042 0.11852 1.08437 0.11852" pathEditMode="relative" ptsTypes="AAAAAAAAAAAAAAAAAAAAAAAAAAAAAAA" rAng="0">
                                      <p:cBhvr>
                                        <p:cTn dur="50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19" y="9861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5" nodeType="withEffect" presetClass="path" presetID="0" presetSubtype="0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125E-06 4.44444E-06 C 0.00364 -0.00093 0.00729 -0.00093 0.0108 -0.00255 C 0.02174 -0.00718 0.01341 -0.00533 0.02044 -0.01227 C 0.02604 -0.01829 0.03164 -0.02477 0.03737 -0.02963 C 0.04244 -0.03403 0.04817 -0.03426 0.05338 -0.03704 C 0.06263 -0.04167 0.07187 -0.0463 0.08125 -0.04931 C 0.09453 -0.0595 0.11432 -0.05301 0.12721 -0.05186 C 0.13281 -0.04885 0.13815 -0.04746 0.14323 -0.04445 C 0.15026 -0.04051 0.1556 -0.03125 0.1625 -0.02709 C 0.16354 -0.0257 0.16445 -0.02315 0.16562 -0.02223 C 0.16849 -0.01968 0.17448 -0.01737 0.17448 -0.01713 C 0.17955 -0.00926 0.18463 -0.00857 0.19062 -0.00487 C 0.19505 -0.00186 0.19961 0.00254 0.20429 0.00486 C 0.20664 0.00625 0.2108 0.00717 0.21302 0.00995 C 0.21888 0.01666 0.22526 0.02384 0.23125 0.02963 C 0.23541 0.03356 0.2375 0.03032 0.24192 0.03703 C 0.24596 0.04328 0.25026 0.04606 0.25468 0.0493 C 0.25586 0.05023 0.25664 0.053 0.25781 0.05439 C 0.26276 0.05902 0.26875 0.06365 0.27396 0.06666 C 0.28099 0.07777 0.28971 0.08148 0.29739 0.08888 C 0.30403 0.09467 0.31028 0.10115 0.31692 0.10625 C 0.3181 0.10717 0.31888 0.11018 0.32005 0.11111 C 0.32291 0.11365 0.32565 0.11388 0.32877 0.11597 C 0.32994 0.11851 0.33112 0.12199 0.33294 0.12338 C 0.33541 0.12592 0.3414 0.12847 0.3414 0.1287 C 0.34935 0.14074 0.33919 0.12615 0.34896 0.13588 C 0.35364 0.1405 0.35638 0.1456 0.36159 0.14814 C 0.36562 0.15254 0.36966 0.1537 0.37356 0.1581 C 0.38112 0.16666 0.38997 0.17662 0.39804 0.18032 C 0.40286 0.18564 0.40586 0.19004 0.41093 0.19259 C 0.41718 0.1993 0.42239 0.20486 0.42929 0.2074 C 0.43333 0.21203 0.43815 0.21273 0.44218 0.21736 C 0.44726 0.22314 0.4526 0.22893 0.4582 0.23217 C 0.4638 0.23981 0.4681 0.24421 0.47435 0.24699 C 0.48021 0.25578 0.48919 0.26088 0.49544 0.26666 C 0.497 0.26782 0.49752 0.27037 0.49896 0.27152 C 0.50716 0.28125 0.51771 0.28958 0.52682 0.29629 C 0.53476 0.30254 0.54179 0.31226 0.55013 0.31597 C 0.56119 0.3331 0.57604 0.33541 0.5888 0.34074 C 0.60833 0.34884 0.62708 0.36134 0.64674 0.36782 C 0.65325 0.37291 0.64713 0.36875 0.65846 0.37291 C 0.66823 0.37615 0.67734 0.38263 0.68737 0.38518 C 0.82487 0.38055 0.79375 0.38611 0.86523 0.36782 C 0.87708 0.36111 0.88932 0.35625 0.90156 0.353 C 0.91172 0.34629 0.92226 0.34351 0.93255 0.33819 C 0.94349 0.3331 0.95403 0.32338 0.96471 0.31851 C 0.97213 0.31504 0.97981 0.31458 0.98724 0.31111 C 0.99349 0.30833 0.99909 0.3037 1.00547 0.30115 C 1.01367 0.29351 1.02239 0.29166 1.03112 0.28888 C 1.03672 0.28449 1.04244 0.28356 1.0483 0.28148 C 1.05481 0.27152 1.04791 0.28078 1.05573 0.27407 C 1.05976 0.2706 1.0638 0.26388 1.06758 0.25925 C 1.07669 0.24745 1.08633 0.22569 1.09648 0.21967 C 1.10013 0.21111 1.10221 0.21203 1.10612 0.20486 C 1.10833 0.20069 1.10924 0.19513 1.11263 0.19513 C 1.11315 0.19513 1.11185 0.19652 1.11146 0.19745" pathEditMode="relative" ptsTypes="AAAAAAAAAAAAAAAAAAAAAAAAAAAAAAAAAAAAAAAAAAAAAAAAAAAAAAAA" rAng="0">
                                      <p:cBhvr>
                                        <p:cTn dur="50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38" y="1650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31 0.09329 C -0.31862 0.09237 -0.31393 0.09237 -0.30937 0.09075 C -0.29518 0.08612 -0.30599 0.08797 -0.29687 0.08102 C -0.28958 0.075 -0.28216 0.06852 -0.27474 0.06366 C -0.2681 0.05926 -0.26068 0.05903 -0.25391 0.05625 C -0.24193 0.05163 -0.22995 0.047 -0.21784 0.04399 C -0.20065 0.0338 -0.17487 0.04028 -0.1582 0.04144 C -0.15104 0.04445 -0.14401 0.04584 -0.1375 0.04885 C -0.12838 0.05278 -0.12161 0.06204 -0.1125 0.06621 C -0.1112 0.0676 -0.10989 0.07014 -0.10859 0.07107 C -0.10469 0.07362 -0.09687 0.07593 -0.09687 0.07616 C -0.09036 0.08403 -0.08372 0.08473 -0.07604 0.08843 C -0.07044 0.09144 -0.06432 0.09584 -0.05859 0.09815 C -0.05521 0.09954 -0.04987 0.10047 -0.04687 0.10325 C -0.03932 0.10996 -0.03112 0.11713 -0.02331 0.12292 C -0.01797 0.12686 -0.01536 0.12362 -0.00937 0.13033 C -0.00417 0.13658 0.0013 0.13936 0.00703 0.1426 C 0.00833 0.14352 0.00964 0.1463 0.01094 0.14769 C 0.01758 0.15232 0.02539 0.15695 0.0319 0.15996 C 0.04089 0.17107 0.05261 0.17477 0.06224 0.18218 C 0.07109 0.18797 0.0793 0.19445 0.08776 0.19954 C 0.08932 0.20047 0.09037 0.20348 0.09193 0.2044 C 0.09557 0.20695 0.09883 0.20718 0.10313 0.20926 C 0.1043 0.21181 0.10612 0.21528 0.1086 0.21667 C 0.11146 0.21922 0.11927 0.22176 0.11927 0.222 C 0.12982 0.23403 0.11667 0.21945 0.12943 0.22917 C 0.13503 0.2338 0.13854 0.23889 0.14557 0.24144 C 0.15091 0.24584 0.15612 0.247 0.16133 0.25139 C 0.1711 0.25996 0.18242 0.26991 0.19284 0.27362 C 0.19896 0.27871 0.20313 0.28334 0.20938 0.28588 C 0.21784 0.2926 0.22435 0.29815 0.2336 0.3007 C 0.2388 0.30533 0.24505 0.30602 0.25026 0.31065 C 0.2569 0.31644 0.2638 0.32223 0.2711 0.32547 C 0.27826 0.33311 0.28386 0.3375 0.29193 0.34028 C 0.29961 0.34908 0.31107 0.35417 0.31901 0.35996 C 0.32136 0.36112 0.32162 0.36366 0.32396 0.36482 C 0.33451 0.37454 0.34792 0.38288 0.36003 0.38959 C 0.37031 0.39584 0.37943 0.40556 0.38998 0.40926 C 0.40469 0.42639 0.42383 0.42871 0.4405 0.43403 C 0.46576 0.44213 0.49011 0.45463 0.51563 0.46112 C 0.52409 0.46621 0.51615 0.46204 0.53073 0.46621 C 0.54349 0.46945 0.55534 0.47593 0.56823 0.47848 C 0.74662 0.47385 0.70625 0.4794 0.79896 0.46112 C 0.81432 0.4544 0.83021 0.44954 0.8461 0.4463 C 0.85925 0.43959 0.87292 0.43681 0.88633 0.43149 C 0.90052 0.42639 0.91406 0.41667 0.928 0.41181 C 0.93763 0.40834 0.94766 0.40788 0.95729 0.4044 C 0.96524 0.40163 0.97266 0.397 0.98086 0.39445 C 0.99154 0.38681 1.00287 0.38496 1.01406 0.38218 C 1.02136 0.37778 1.02878 0.37686 1.03646 0.37477 C 1.04492 0.36482 1.03594 0.37408 1.0461 0.36737 C 1.0513 0.36389 1.05651 0.35718 1.06146 0.35255 C 1.07318 0.34075 1.08581 0.31899 1.09896 0.31297 C 1.10365 0.3044 1.10638 0.30533 1.11133 0.29815 C 1.11432 0.29399 1.11537 0.28843 1.11979 0.28843 C 1.12044 0.28843 1.11888 0.28982 1.11836 0.29075" pathEditMode="relative" ptsTypes="AAAAAAAAAAAAAAAAAAAAAAAAAAAAAAAAAAAAAAAAAAAAAAAAAAAAAAAA" rAng="0">
                                      <p:cBhvr>
                                        <p:cTn dur="50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61" y="1650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1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-1.85185E-06 C 0.00378 -0.00092 0.00742 -0.00092 0.01094 -0.00254 C 0.022 -0.00717 0.01354 -0.00532 0.0207 -0.01227 C 0.02643 -0.01829 0.03216 -0.02477 0.03802 -0.02963 C 0.04323 -0.03403 0.04896 -0.03426 0.0543 -0.03704 C 0.06354 -0.04166 0.07305 -0.04629 0.08229 -0.0493 C 0.0957 -0.05949 0.11588 -0.05301 0.12891 -0.05185 C 0.1345 -0.04884 0.13997 -0.04745 0.14518 -0.04444 C 0.15221 -0.04051 0.15768 -0.03125 0.16471 -0.02708 C 0.16562 -0.02569 0.16667 -0.02315 0.16784 -0.02222 C 0.1707 -0.01967 0.17682 -0.01736 0.17682 -0.01713 C 0.1819 -0.00926 0.18711 -0.00856 0.1931 -0.00486 C 0.19753 -0.00185 0.20234 0.00255 0.2069 0.00486 C 0.20937 0.00625 0.21354 0.00718 0.21588 0.00996 C 0.22187 0.01667 0.22825 0.02384 0.23437 0.02963 C 0.23854 0.03357 0.24062 0.03033 0.24518 0.03704 C 0.24935 0.04329 0.25365 0.04607 0.25807 0.04931 C 0.25911 0.05023 0.26016 0.05301 0.2612 0.0544 C 0.26628 0.05903 0.2724 0.06366 0.27747 0.06667 C 0.28463 0.07778 0.29362 0.08148 0.3013 0.08889 C 0.30807 0.09468 0.31458 0.10116 0.32109 0.10625 C 0.3224 0.10718 0.32318 0.11019 0.32435 0.11111 C 0.32721 0.11366 0.32995 0.11389 0.3332 0.11597 C 0.33424 0.11852 0.33555 0.12199 0.33737 0.12338 C 0.33984 0.12593 0.34583 0.12847 0.34583 0.12871 C 0.35404 0.14074 0.34375 0.12616 0.35365 0.13588 C 0.35833 0.14051 0.36107 0.1456 0.36641 0.14815 C 0.37044 0.15255 0.37461 0.15371 0.37865 0.1581 C 0.3862 0.16667 0.39505 0.17662 0.40338 0.18033 C 0.4082 0.18496 0.41133 0.19005 0.41641 0.19259 C 0.42279 0.19931 0.42799 0.20486 0.43516 0.20741 C 0.43919 0.21204 0.44401 0.21273 0.44818 0.21667 C 0.45325 0.22315 0.45872 0.22894 0.46445 0.23218 C 0.47005 0.23982 0.47435 0.24421 0.48073 0.24699 C 0.48672 0.25579 0.49557 0.26088 0.50208 0.26667 C 0.50365 0.26783 0.50404 0.27037 0.50573 0.27153 C 0.51393 0.28125 0.52461 0.28959 0.53385 0.2963 C 0.54193 0.30255 0.54909 0.31227 0.55742 0.31597 C 0.56875 0.3331 0.58372 0.33542 0.59674 0.34074 C 0.61654 0.34884 0.63555 0.36134 0.65547 0.36783 C 0.66211 0.37292 0.65586 0.36875 0.66732 0.37292 C 0.67721 0.37616 0.68646 0.38264 0.69661 0.38519 C 0.83594 0.38056 0.80443 0.38611 0.87682 0.36783 C 0.88893 0.36111 0.9013 0.35625 0.91367 0.35301 C 0.92396 0.3463 0.93463 0.34352 0.94518 0.3382 C 0.95625 0.3331 0.9668 0.32338 0.97773 0.31852 C 0.98529 0.31505 0.9931 0.31459 1.00065 0.31111 C 1.00677 0.30834 1.01263 0.30371 1.01901 0.30116 C 1.02734 0.29352 1.0362 0.29167 1.04492 0.28889 C 1.05065 0.28449 1.05651 0.28357 1.0625 0.28148 C 1.06901 0.27153 1.06198 0.28079 1.06992 0.27408 C 1.07409 0.2706 1.07812 0.26389 1.08203 0.25926 C 1.09115 0.24746 1.10104 0.2257 1.11133 0.21968 C 1.11497 0.21111 1.11706 0.21204 1.12096 0.20486 C 1.12331 0.2007 1.12409 0.19514 1.1276 0.19514 C 1.12812 0.19514 1.12682 0.19653 1.12643 0.19746" pathEditMode="relative" ptsTypes="AAAAAAAAAAAAAAAAAAAAAAAAAAAAAAAAAAAAAAAAAAAAAAAAAAAAAAAA" rAng="0">
                                      <p:cBhvr>
                                        <p:cTn dur="50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0" y="1650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id="21" nodeType="withEffect" presetClass="path" presetID="0" presetSubtype="0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2.5E-06 -4.81481E-06 C 0.00807 -0.0118 0.00416 -0.00833 0.01133 -0.01226 C 0.01614 -0.01921 0.02083 -0.01921 0.02604 -0.02476 C 0.0362 -0.03611 0.04817 -0.04143 0.05937 -0.04444 C 0.07018 -0.05208 0.08151 -0.05208 0.09205 -0.05925 C 0.09974 -0.06458 0.10781 -0.06643 0.11549 -0.07152 C 0.12656 -0.07893 0.13763 -0.08587 0.14922 -0.08888 C 0.15182 -0.09074 0.15429 -0.09467 0.15703 -0.09629 C 0.16367 -0.1 0.17044 -0.10115 0.17721 -0.1037 C 0.18255 -0.10555 0.18776 -0.11018 0.19297 -0.11365 C 0.19557 -0.11504 0.20078 -0.11851 0.20078 -0.11828 C 0.21172 -0.1331 0.22383 -0.13449 0.23554 -0.14328 C 0.24661 -0.1618 0.26159 -0.16412 0.27383 -0.17777 C 0.28867 -0.19444 0.30455 -0.20555 0.31979 -0.22222 C 0.32474 -0.22754 0.3306 -0.22708 0.33541 -0.2324 C 0.34192 -0.23912 0.35416 -0.2537 0.36133 -0.25925 C 0.37995 -0.2743 0.35078 -0.23773 0.38151 -0.27152 C 0.3901 -0.28125 0.39804 -0.28703 0.40729 -0.29375 C 0.41289 -0.29791 0.41653 -0.30439 0.42291 -0.30856 C 0.43515 -0.31689 0.42187 -0.30995 0.43424 -0.32106 C 0.43854 -0.325 0.44765 -0.33078 0.44765 -0.33055 C 0.45442 -0.34189 0.47291 -0.35185 0.48138 -0.3581 C 0.49739 -0.36967 0.51263 -0.38495 0.52851 -0.39745 C 0.53073 -0.3993 0.53307 -0.40023 0.53528 -0.40254 C 0.53646 -0.4037 0.53737 -0.40625 0.53854 -0.4074 C 0.54323 -0.41134 0.55026 -0.41226 0.55429 -0.41967 C 0.55716 -0.425 0.56002 -0.43032 0.56211 -0.43703 C 0.5638 -0.44189 0.56666 -0.45185 0.56666 -0.45162 C 0.5694 -0.4824 0.58203 -0.48773 0.59245 -0.5037 C 0.60078 -0.51643 0.60937 -0.53819 0.6194 -0.5456 C 0.62578 -0.55949 0.63372 -0.56597 0.64179 -0.57291 C 0.64336 -0.57407 0.64492 -0.57569 0.64635 -0.578 C 0.64765 -0.57986 0.6483 -0.58356 0.64974 -0.58518 C 0.65364 -0.58912 0.65807 -0.58888 0.66198 -0.59259 C 0.66836 -0.59837 0.67448 -0.60625 0.68112 -0.60995 C 0.6875 -0.61921 0.69609 -0.62384 0.70351 -0.62708 C 0.71497 -0.63981 0.72682 -0.65092 0.73945 -0.65439 C 0.74726 -0.65995 0.75508 -0.66203 0.76302 -0.66412 C 0.7681 -0.66759 0.77344 -0.66921 0.77877 -0.67152 C 0.81875 -0.6706 0.87239 -0.67523 0.91784 -0.66666 C 0.94336 -0.6618 0.96705 -0.64236 0.99192 -0.63449 C 0.99987 -0.6287 1.00729 -0.62662 1.01549 -0.62476 C 1.02226 -0.62106 1.02903 -0.61851 1.03567 -0.61481 C 1.04219 -0.61134 1.04349 -0.60486 1.05156 -0.60486" pathEditMode="relative" ptsTypes="AAAAAAAAAAAAAAAAAAAAAAAAAAAAAAAAAAAAAAAAAAAA" rAng="0">
                                      <p:cBhvr>
                                        <p:cTn dur="5000" fill="hold" id="2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78" y="-33611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3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7" nodeType="withEffect" presetClass="emph" presetID="26" presetSubtype="0">
                                  <p:stCondLst>
                                    <p:cond delay="3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28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9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1" spid="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D9C0BB7-918C-4EE9-B2BB-489A78689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329556A-B6F6-4288-B95B-968A7CA500C3}"/>
              </a:ext>
            </a:extLst>
          </p:cNvPr>
          <p:cNvSpPr txBox="1"/>
          <p:nvPr/>
        </p:nvSpPr>
        <p:spPr>
          <a:xfrm>
            <a:off x="1008409" y="1968070"/>
            <a:ext cx="3294889" cy="3108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6600">
                <a:solidFill>
                  <a:srgbClr val="46AAE3"/>
                </a:solidFill>
                <a:latin charset="0" panose="020b0604020202020204" pitchFamily="34" typeface="Arial"/>
                <a:ea charset="0" panose="020b0606030504020204" pitchFamily="34" typeface="Open Sans"/>
                <a:cs charset="0" panose="020b0604020202020204" pitchFamily="34" typeface="Arial"/>
              </a:rPr>
              <a:t>THE</a:t>
            </a:r>
          </a:p>
          <a:p>
            <a:r>
              <a:rPr altLang="zh-CN" b="1" lang="en-US" sz="6600">
                <a:solidFill>
                  <a:srgbClr val="46AAE3"/>
                </a:solidFill>
                <a:latin charset="0" panose="020b0604020202020204" pitchFamily="34" typeface="Arial"/>
                <a:ea charset="0" panose="020b0606030504020204" pitchFamily="34" typeface="Open Sans"/>
                <a:cs charset="0" panose="020b0604020202020204" pitchFamily="34" typeface="Arial"/>
              </a:rPr>
              <a:t>PART</a:t>
            </a:r>
          </a:p>
          <a:p>
            <a:r>
              <a:rPr altLang="zh-CN" b="1" lang="en-US" sz="6600">
                <a:solidFill>
                  <a:srgbClr val="46AAE3"/>
                </a:solidFill>
                <a:latin charset="0" panose="020b0604020202020204" pitchFamily="34" typeface="Arial"/>
                <a:ea charset="0" panose="020b0606030504020204" pitchFamily="34" typeface="Open Sans"/>
                <a:cs charset="0" panose="020b0604020202020204" pitchFamily="34" typeface="Arial"/>
              </a:rPr>
              <a:t>THREE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33308C7-ED08-45CD-91AA-6E3347F7F0E5}"/>
              </a:ext>
            </a:extLst>
          </p:cNvPr>
          <p:cNvGrpSpPr/>
          <p:nvPr/>
        </p:nvGrpSpPr>
        <p:grpSpPr>
          <a:xfrm>
            <a:off x="10398452" y="4034306"/>
            <a:ext cx="1246595" cy="477602"/>
            <a:chOff x="5455524" y="2933446"/>
            <a:chExt cx="3005494" cy="1429714"/>
          </a:xfrm>
          <a:solidFill>
            <a:srgbClr val="BDECFE"/>
          </a:solidFill>
        </p:grpSpPr>
        <p:sp>
          <p:nvSpPr>
            <p:cNvPr id="6" name="Shape 153">
              <a:extLst>
                <a:ext uri="{FF2B5EF4-FFF2-40B4-BE49-F238E27FC236}">
                  <a16:creationId xmlns:a16="http://schemas.microsoft.com/office/drawing/2014/main" id="{7777F2EB-C348-4BA4-A240-DB04886120CB}"/>
                </a:ext>
              </a:extLst>
            </p:cNvPr>
            <p:cNvSpPr/>
            <p:nvPr/>
          </p:nvSpPr>
          <p:spPr>
            <a:xfrm>
              <a:off x="5455524" y="2933446"/>
              <a:ext cx="3005494" cy="467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/>
            </a:p>
          </p:txBody>
        </p:sp>
        <p:sp>
          <p:nvSpPr>
            <p:cNvPr id="7" name="Shape 154">
              <a:extLst>
                <a:ext uri="{FF2B5EF4-FFF2-40B4-BE49-F238E27FC236}">
                  <a16:creationId xmlns:a16="http://schemas.microsoft.com/office/drawing/2014/main" id="{C304E159-E80D-4AD1-968F-307A70A540D9}"/>
                </a:ext>
              </a:extLst>
            </p:cNvPr>
            <p:cNvSpPr/>
            <p:nvPr/>
          </p:nvSpPr>
          <p:spPr>
            <a:xfrm>
              <a:off x="5455524" y="3414686"/>
              <a:ext cx="3005494" cy="467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/>
            </a:p>
          </p:txBody>
        </p:sp>
        <p:sp>
          <p:nvSpPr>
            <p:cNvPr id="8" name="Shape 155">
              <a:extLst>
                <a:ext uri="{FF2B5EF4-FFF2-40B4-BE49-F238E27FC236}">
                  <a16:creationId xmlns:a16="http://schemas.microsoft.com/office/drawing/2014/main" id="{DCBAF4BB-AA47-41DF-8C69-46A8F2F801AD}"/>
                </a:ext>
              </a:extLst>
            </p:cNvPr>
            <p:cNvSpPr/>
            <p:nvPr/>
          </p:nvSpPr>
          <p:spPr>
            <a:xfrm>
              <a:off x="5455524" y="3895927"/>
              <a:ext cx="3005494" cy="467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601364CD-2F89-49F9-AEA4-EEE8A23EFF48}"/>
              </a:ext>
            </a:extLst>
          </p:cNvPr>
          <p:cNvSpPr txBox="1"/>
          <p:nvPr/>
        </p:nvSpPr>
        <p:spPr>
          <a:xfrm>
            <a:off x="8988630" y="5822405"/>
            <a:ext cx="265641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14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YOUR TITLE HERE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76C8B54C-4F8F-4570-988A-56050E1498AE}"/>
              </a:ext>
            </a:extLst>
          </p:cNvPr>
          <p:cNvSpPr/>
          <p:nvPr/>
        </p:nvSpPr>
        <p:spPr>
          <a:xfrm>
            <a:off x="8977330" y="6143927"/>
            <a:ext cx="2658267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noProof="1" sz="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charset="0" panose="020b0606030504020204" pitchFamily="34" typeface="Open Sans"/>
                <a:cs charset="0" panose="020b0604020202020204" pitchFamily="34" typeface="Arial"/>
              </a:rPr>
              <a:t>Lorem ipsum dolor sit amet, consectetur adipiscing elit. Nulla imperdiet volutpat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0A42F1A-ADED-42C3-8653-7B8874F93F4E}"/>
              </a:ext>
            </a:extLst>
          </p:cNvPr>
          <p:cNvSpPr txBox="1"/>
          <p:nvPr/>
        </p:nvSpPr>
        <p:spPr>
          <a:xfrm>
            <a:off x="9334496" y="4652855"/>
            <a:ext cx="234139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80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charset="0" panose="020b0606030504020204" pitchFamily="34" typeface="Open Sans"/>
                <a:cs charset="0" panose="020b0604020202020204" pitchFamily="34" typeface="Arial"/>
              </a:rPr>
              <a:t>03</a:t>
            </a:r>
          </a:p>
        </p:txBody>
      </p:sp>
    </p:spTree>
    <p:extLst>
      <p:ext uri="{BB962C8B-B14F-4D97-AF65-F5344CB8AC3E}">
        <p14:creationId val="3574722566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9"/>
      <p:bldP grpId="0" spid="10"/>
      <p:bldP grpId="0" spid="1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D9C0BB7-918C-4EE9-B2BB-489A78689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1A8B6C0-2DD6-4CF7-B7FF-A2B9243F5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-2" y="2907456"/>
            <a:ext cx="12191999" cy="39806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412D091-06F9-47C9-AEF6-381C3056D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9237" t="7429"/>
          <a:stretch>
            <a:fillRect/>
          </a:stretch>
        </p:blipFill>
        <p:spPr>
          <a:xfrm>
            <a:off x="4582359" y="780536"/>
            <a:ext cx="7299960" cy="6501527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8BADB43-7384-49D9-B403-B01DDEE7F9ED}"/>
              </a:ext>
            </a:extLst>
          </p:cNvPr>
          <p:cNvSpPr txBox="1"/>
          <p:nvPr/>
        </p:nvSpPr>
        <p:spPr>
          <a:xfrm>
            <a:off x="9125133" y="3858000"/>
            <a:ext cx="1039799" cy="672075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indent="0" marL="0">
              <a:buNone/>
            </a:pPr>
            <a:r>
              <a:rPr altLang="zh-CN" lang="en-US" spc="600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%</a:t>
            </a:r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D9C06338-91EF-4663-8BFB-1EA09EAFBD19}"/>
              </a:ext>
            </a:extLst>
          </p:cNvPr>
          <p:cNvGrpSpPr/>
          <p:nvPr/>
        </p:nvGrpSpPr>
        <p:grpSpPr>
          <a:xfrm>
            <a:off x="1265966" y="3211693"/>
            <a:ext cx="1871399" cy="285917"/>
            <a:chOff x="6653668" y="3906641"/>
            <a:chExt cx="1871399" cy="285917"/>
          </a:xfrm>
        </p:grpSpPr>
        <p:sp>
          <p:nvSpPr>
            <p:cNvPr id="8" name="Rectangle 19">
              <a:extLst>
                <a:ext uri="{FF2B5EF4-FFF2-40B4-BE49-F238E27FC236}">
                  <a16:creationId xmlns:a16="http://schemas.microsoft.com/office/drawing/2014/main" id="{C3AE902B-57ED-458B-A0EF-56318361E627}"/>
                </a:ext>
              </a:extLst>
            </p:cNvPr>
            <p:cNvSpPr/>
            <p:nvPr/>
          </p:nvSpPr>
          <p:spPr>
            <a:xfrm>
              <a:off x="7148716" y="3906641"/>
              <a:ext cx="1376351" cy="285917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0" lIns="0" rIns="36000" rtlCol="0" tIns="0">
              <a:norm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IN" noProof="0" normalizeH="0" spc="0" strike="noStrike" sz="12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0000400000000000000" pitchFamily="50" typeface="Montserrat Light"/>
                  <a:ea typeface="+mn-ea"/>
                  <a:cs typeface="+mn-cs"/>
                </a:rPr>
                <a:t>Leader Ship</a:t>
              </a:r>
            </a:p>
          </p:txBody>
        </p:sp>
        <p:grpSp>
          <p:nvGrpSpPr>
            <p:cNvPr id="9" name="Group 23">
              <a:extLst>
                <a:ext uri="{FF2B5EF4-FFF2-40B4-BE49-F238E27FC236}">
                  <a16:creationId xmlns:a16="http://schemas.microsoft.com/office/drawing/2014/main" id="{9D4D2098-5C9B-4BAF-B0DD-8A7B464D83E4}"/>
                </a:ext>
              </a:extLst>
            </p:cNvPr>
            <p:cNvGrpSpPr/>
            <p:nvPr/>
          </p:nvGrpSpPr>
          <p:grpSpPr>
            <a:xfrm>
              <a:off x="6653668" y="3970820"/>
              <a:ext cx="193831" cy="176768"/>
              <a:chOff x="7693025" y="1104900"/>
              <a:chExt cx="703263" cy="641350"/>
            </a:xfrm>
            <a:solidFill>
              <a:sysClr lastClr="FFFFFF" val="window"/>
            </a:solidFill>
          </p:grpSpPr>
          <p:sp>
            <p:nvSpPr>
              <p:cNvPr id="10" name="Freeform 48">
                <a:extLst>
                  <a:ext uri="{FF2B5EF4-FFF2-40B4-BE49-F238E27FC236}">
                    <a16:creationId xmlns:a16="http://schemas.microsoft.com/office/drawing/2014/main" id="{73F0256C-1E1C-4BF8-99BD-BBE1E6F80C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48613" y="1158875"/>
                <a:ext cx="190500" cy="206375"/>
              </a:xfrm>
              <a:custGeom>
                <a:gdLst>
                  <a:gd fmla="*/ 458 w 959" name="T0"/>
                  <a:gd fmla="*/ 628 h 1040" name="T1"/>
                  <a:gd fmla="*/ 345 w 959" name="T2"/>
                  <a:gd fmla="*/ 904 h 1040" name="T3"/>
                  <a:gd fmla="*/ 614 w 959" name="T4"/>
                  <a:gd fmla="*/ 905 h 1040" name="T5"/>
                  <a:gd fmla="*/ 503 w 959" name="T6"/>
                  <a:gd fmla="*/ 628 h 1040" name="T7"/>
                  <a:gd fmla="*/ 514 w 959" name="T8"/>
                  <a:gd fmla="*/ 585 h 1040" name="T9"/>
                  <a:gd fmla="*/ 446 w 959" name="T10"/>
                  <a:gd fmla="*/ 585 h 1040" name="T11"/>
                  <a:gd fmla="*/ 480 w 959" name="T12"/>
                  <a:gd fmla="*/ 0 h 1040" name="T13"/>
                  <a:gd fmla="*/ 557 w 959" name="T14"/>
                  <a:gd fmla="*/ 12 h 1040" name="T15"/>
                  <a:gd fmla="*/ 625 w 959" name="T16"/>
                  <a:gd fmla="*/ 44 h 1040" name="T17"/>
                  <a:gd fmla="*/ 680 w 959" name="T18"/>
                  <a:gd fmla="*/ 93 h 1040" name="T19"/>
                  <a:gd fmla="*/ 721 w 959" name="T20"/>
                  <a:gd fmla="*/ 155 h 1040" name="T21"/>
                  <a:gd fmla="*/ 742 w 959" name="T22"/>
                  <a:gd fmla="*/ 229 h 1040" name="T23"/>
                  <a:gd fmla="*/ 742 w 959" name="T24"/>
                  <a:gd fmla="*/ 309 h 1040" name="T25"/>
                  <a:gd fmla="*/ 722 w 959" name="T26"/>
                  <a:gd fmla="*/ 389 h 1040" name="T27"/>
                  <a:gd fmla="*/ 683 w 959" name="T28"/>
                  <a:gd fmla="*/ 463 h 1040" name="T29"/>
                  <a:gd fmla="*/ 630 w 959" name="T30"/>
                  <a:gd fmla="*/ 525 h 1040" name="T31"/>
                  <a:gd fmla="*/ 650 w 959" name="T32"/>
                  <a:gd fmla="*/ 566 h 1040" name="T33"/>
                  <a:gd fmla="*/ 742 w 959" name="T34"/>
                  <a:gd fmla="*/ 611 h 1040" name="T35"/>
                  <a:gd fmla="*/ 823 w 959" name="T36"/>
                  <a:gd fmla="*/ 670 h 1040" name="T37"/>
                  <a:gd fmla="*/ 887 w 959" name="T38"/>
                  <a:gd fmla="*/ 740 h 1040" name="T39"/>
                  <a:gd fmla="*/ 932 w 959" name="T40"/>
                  <a:gd fmla="*/ 813 h 1040" name="T41"/>
                  <a:gd fmla="*/ 957 w 959" name="T42"/>
                  <a:gd fmla="*/ 886 h 1040" name="T43"/>
                  <a:gd fmla="*/ 956 w 959" name="T44"/>
                  <a:gd fmla="*/ 937 h 1040" name="T45"/>
                  <a:gd fmla="*/ 929 w 959" name="T46"/>
                  <a:gd fmla="*/ 966 h 1040" name="T47"/>
                  <a:gd fmla="*/ 878 w 959" name="T48"/>
                  <a:gd fmla="*/ 991 h 1040" name="T49"/>
                  <a:gd fmla="*/ 809 w 959" name="T50"/>
                  <a:gd fmla="*/ 1011 h 1040" name="T51"/>
                  <a:gd fmla="*/ 726 w 959" name="T52"/>
                  <a:gd fmla="*/ 1025 h 1040" name="T53"/>
                  <a:gd fmla="*/ 631 w 959" name="T54"/>
                  <a:gd fmla="*/ 1035 h 1040" name="T55"/>
                  <a:gd fmla="*/ 531 w 959" name="T56"/>
                  <a:gd fmla="*/ 1040 h 1040" name="T57"/>
                  <a:gd fmla="*/ 429 w 959" name="T58"/>
                  <a:gd fmla="*/ 1040 h 1040" name="T59"/>
                  <a:gd fmla="*/ 328 w 959" name="T60"/>
                  <a:gd fmla="*/ 1035 h 1040" name="T61"/>
                  <a:gd fmla="*/ 233 w 959" name="T62"/>
                  <a:gd fmla="*/ 1025 h 1040" name="T63"/>
                  <a:gd fmla="*/ 150 w 959" name="T64"/>
                  <a:gd fmla="*/ 1011 h 1040" name="T65"/>
                  <a:gd fmla="*/ 81 w 959" name="T66"/>
                  <a:gd fmla="*/ 991 h 1040" name="T67"/>
                  <a:gd fmla="*/ 30 w 959" name="T68"/>
                  <a:gd fmla="*/ 966 h 1040" name="T69"/>
                  <a:gd fmla="*/ 3 w 959" name="T70"/>
                  <a:gd fmla="*/ 937 h 1040" name="T71"/>
                  <a:gd fmla="*/ 3 w 959" name="T72"/>
                  <a:gd fmla="*/ 886 h 1040" name="T73"/>
                  <a:gd fmla="*/ 27 w 959" name="T74"/>
                  <a:gd fmla="*/ 813 h 1040" name="T75"/>
                  <a:gd fmla="*/ 73 w 959" name="T76"/>
                  <a:gd fmla="*/ 740 h 1040" name="T77"/>
                  <a:gd fmla="*/ 137 w 959" name="T78"/>
                  <a:gd fmla="*/ 670 h 1040" name="T79"/>
                  <a:gd fmla="*/ 217 w 959" name="T80"/>
                  <a:gd fmla="*/ 611 h 1040" name="T81"/>
                  <a:gd fmla="*/ 311 w 959" name="T82"/>
                  <a:gd fmla="*/ 566 h 1040" name="T83"/>
                  <a:gd fmla="*/ 330 w 959" name="T84"/>
                  <a:gd fmla="*/ 525 h 1040" name="T85"/>
                  <a:gd fmla="*/ 277 w 959" name="T86"/>
                  <a:gd fmla="*/ 463 h 1040" name="T87"/>
                  <a:gd fmla="*/ 239 w 959" name="T88"/>
                  <a:gd fmla="*/ 389 h 1040" name="T89"/>
                  <a:gd fmla="*/ 218 w 959" name="T90"/>
                  <a:gd fmla="*/ 309 h 1040" name="T91"/>
                  <a:gd fmla="*/ 218 w 959" name="T92"/>
                  <a:gd fmla="*/ 229 h 1040" name="T93"/>
                  <a:gd fmla="*/ 240 w 959" name="T94"/>
                  <a:gd fmla="*/ 155 h 1040" name="T95"/>
                  <a:gd fmla="*/ 280 w 959" name="T96"/>
                  <a:gd fmla="*/ 93 h 1040" name="T97"/>
                  <a:gd fmla="*/ 336 w 959" name="T98"/>
                  <a:gd fmla="*/ 44 h 1040" name="T99"/>
                  <a:gd fmla="*/ 404 w 959" name="T100"/>
                  <a:gd fmla="*/ 12 h 1040" name="T101"/>
                  <a:gd fmla="*/ 480 w 959" name="T102"/>
                  <a:gd fmla="*/ 0 h 1040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040" w="959">
                    <a:moveTo>
                      <a:pt x="413" y="576"/>
                    </a:moveTo>
                    <a:lnTo>
                      <a:pt x="458" y="628"/>
                    </a:lnTo>
                    <a:lnTo>
                      <a:pt x="459" y="628"/>
                    </a:lnTo>
                    <a:lnTo>
                      <a:pt x="345" y="904"/>
                    </a:lnTo>
                    <a:lnTo>
                      <a:pt x="480" y="1040"/>
                    </a:lnTo>
                    <a:lnTo>
                      <a:pt x="614" y="905"/>
                    </a:lnTo>
                    <a:lnTo>
                      <a:pt x="502" y="628"/>
                    </a:lnTo>
                    <a:lnTo>
                      <a:pt x="503" y="628"/>
                    </a:lnTo>
                    <a:lnTo>
                      <a:pt x="546" y="576"/>
                    </a:lnTo>
                    <a:lnTo>
                      <a:pt x="514" y="585"/>
                    </a:lnTo>
                    <a:lnTo>
                      <a:pt x="480" y="588"/>
                    </a:lnTo>
                    <a:lnTo>
                      <a:pt x="446" y="585"/>
                    </a:lnTo>
                    <a:lnTo>
                      <a:pt x="413" y="576"/>
                    </a:lnTo>
                    <a:close/>
                    <a:moveTo>
                      <a:pt x="480" y="0"/>
                    </a:moveTo>
                    <a:lnTo>
                      <a:pt x="519" y="4"/>
                    </a:lnTo>
                    <a:lnTo>
                      <a:pt x="557" y="12"/>
                    </a:lnTo>
                    <a:lnTo>
                      <a:pt x="591" y="25"/>
                    </a:lnTo>
                    <a:lnTo>
                      <a:pt x="625" y="44"/>
                    </a:lnTo>
                    <a:lnTo>
                      <a:pt x="654" y="67"/>
                    </a:lnTo>
                    <a:lnTo>
                      <a:pt x="680" y="93"/>
                    </a:lnTo>
                    <a:lnTo>
                      <a:pt x="703" y="123"/>
                    </a:lnTo>
                    <a:lnTo>
                      <a:pt x="721" y="155"/>
                    </a:lnTo>
                    <a:lnTo>
                      <a:pt x="734" y="191"/>
                    </a:lnTo>
                    <a:lnTo>
                      <a:pt x="742" y="229"/>
                    </a:lnTo>
                    <a:lnTo>
                      <a:pt x="746" y="269"/>
                    </a:lnTo>
                    <a:lnTo>
                      <a:pt x="742" y="309"/>
                    </a:lnTo>
                    <a:lnTo>
                      <a:pt x="735" y="348"/>
                    </a:lnTo>
                    <a:lnTo>
                      <a:pt x="722" y="389"/>
                    </a:lnTo>
                    <a:lnTo>
                      <a:pt x="705" y="427"/>
                    </a:lnTo>
                    <a:lnTo>
                      <a:pt x="683" y="463"/>
                    </a:lnTo>
                    <a:lnTo>
                      <a:pt x="658" y="496"/>
                    </a:lnTo>
                    <a:lnTo>
                      <a:pt x="630" y="525"/>
                    </a:lnTo>
                    <a:lnTo>
                      <a:pt x="599" y="550"/>
                    </a:lnTo>
                    <a:lnTo>
                      <a:pt x="650" y="566"/>
                    </a:lnTo>
                    <a:lnTo>
                      <a:pt x="697" y="586"/>
                    </a:lnTo>
                    <a:lnTo>
                      <a:pt x="742" y="611"/>
                    </a:lnTo>
                    <a:lnTo>
                      <a:pt x="785" y="640"/>
                    </a:lnTo>
                    <a:lnTo>
                      <a:pt x="823" y="670"/>
                    </a:lnTo>
                    <a:lnTo>
                      <a:pt x="857" y="704"/>
                    </a:lnTo>
                    <a:lnTo>
                      <a:pt x="887" y="740"/>
                    </a:lnTo>
                    <a:lnTo>
                      <a:pt x="912" y="776"/>
                    </a:lnTo>
                    <a:lnTo>
                      <a:pt x="932" y="813"/>
                    </a:lnTo>
                    <a:lnTo>
                      <a:pt x="947" y="850"/>
                    </a:lnTo>
                    <a:lnTo>
                      <a:pt x="957" y="886"/>
                    </a:lnTo>
                    <a:lnTo>
                      <a:pt x="959" y="920"/>
                    </a:lnTo>
                    <a:lnTo>
                      <a:pt x="956" y="937"/>
                    </a:lnTo>
                    <a:lnTo>
                      <a:pt x="946" y="952"/>
                    </a:lnTo>
                    <a:lnTo>
                      <a:pt x="929" y="966"/>
                    </a:lnTo>
                    <a:lnTo>
                      <a:pt x="906" y="979"/>
                    </a:lnTo>
                    <a:lnTo>
                      <a:pt x="878" y="991"/>
                    </a:lnTo>
                    <a:lnTo>
                      <a:pt x="846" y="1001"/>
                    </a:lnTo>
                    <a:lnTo>
                      <a:pt x="809" y="1011"/>
                    </a:lnTo>
                    <a:lnTo>
                      <a:pt x="769" y="1018"/>
                    </a:lnTo>
                    <a:lnTo>
                      <a:pt x="726" y="1025"/>
                    </a:lnTo>
                    <a:lnTo>
                      <a:pt x="680" y="1030"/>
                    </a:lnTo>
                    <a:lnTo>
                      <a:pt x="631" y="1035"/>
                    </a:lnTo>
                    <a:lnTo>
                      <a:pt x="582" y="1038"/>
                    </a:lnTo>
                    <a:lnTo>
                      <a:pt x="531" y="1040"/>
                    </a:lnTo>
                    <a:lnTo>
                      <a:pt x="480" y="1040"/>
                    </a:lnTo>
                    <a:lnTo>
                      <a:pt x="429" y="1040"/>
                    </a:lnTo>
                    <a:lnTo>
                      <a:pt x="378" y="1038"/>
                    </a:lnTo>
                    <a:lnTo>
                      <a:pt x="328" y="1035"/>
                    </a:lnTo>
                    <a:lnTo>
                      <a:pt x="280" y="1030"/>
                    </a:lnTo>
                    <a:lnTo>
                      <a:pt x="233" y="1025"/>
                    </a:lnTo>
                    <a:lnTo>
                      <a:pt x="190" y="1018"/>
                    </a:lnTo>
                    <a:lnTo>
                      <a:pt x="150" y="1011"/>
                    </a:lnTo>
                    <a:lnTo>
                      <a:pt x="114" y="1001"/>
                    </a:lnTo>
                    <a:lnTo>
                      <a:pt x="81" y="991"/>
                    </a:lnTo>
                    <a:lnTo>
                      <a:pt x="53" y="979"/>
                    </a:lnTo>
                    <a:lnTo>
                      <a:pt x="30" y="966"/>
                    </a:lnTo>
                    <a:lnTo>
                      <a:pt x="14" y="952"/>
                    </a:lnTo>
                    <a:lnTo>
                      <a:pt x="3" y="937"/>
                    </a:lnTo>
                    <a:lnTo>
                      <a:pt x="0" y="920"/>
                    </a:lnTo>
                    <a:lnTo>
                      <a:pt x="3" y="886"/>
                    </a:lnTo>
                    <a:lnTo>
                      <a:pt x="12" y="850"/>
                    </a:lnTo>
                    <a:lnTo>
                      <a:pt x="27" y="813"/>
                    </a:lnTo>
                    <a:lnTo>
                      <a:pt x="48" y="776"/>
                    </a:lnTo>
                    <a:lnTo>
                      <a:pt x="73" y="740"/>
                    </a:lnTo>
                    <a:lnTo>
                      <a:pt x="103" y="704"/>
                    </a:lnTo>
                    <a:lnTo>
                      <a:pt x="137" y="670"/>
                    </a:lnTo>
                    <a:lnTo>
                      <a:pt x="175" y="640"/>
                    </a:lnTo>
                    <a:lnTo>
                      <a:pt x="217" y="611"/>
                    </a:lnTo>
                    <a:lnTo>
                      <a:pt x="262" y="586"/>
                    </a:lnTo>
                    <a:lnTo>
                      <a:pt x="311" y="566"/>
                    </a:lnTo>
                    <a:lnTo>
                      <a:pt x="362" y="550"/>
                    </a:lnTo>
                    <a:lnTo>
                      <a:pt x="330" y="525"/>
                    </a:lnTo>
                    <a:lnTo>
                      <a:pt x="302" y="496"/>
                    </a:lnTo>
                    <a:lnTo>
                      <a:pt x="277" y="463"/>
                    </a:lnTo>
                    <a:lnTo>
                      <a:pt x="256" y="427"/>
                    </a:lnTo>
                    <a:lnTo>
                      <a:pt x="239" y="389"/>
                    </a:lnTo>
                    <a:lnTo>
                      <a:pt x="226" y="348"/>
                    </a:lnTo>
                    <a:lnTo>
                      <a:pt x="218" y="309"/>
                    </a:lnTo>
                    <a:lnTo>
                      <a:pt x="215" y="269"/>
                    </a:lnTo>
                    <a:lnTo>
                      <a:pt x="218" y="229"/>
                    </a:lnTo>
                    <a:lnTo>
                      <a:pt x="226" y="191"/>
                    </a:lnTo>
                    <a:lnTo>
                      <a:pt x="240" y="155"/>
                    </a:lnTo>
                    <a:lnTo>
                      <a:pt x="258" y="123"/>
                    </a:lnTo>
                    <a:lnTo>
                      <a:pt x="280" y="93"/>
                    </a:lnTo>
                    <a:lnTo>
                      <a:pt x="307" y="67"/>
                    </a:lnTo>
                    <a:lnTo>
                      <a:pt x="336" y="44"/>
                    </a:lnTo>
                    <a:lnTo>
                      <a:pt x="368" y="25"/>
                    </a:lnTo>
                    <a:lnTo>
                      <a:pt x="404" y="12"/>
                    </a:lnTo>
                    <a:lnTo>
                      <a:pt x="440" y="4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I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0000400000000000000" pitchFamily="50" typeface="Montserrat Light"/>
                </a:endParaRPr>
              </a:p>
            </p:txBody>
          </p:sp>
          <p:sp>
            <p:nvSpPr>
              <p:cNvPr id="11" name="Freeform 49">
                <a:extLst>
                  <a:ext uri="{FF2B5EF4-FFF2-40B4-BE49-F238E27FC236}">
                    <a16:creationId xmlns:a16="http://schemas.microsoft.com/office/drawing/2014/main" id="{CB7D8586-FEC4-433C-8816-A4DEB5E040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53350" y="1485900"/>
                <a:ext cx="190500" cy="206375"/>
              </a:xfrm>
              <a:custGeom>
                <a:gdLst>
                  <a:gd fmla="*/ 458 w 960" name="T0"/>
                  <a:gd fmla="*/ 626 h 1038" name="T1"/>
                  <a:gd fmla="*/ 346 w 960" name="T2"/>
                  <a:gd fmla="*/ 902 h 1038" name="T3"/>
                  <a:gd fmla="*/ 615 w 960" name="T4"/>
                  <a:gd fmla="*/ 902 h 1038" name="T5"/>
                  <a:gd fmla="*/ 503 w 960" name="T6"/>
                  <a:gd fmla="*/ 626 h 1038" name="T7"/>
                  <a:gd fmla="*/ 526 w 960" name="T8"/>
                  <a:gd fmla="*/ 581 h 1038" name="T9"/>
                  <a:gd fmla="*/ 480 w 960" name="T10"/>
                  <a:gd fmla="*/ 587 h 1038" name="T11"/>
                  <a:gd fmla="*/ 413 w 960" name="T12"/>
                  <a:gd fmla="*/ 575 h 1038" name="T13"/>
                  <a:gd fmla="*/ 520 w 960" name="T14"/>
                  <a:gd fmla="*/ 2 h 1038" name="T15"/>
                  <a:gd fmla="*/ 592 w 960" name="T16"/>
                  <a:gd fmla="*/ 25 h 1038" name="T17"/>
                  <a:gd fmla="*/ 654 w 960" name="T18"/>
                  <a:gd fmla="*/ 65 h 1038" name="T19"/>
                  <a:gd fmla="*/ 702 w 960" name="T20"/>
                  <a:gd fmla="*/ 122 h 1038" name="T21"/>
                  <a:gd fmla="*/ 734 w 960" name="T22"/>
                  <a:gd fmla="*/ 191 h 1038" name="T23"/>
                  <a:gd fmla="*/ 746 w 960" name="T24"/>
                  <a:gd fmla="*/ 268 h 1038" name="T25"/>
                  <a:gd fmla="*/ 735 w 960" name="T26"/>
                  <a:gd fmla="*/ 348 h 1038" name="T27"/>
                  <a:gd fmla="*/ 705 w 960" name="T28"/>
                  <a:gd fmla="*/ 425 h 1038" name="T29"/>
                  <a:gd fmla="*/ 658 w 960" name="T30"/>
                  <a:gd fmla="*/ 494 h 1038" name="T31"/>
                  <a:gd fmla="*/ 599 w 960" name="T32"/>
                  <a:gd fmla="*/ 547 h 1038" name="T33"/>
                  <a:gd fmla="*/ 698 w 960" name="T34"/>
                  <a:gd fmla="*/ 585 h 1038" name="T35"/>
                  <a:gd fmla="*/ 785 w 960" name="T36"/>
                  <a:gd fmla="*/ 638 h 1038" name="T37"/>
                  <a:gd fmla="*/ 858 w 960" name="T38"/>
                  <a:gd fmla="*/ 703 h 1038" name="T39"/>
                  <a:gd fmla="*/ 913 w 960" name="T40"/>
                  <a:gd fmla="*/ 774 h 1038" name="T41"/>
                  <a:gd fmla="*/ 948 w 960" name="T42"/>
                  <a:gd fmla="*/ 849 h 1038" name="T43"/>
                  <a:gd fmla="*/ 960 w 960" name="T44"/>
                  <a:gd fmla="*/ 920 h 1038" name="T45"/>
                  <a:gd fmla="*/ 946 w 960" name="T46"/>
                  <a:gd fmla="*/ 951 h 1038" name="T47"/>
                  <a:gd fmla="*/ 907 w 960" name="T48"/>
                  <a:gd fmla="*/ 977 h 1038" name="T49"/>
                  <a:gd fmla="*/ 847 w 960" name="T50"/>
                  <a:gd fmla="*/ 1000 h 1038" name="T51"/>
                  <a:gd fmla="*/ 770 w 960" name="T52"/>
                  <a:gd fmla="*/ 1017 h 1038" name="T53"/>
                  <a:gd fmla="*/ 681 w 960" name="T54"/>
                  <a:gd fmla="*/ 1029 h 1038" name="T55"/>
                  <a:gd fmla="*/ 583 w 960" name="T56"/>
                  <a:gd fmla="*/ 1036 h 1038" name="T57"/>
                  <a:gd fmla="*/ 480 w 960" name="T58"/>
                  <a:gd fmla="*/ 1038 h 1038" name="T59"/>
                  <a:gd fmla="*/ 379 w 960" name="T60"/>
                  <a:gd fmla="*/ 1036 h 1038" name="T61"/>
                  <a:gd fmla="*/ 281 w 960" name="T62"/>
                  <a:gd fmla="*/ 1029 h 1038" name="T63"/>
                  <a:gd fmla="*/ 191 w 960" name="T64"/>
                  <a:gd fmla="*/ 1017 h 1038" name="T65"/>
                  <a:gd fmla="*/ 113 w 960" name="T66"/>
                  <a:gd fmla="*/ 1000 h 1038" name="T67"/>
                  <a:gd fmla="*/ 54 w 960" name="T68"/>
                  <a:gd fmla="*/ 977 h 1038" name="T69"/>
                  <a:gd fmla="*/ 14 w 960" name="T70"/>
                  <a:gd fmla="*/ 951 h 1038" name="T71"/>
                  <a:gd fmla="*/ 0 w 960" name="T72"/>
                  <a:gd fmla="*/ 920 h 1038" name="T73"/>
                  <a:gd fmla="*/ 13 w 960" name="T74"/>
                  <a:gd fmla="*/ 849 h 1038" name="T75"/>
                  <a:gd fmla="*/ 48 w 960" name="T76"/>
                  <a:gd fmla="*/ 774 h 1038" name="T77"/>
                  <a:gd fmla="*/ 104 w 960" name="T78"/>
                  <a:gd fmla="*/ 703 h 1038" name="T79"/>
                  <a:gd fmla="*/ 176 w 960" name="T80"/>
                  <a:gd fmla="*/ 638 h 1038" name="T81"/>
                  <a:gd fmla="*/ 263 w 960" name="T82"/>
                  <a:gd fmla="*/ 585 h 1038" name="T83"/>
                  <a:gd fmla="*/ 362 w 960" name="T84"/>
                  <a:gd fmla="*/ 547 h 1038" name="T85"/>
                  <a:gd fmla="*/ 302 w 960" name="T86"/>
                  <a:gd fmla="*/ 494 h 1038" name="T87"/>
                  <a:gd fmla="*/ 256 w 960" name="T88"/>
                  <a:gd fmla="*/ 425 h 1038" name="T89"/>
                  <a:gd fmla="*/ 227 w 960" name="T90"/>
                  <a:gd fmla="*/ 348 h 1038" name="T91"/>
                  <a:gd fmla="*/ 216 w 960" name="T92"/>
                  <a:gd fmla="*/ 268 h 1038" name="T93"/>
                  <a:gd fmla="*/ 227 w 960" name="T94"/>
                  <a:gd fmla="*/ 191 h 1038" name="T95"/>
                  <a:gd fmla="*/ 258 w 960" name="T96"/>
                  <a:gd fmla="*/ 122 h 1038" name="T97"/>
                  <a:gd fmla="*/ 307 w 960" name="T98"/>
                  <a:gd fmla="*/ 65 h 1038" name="T99"/>
                  <a:gd fmla="*/ 369 w 960" name="T100"/>
                  <a:gd fmla="*/ 25 h 1038" name="T101"/>
                  <a:gd fmla="*/ 441 w 960" name="T102"/>
                  <a:gd fmla="*/ 2 h 1038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038" w="960">
                    <a:moveTo>
                      <a:pt x="413" y="575"/>
                    </a:moveTo>
                    <a:lnTo>
                      <a:pt x="458" y="626"/>
                    </a:lnTo>
                    <a:lnTo>
                      <a:pt x="460" y="626"/>
                    </a:lnTo>
                    <a:lnTo>
                      <a:pt x="346" y="902"/>
                    </a:lnTo>
                    <a:lnTo>
                      <a:pt x="480" y="1038"/>
                    </a:lnTo>
                    <a:lnTo>
                      <a:pt x="615" y="902"/>
                    </a:lnTo>
                    <a:lnTo>
                      <a:pt x="502" y="626"/>
                    </a:lnTo>
                    <a:lnTo>
                      <a:pt x="503" y="626"/>
                    </a:lnTo>
                    <a:lnTo>
                      <a:pt x="547" y="575"/>
                    </a:lnTo>
                    <a:lnTo>
                      <a:pt x="526" y="581"/>
                    </a:lnTo>
                    <a:lnTo>
                      <a:pt x="503" y="586"/>
                    </a:lnTo>
                    <a:lnTo>
                      <a:pt x="480" y="587"/>
                    </a:lnTo>
                    <a:lnTo>
                      <a:pt x="447" y="583"/>
                    </a:lnTo>
                    <a:lnTo>
                      <a:pt x="413" y="575"/>
                    </a:lnTo>
                    <a:close/>
                    <a:moveTo>
                      <a:pt x="480" y="0"/>
                    </a:moveTo>
                    <a:lnTo>
                      <a:pt x="520" y="2"/>
                    </a:lnTo>
                    <a:lnTo>
                      <a:pt x="557" y="11"/>
                    </a:lnTo>
                    <a:lnTo>
                      <a:pt x="592" y="25"/>
                    </a:lnTo>
                    <a:lnTo>
                      <a:pt x="625" y="42"/>
                    </a:lnTo>
                    <a:lnTo>
                      <a:pt x="654" y="65"/>
                    </a:lnTo>
                    <a:lnTo>
                      <a:pt x="681" y="91"/>
                    </a:lnTo>
                    <a:lnTo>
                      <a:pt x="702" y="122"/>
                    </a:lnTo>
                    <a:lnTo>
                      <a:pt x="721" y="155"/>
                    </a:lnTo>
                    <a:lnTo>
                      <a:pt x="734" y="191"/>
                    </a:lnTo>
                    <a:lnTo>
                      <a:pt x="742" y="228"/>
                    </a:lnTo>
                    <a:lnTo>
                      <a:pt x="746" y="268"/>
                    </a:lnTo>
                    <a:lnTo>
                      <a:pt x="742" y="307"/>
                    </a:lnTo>
                    <a:lnTo>
                      <a:pt x="735" y="348"/>
                    </a:lnTo>
                    <a:lnTo>
                      <a:pt x="722" y="387"/>
                    </a:lnTo>
                    <a:lnTo>
                      <a:pt x="705" y="425"/>
                    </a:lnTo>
                    <a:lnTo>
                      <a:pt x="683" y="461"/>
                    </a:lnTo>
                    <a:lnTo>
                      <a:pt x="658" y="494"/>
                    </a:lnTo>
                    <a:lnTo>
                      <a:pt x="630" y="523"/>
                    </a:lnTo>
                    <a:lnTo>
                      <a:pt x="599" y="547"/>
                    </a:lnTo>
                    <a:lnTo>
                      <a:pt x="650" y="564"/>
                    </a:lnTo>
                    <a:lnTo>
                      <a:pt x="698" y="585"/>
                    </a:lnTo>
                    <a:lnTo>
                      <a:pt x="743" y="610"/>
                    </a:lnTo>
                    <a:lnTo>
                      <a:pt x="785" y="638"/>
                    </a:lnTo>
                    <a:lnTo>
                      <a:pt x="823" y="670"/>
                    </a:lnTo>
                    <a:lnTo>
                      <a:pt x="858" y="703"/>
                    </a:lnTo>
                    <a:lnTo>
                      <a:pt x="888" y="738"/>
                    </a:lnTo>
                    <a:lnTo>
                      <a:pt x="913" y="774"/>
                    </a:lnTo>
                    <a:lnTo>
                      <a:pt x="933" y="812"/>
                    </a:lnTo>
                    <a:lnTo>
                      <a:pt x="948" y="849"/>
                    </a:lnTo>
                    <a:lnTo>
                      <a:pt x="957" y="885"/>
                    </a:lnTo>
                    <a:lnTo>
                      <a:pt x="960" y="920"/>
                    </a:lnTo>
                    <a:lnTo>
                      <a:pt x="957" y="936"/>
                    </a:lnTo>
                    <a:lnTo>
                      <a:pt x="946" y="951"/>
                    </a:lnTo>
                    <a:lnTo>
                      <a:pt x="930" y="965"/>
                    </a:lnTo>
                    <a:lnTo>
                      <a:pt x="907" y="977"/>
                    </a:lnTo>
                    <a:lnTo>
                      <a:pt x="879" y="989"/>
                    </a:lnTo>
                    <a:lnTo>
                      <a:pt x="847" y="1000"/>
                    </a:lnTo>
                    <a:lnTo>
                      <a:pt x="810" y="1009"/>
                    </a:lnTo>
                    <a:lnTo>
                      <a:pt x="770" y="1017"/>
                    </a:lnTo>
                    <a:lnTo>
                      <a:pt x="727" y="1023"/>
                    </a:lnTo>
                    <a:lnTo>
                      <a:pt x="681" y="1029"/>
                    </a:lnTo>
                    <a:lnTo>
                      <a:pt x="632" y="1033"/>
                    </a:lnTo>
                    <a:lnTo>
                      <a:pt x="583" y="1036"/>
                    </a:lnTo>
                    <a:lnTo>
                      <a:pt x="532" y="1038"/>
                    </a:lnTo>
                    <a:lnTo>
                      <a:pt x="480" y="1038"/>
                    </a:lnTo>
                    <a:lnTo>
                      <a:pt x="429" y="1038"/>
                    </a:lnTo>
                    <a:lnTo>
                      <a:pt x="379" y="1036"/>
                    </a:lnTo>
                    <a:lnTo>
                      <a:pt x="328" y="1033"/>
                    </a:lnTo>
                    <a:lnTo>
                      <a:pt x="281" y="1029"/>
                    </a:lnTo>
                    <a:lnTo>
                      <a:pt x="234" y="1023"/>
                    </a:lnTo>
                    <a:lnTo>
                      <a:pt x="191" y="1017"/>
                    </a:lnTo>
                    <a:lnTo>
                      <a:pt x="150" y="1009"/>
                    </a:lnTo>
                    <a:lnTo>
                      <a:pt x="113" y="1000"/>
                    </a:lnTo>
                    <a:lnTo>
                      <a:pt x="81" y="989"/>
                    </a:lnTo>
                    <a:lnTo>
                      <a:pt x="54" y="977"/>
                    </a:lnTo>
                    <a:lnTo>
                      <a:pt x="31" y="965"/>
                    </a:lnTo>
                    <a:lnTo>
                      <a:pt x="14" y="951"/>
                    </a:lnTo>
                    <a:lnTo>
                      <a:pt x="4" y="936"/>
                    </a:lnTo>
                    <a:lnTo>
                      <a:pt x="0" y="920"/>
                    </a:lnTo>
                    <a:lnTo>
                      <a:pt x="3" y="885"/>
                    </a:lnTo>
                    <a:lnTo>
                      <a:pt x="13" y="849"/>
                    </a:lnTo>
                    <a:lnTo>
                      <a:pt x="28" y="812"/>
                    </a:lnTo>
                    <a:lnTo>
                      <a:pt x="48" y="774"/>
                    </a:lnTo>
                    <a:lnTo>
                      <a:pt x="73" y="738"/>
                    </a:lnTo>
                    <a:lnTo>
                      <a:pt x="104" y="703"/>
                    </a:lnTo>
                    <a:lnTo>
                      <a:pt x="138" y="670"/>
                    </a:lnTo>
                    <a:lnTo>
                      <a:pt x="176" y="638"/>
                    </a:lnTo>
                    <a:lnTo>
                      <a:pt x="218" y="610"/>
                    </a:lnTo>
                    <a:lnTo>
                      <a:pt x="263" y="585"/>
                    </a:lnTo>
                    <a:lnTo>
                      <a:pt x="311" y="564"/>
                    </a:lnTo>
                    <a:lnTo>
                      <a:pt x="362" y="547"/>
                    </a:lnTo>
                    <a:lnTo>
                      <a:pt x="330" y="523"/>
                    </a:lnTo>
                    <a:lnTo>
                      <a:pt x="302" y="494"/>
                    </a:lnTo>
                    <a:lnTo>
                      <a:pt x="277" y="461"/>
                    </a:lnTo>
                    <a:lnTo>
                      <a:pt x="256" y="425"/>
                    </a:lnTo>
                    <a:lnTo>
                      <a:pt x="239" y="387"/>
                    </a:lnTo>
                    <a:lnTo>
                      <a:pt x="227" y="348"/>
                    </a:lnTo>
                    <a:lnTo>
                      <a:pt x="218" y="307"/>
                    </a:lnTo>
                    <a:lnTo>
                      <a:pt x="216" y="268"/>
                    </a:lnTo>
                    <a:lnTo>
                      <a:pt x="218" y="228"/>
                    </a:lnTo>
                    <a:lnTo>
                      <a:pt x="227" y="191"/>
                    </a:lnTo>
                    <a:lnTo>
                      <a:pt x="240" y="155"/>
                    </a:lnTo>
                    <a:lnTo>
                      <a:pt x="258" y="122"/>
                    </a:lnTo>
                    <a:lnTo>
                      <a:pt x="281" y="91"/>
                    </a:lnTo>
                    <a:lnTo>
                      <a:pt x="307" y="65"/>
                    </a:lnTo>
                    <a:lnTo>
                      <a:pt x="337" y="42"/>
                    </a:lnTo>
                    <a:lnTo>
                      <a:pt x="369" y="25"/>
                    </a:lnTo>
                    <a:lnTo>
                      <a:pt x="404" y="11"/>
                    </a:lnTo>
                    <a:lnTo>
                      <a:pt x="441" y="2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I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0000400000000000000" pitchFamily="50" typeface="Montserrat Light"/>
                </a:endParaRPr>
              </a:p>
            </p:txBody>
          </p:sp>
          <p:sp>
            <p:nvSpPr>
              <p:cNvPr id="12" name="Freeform 50">
                <a:extLst>
                  <a:ext uri="{FF2B5EF4-FFF2-40B4-BE49-F238E27FC236}">
                    <a16:creationId xmlns:a16="http://schemas.microsoft.com/office/drawing/2014/main" id="{CE0B0347-D130-4614-B028-A8D65D155F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3025" y="1104900"/>
                <a:ext cx="703263" cy="641350"/>
              </a:xfrm>
              <a:custGeom>
                <a:gdLst>
                  <a:gd fmla="*/ 2318 w 3541" name="T0"/>
                  <a:gd fmla="*/ 1852 h 3228" name="T1"/>
                  <a:gd fmla="*/ 2044 w 3541" name="T2"/>
                  <a:gd fmla="*/ 2296 h 3228" name="T3"/>
                  <a:gd fmla="*/ 2141 w 3541" name="T4"/>
                  <a:gd fmla="*/ 2825 h 3228" name="T5"/>
                  <a:gd fmla="*/ 2553 w 3541" name="T6"/>
                  <a:gd fmla="*/ 3140 h 3228" name="T7"/>
                  <a:gd fmla="*/ 3084 w 3541" name="T8"/>
                  <a:gd fmla="*/ 3091 h 3228" name="T9"/>
                  <a:gd fmla="*/ 3432 w 3541" name="T10"/>
                  <a:gd fmla="*/ 2706 h 3228" name="T11"/>
                  <a:gd fmla="*/ 3432 w 3541" name="T12"/>
                  <a:gd fmla="*/ 2167 h 3228" name="T13"/>
                  <a:gd fmla="*/ 3084 w 3541" name="T14"/>
                  <a:gd fmla="*/ 1781 h 3228" name="T15"/>
                  <a:gd fmla="*/ 645 w 3541" name="T16"/>
                  <a:gd fmla="*/ 1716 h 3228" name="T17"/>
                  <a:gd fmla="*/ 206 w 3541" name="T18"/>
                  <a:gd fmla="*/ 1992 h 3228" name="T19"/>
                  <a:gd fmla="*/ 61 w 3541" name="T20"/>
                  <a:gd fmla="*/ 2506 h 3228" name="T21"/>
                  <a:gd fmla="*/ 295 w 3541" name="T22"/>
                  <a:gd fmla="*/ 2977 h 3228" name="T23"/>
                  <a:gd fmla="*/ 783 w 3541" name="T24"/>
                  <a:gd fmla="*/ 3169 h 3228" name="T25"/>
                  <a:gd fmla="*/ 1273 w 3541" name="T26"/>
                  <a:gd fmla="*/ 2977 h 3228" name="T27"/>
                  <a:gd fmla="*/ 1506 w 3541" name="T28"/>
                  <a:gd fmla="*/ 2506 h 3228" name="T29"/>
                  <a:gd fmla="*/ 1360 w 3541" name="T30"/>
                  <a:gd fmla="*/ 1992 h 3228" name="T31"/>
                  <a:gd fmla="*/ 921 w 3541" name="T32"/>
                  <a:gd fmla="*/ 1716 h 3228" name="T33"/>
                  <a:gd fmla="*/ 1106 w 3541" name="T34"/>
                  <a:gd fmla="*/ 1647 h 3228" name="T35"/>
                  <a:gd fmla="*/ 1452 w 3541" name="T36"/>
                  <a:gd fmla="*/ 2024 h 3228" name="T37"/>
                  <a:gd fmla="*/ 1562 w 3541" name="T38"/>
                  <a:gd fmla="*/ 2519 h 3228" name="T39"/>
                  <a:gd fmla="*/ 1977 w 3541" name="T40"/>
                  <a:gd fmla="*/ 2519 h 3228" name="T41"/>
                  <a:gd fmla="*/ 2087 w 3541" name="T42"/>
                  <a:gd fmla="*/ 2024 h 3228" name="T43"/>
                  <a:gd fmla="*/ 2435 w 3541" name="T44"/>
                  <a:gd fmla="*/ 1647 h 3228" name="T45"/>
                  <a:gd fmla="*/ 2138 w 3541" name="T46"/>
                  <a:gd fmla="*/ 1491 h 3228" name="T47"/>
                  <a:gd fmla="*/ 1640 w 3541" name="T48"/>
                  <a:gd fmla="*/ 1574 h 3228" name="T49"/>
                  <a:gd fmla="*/ 1770 w 3541" name="T50"/>
                  <a:gd fmla="*/ 58 h 3228" name="T51"/>
                  <a:gd fmla="*/ 1282 w 3541" name="T52"/>
                  <a:gd fmla="*/ 251 h 3228" name="T53"/>
                  <a:gd fmla="*/ 1049 w 3541" name="T54"/>
                  <a:gd fmla="*/ 722 h 3228" name="T55"/>
                  <a:gd fmla="*/ 1193 w 3541" name="T56"/>
                  <a:gd fmla="*/ 1236 h 3228" name="T57"/>
                  <a:gd fmla="*/ 1632 w 3541" name="T58"/>
                  <a:gd fmla="*/ 1513 h 3228" name="T59"/>
                  <a:gd fmla="*/ 2154 w 3541" name="T60"/>
                  <a:gd fmla="*/ 1415 h 3228" name="T61"/>
                  <a:gd fmla="*/ 2466 w 3541" name="T62"/>
                  <a:gd fmla="*/ 998 h 3228" name="T63"/>
                  <a:gd fmla="*/ 2418 w 3541" name="T64"/>
                  <a:gd fmla="*/ 461 h 3228" name="T65"/>
                  <a:gd fmla="*/ 2037 w 3541" name="T66"/>
                  <a:gd fmla="*/ 110 h 3228" name="T67"/>
                  <a:gd fmla="*/ 1911 w 3541" name="T68"/>
                  <a:gd fmla="*/ 13 h 3228" name="T69"/>
                  <a:gd fmla="*/ 2369 w 3541" name="T70"/>
                  <a:gd fmla="*/ 282 h 3228" name="T71"/>
                  <a:gd fmla="*/ 2553 w 3541" name="T72"/>
                  <a:gd fmla="*/ 793 h 3228" name="T73"/>
                  <a:gd fmla="*/ 2371 w 3541" name="T74"/>
                  <a:gd fmla="*/ 1299 h 3228" name="T75"/>
                  <a:gd fmla="*/ 2689 w 3541" name="T76"/>
                  <a:gd fmla="*/ 1647 h 3228" name="T77"/>
                  <a:gd fmla="*/ 3208 w 3541" name="T78"/>
                  <a:gd fmla="*/ 1789 h 3228" name="T79"/>
                  <a:gd fmla="*/ 3513 w 3541" name="T80"/>
                  <a:gd fmla="*/ 2225 h 3228" name="T81"/>
                  <a:gd fmla="*/ 3465 w 3541" name="T82"/>
                  <a:gd fmla="*/ 2775 h 3228" name="T83"/>
                  <a:gd fmla="*/ 3092 w 3541" name="T84"/>
                  <a:gd fmla="*/ 3152 h 3228" name="T85"/>
                  <a:gd fmla="*/ 2547 w 3541" name="T86"/>
                  <a:gd fmla="*/ 3200 h 3228" name="T87"/>
                  <a:gd fmla="*/ 2113 w 3541" name="T88"/>
                  <a:gd fmla="*/ 2886 h 3228" name="T89"/>
                  <a:gd fmla="*/ 1770 w 3541" name="T90"/>
                  <a:gd fmla="*/ 2671 h 3228" name="T91"/>
                  <a:gd fmla="*/ 1427 w 3541" name="T92"/>
                  <a:gd fmla="*/ 2886 h 3228" name="T93"/>
                  <a:gd fmla="*/ 994 w 3541" name="T94"/>
                  <a:gd fmla="*/ 3200 h 3228" name="T95"/>
                  <a:gd fmla="*/ 448 w 3541" name="T96"/>
                  <a:gd fmla="*/ 3152 h 3228" name="T97"/>
                  <a:gd fmla="*/ 76 w 3541" name="T98"/>
                  <a:gd fmla="*/ 2775 h 3228" name="T99"/>
                  <a:gd fmla="*/ 28 w 3541" name="T100"/>
                  <a:gd fmla="*/ 2225 h 3228" name="T101"/>
                  <a:gd fmla="*/ 332 w 3541" name="T102"/>
                  <a:gd fmla="*/ 1789 h 3228" name="T103"/>
                  <a:gd fmla="*/ 850 w 3541" name="T104"/>
                  <a:gd fmla="*/ 1647 h 3228" name="T105"/>
                  <a:gd fmla="*/ 1169 w 3541" name="T106"/>
                  <a:gd fmla="*/ 1299 h 3228" name="T107"/>
                  <a:gd fmla="*/ 987 w 3541" name="T108"/>
                  <a:gd fmla="*/ 793 h 3228" name="T109"/>
                  <a:gd fmla="*/ 1172 w 3541" name="T110"/>
                  <a:gd fmla="*/ 282 h 3228" name="T111"/>
                  <a:gd fmla="*/ 1629 w 3541" name="T112"/>
                  <a:gd fmla="*/ 13 h 3228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3227" w="3541">
                    <a:moveTo>
                      <a:pt x="2756" y="1703"/>
                    </a:moveTo>
                    <a:lnTo>
                      <a:pt x="2686" y="1706"/>
                    </a:lnTo>
                    <a:lnTo>
                      <a:pt x="2619" y="1716"/>
                    </a:lnTo>
                    <a:lnTo>
                      <a:pt x="2553" y="1731"/>
                    </a:lnTo>
                    <a:lnTo>
                      <a:pt x="2490" y="1754"/>
                    </a:lnTo>
                    <a:lnTo>
                      <a:pt x="2429" y="1781"/>
                    </a:lnTo>
                    <a:lnTo>
                      <a:pt x="2372" y="1814"/>
                    </a:lnTo>
                    <a:lnTo>
                      <a:pt x="2318" y="1852"/>
                    </a:lnTo>
                    <a:lnTo>
                      <a:pt x="2268" y="1895"/>
                    </a:lnTo>
                    <a:lnTo>
                      <a:pt x="2221" y="1942"/>
                    </a:lnTo>
                    <a:lnTo>
                      <a:pt x="2179" y="1992"/>
                    </a:lnTo>
                    <a:lnTo>
                      <a:pt x="2141" y="2047"/>
                    </a:lnTo>
                    <a:lnTo>
                      <a:pt x="2109" y="2105"/>
                    </a:lnTo>
                    <a:lnTo>
                      <a:pt x="2082" y="2167"/>
                    </a:lnTo>
                    <a:lnTo>
                      <a:pt x="2060" y="2230"/>
                    </a:lnTo>
                    <a:lnTo>
                      <a:pt x="2044" y="2296"/>
                    </a:lnTo>
                    <a:lnTo>
                      <a:pt x="2035" y="2365"/>
                    </a:lnTo>
                    <a:lnTo>
                      <a:pt x="2031" y="2436"/>
                    </a:lnTo>
                    <a:lnTo>
                      <a:pt x="2035" y="2506"/>
                    </a:lnTo>
                    <a:lnTo>
                      <a:pt x="2044" y="2575"/>
                    </a:lnTo>
                    <a:lnTo>
                      <a:pt x="2060" y="2641"/>
                    </a:lnTo>
                    <a:lnTo>
                      <a:pt x="2082" y="2706"/>
                    </a:lnTo>
                    <a:lnTo>
                      <a:pt x="2109" y="2767"/>
                    </a:lnTo>
                    <a:lnTo>
                      <a:pt x="2141" y="2825"/>
                    </a:lnTo>
                    <a:lnTo>
                      <a:pt x="2179" y="2880"/>
                    </a:lnTo>
                    <a:lnTo>
                      <a:pt x="2221" y="2930"/>
                    </a:lnTo>
                    <a:lnTo>
                      <a:pt x="2268" y="2977"/>
                    </a:lnTo>
                    <a:lnTo>
                      <a:pt x="2318" y="3020"/>
                    </a:lnTo>
                    <a:lnTo>
                      <a:pt x="2372" y="3058"/>
                    </a:lnTo>
                    <a:lnTo>
                      <a:pt x="2429" y="3091"/>
                    </a:lnTo>
                    <a:lnTo>
                      <a:pt x="2490" y="3118"/>
                    </a:lnTo>
                    <a:lnTo>
                      <a:pt x="2553" y="3140"/>
                    </a:lnTo>
                    <a:lnTo>
                      <a:pt x="2619" y="3156"/>
                    </a:lnTo>
                    <a:lnTo>
                      <a:pt x="2686" y="3166"/>
                    </a:lnTo>
                    <a:lnTo>
                      <a:pt x="2756" y="3169"/>
                    </a:lnTo>
                    <a:lnTo>
                      <a:pt x="2826" y="3166"/>
                    </a:lnTo>
                    <a:lnTo>
                      <a:pt x="2894" y="3156"/>
                    </a:lnTo>
                    <a:lnTo>
                      <a:pt x="2960" y="3140"/>
                    </a:lnTo>
                    <a:lnTo>
                      <a:pt x="3023" y="3118"/>
                    </a:lnTo>
                    <a:lnTo>
                      <a:pt x="3084" y="3091"/>
                    </a:lnTo>
                    <a:lnTo>
                      <a:pt x="3141" y="3058"/>
                    </a:lnTo>
                    <a:lnTo>
                      <a:pt x="3195" y="3020"/>
                    </a:lnTo>
                    <a:lnTo>
                      <a:pt x="3246" y="2977"/>
                    </a:lnTo>
                    <a:lnTo>
                      <a:pt x="3292" y="2930"/>
                    </a:lnTo>
                    <a:lnTo>
                      <a:pt x="3335" y="2880"/>
                    </a:lnTo>
                    <a:lnTo>
                      <a:pt x="3371" y="2825"/>
                    </a:lnTo>
                    <a:lnTo>
                      <a:pt x="3404" y="2767"/>
                    </a:lnTo>
                    <a:lnTo>
                      <a:pt x="3432" y="2706"/>
                    </a:lnTo>
                    <a:lnTo>
                      <a:pt x="3453" y="2641"/>
                    </a:lnTo>
                    <a:lnTo>
                      <a:pt x="3469" y="2575"/>
                    </a:lnTo>
                    <a:lnTo>
                      <a:pt x="3479" y="2506"/>
                    </a:lnTo>
                    <a:lnTo>
                      <a:pt x="3482" y="2436"/>
                    </a:lnTo>
                    <a:lnTo>
                      <a:pt x="3479" y="2365"/>
                    </a:lnTo>
                    <a:lnTo>
                      <a:pt x="3469" y="2296"/>
                    </a:lnTo>
                    <a:lnTo>
                      <a:pt x="3453" y="2230"/>
                    </a:lnTo>
                    <a:lnTo>
                      <a:pt x="3432" y="2167"/>
                    </a:lnTo>
                    <a:lnTo>
                      <a:pt x="3404" y="2105"/>
                    </a:lnTo>
                    <a:lnTo>
                      <a:pt x="3371" y="2047"/>
                    </a:lnTo>
                    <a:lnTo>
                      <a:pt x="3335" y="1992"/>
                    </a:lnTo>
                    <a:lnTo>
                      <a:pt x="3292" y="1942"/>
                    </a:lnTo>
                    <a:lnTo>
                      <a:pt x="3246" y="1895"/>
                    </a:lnTo>
                    <a:lnTo>
                      <a:pt x="3195" y="1852"/>
                    </a:lnTo>
                    <a:lnTo>
                      <a:pt x="3141" y="1814"/>
                    </a:lnTo>
                    <a:lnTo>
                      <a:pt x="3084" y="1781"/>
                    </a:lnTo>
                    <a:lnTo>
                      <a:pt x="3023" y="1754"/>
                    </a:lnTo>
                    <a:lnTo>
                      <a:pt x="2960" y="1731"/>
                    </a:lnTo>
                    <a:lnTo>
                      <a:pt x="2894" y="1716"/>
                    </a:lnTo>
                    <a:lnTo>
                      <a:pt x="2826" y="1706"/>
                    </a:lnTo>
                    <a:lnTo>
                      <a:pt x="2756" y="1703"/>
                    </a:lnTo>
                    <a:close/>
                    <a:moveTo>
                      <a:pt x="783" y="1703"/>
                    </a:moveTo>
                    <a:lnTo>
                      <a:pt x="713" y="1706"/>
                    </a:lnTo>
                    <a:lnTo>
                      <a:pt x="645" y="1716"/>
                    </a:lnTo>
                    <a:lnTo>
                      <a:pt x="580" y="1731"/>
                    </a:lnTo>
                    <a:lnTo>
                      <a:pt x="517" y="1754"/>
                    </a:lnTo>
                    <a:lnTo>
                      <a:pt x="456" y="1781"/>
                    </a:lnTo>
                    <a:lnTo>
                      <a:pt x="399" y="1814"/>
                    </a:lnTo>
                    <a:lnTo>
                      <a:pt x="345" y="1852"/>
                    </a:lnTo>
                    <a:lnTo>
                      <a:pt x="295" y="1895"/>
                    </a:lnTo>
                    <a:lnTo>
                      <a:pt x="248" y="1942"/>
                    </a:lnTo>
                    <a:lnTo>
                      <a:pt x="206" y="1992"/>
                    </a:lnTo>
                    <a:lnTo>
                      <a:pt x="168" y="2047"/>
                    </a:lnTo>
                    <a:lnTo>
                      <a:pt x="136" y="2105"/>
                    </a:lnTo>
                    <a:lnTo>
                      <a:pt x="109" y="2167"/>
                    </a:lnTo>
                    <a:lnTo>
                      <a:pt x="87" y="2230"/>
                    </a:lnTo>
                    <a:lnTo>
                      <a:pt x="71" y="2296"/>
                    </a:lnTo>
                    <a:lnTo>
                      <a:pt x="61" y="2365"/>
                    </a:lnTo>
                    <a:lnTo>
                      <a:pt x="58" y="2436"/>
                    </a:lnTo>
                    <a:lnTo>
                      <a:pt x="61" y="2506"/>
                    </a:lnTo>
                    <a:lnTo>
                      <a:pt x="71" y="2575"/>
                    </a:lnTo>
                    <a:lnTo>
                      <a:pt x="87" y="2641"/>
                    </a:lnTo>
                    <a:lnTo>
                      <a:pt x="109" y="2706"/>
                    </a:lnTo>
                    <a:lnTo>
                      <a:pt x="136" y="2767"/>
                    </a:lnTo>
                    <a:lnTo>
                      <a:pt x="168" y="2825"/>
                    </a:lnTo>
                    <a:lnTo>
                      <a:pt x="206" y="2880"/>
                    </a:lnTo>
                    <a:lnTo>
                      <a:pt x="248" y="2930"/>
                    </a:lnTo>
                    <a:lnTo>
                      <a:pt x="295" y="2977"/>
                    </a:lnTo>
                    <a:lnTo>
                      <a:pt x="345" y="3020"/>
                    </a:lnTo>
                    <a:lnTo>
                      <a:pt x="399" y="3058"/>
                    </a:lnTo>
                    <a:lnTo>
                      <a:pt x="456" y="3091"/>
                    </a:lnTo>
                    <a:lnTo>
                      <a:pt x="517" y="3118"/>
                    </a:lnTo>
                    <a:lnTo>
                      <a:pt x="580" y="3140"/>
                    </a:lnTo>
                    <a:lnTo>
                      <a:pt x="645" y="3156"/>
                    </a:lnTo>
                    <a:lnTo>
                      <a:pt x="713" y="3166"/>
                    </a:lnTo>
                    <a:lnTo>
                      <a:pt x="783" y="3169"/>
                    </a:lnTo>
                    <a:lnTo>
                      <a:pt x="853" y="3166"/>
                    </a:lnTo>
                    <a:lnTo>
                      <a:pt x="921" y="3156"/>
                    </a:lnTo>
                    <a:lnTo>
                      <a:pt x="987" y="3140"/>
                    </a:lnTo>
                    <a:lnTo>
                      <a:pt x="1050" y="3118"/>
                    </a:lnTo>
                    <a:lnTo>
                      <a:pt x="1110" y="3091"/>
                    </a:lnTo>
                    <a:lnTo>
                      <a:pt x="1168" y="3058"/>
                    </a:lnTo>
                    <a:lnTo>
                      <a:pt x="1222" y="3020"/>
                    </a:lnTo>
                    <a:lnTo>
                      <a:pt x="1273" y="2977"/>
                    </a:lnTo>
                    <a:lnTo>
                      <a:pt x="1318" y="2930"/>
                    </a:lnTo>
                    <a:lnTo>
                      <a:pt x="1360" y="2880"/>
                    </a:lnTo>
                    <a:lnTo>
                      <a:pt x="1398" y="2825"/>
                    </a:lnTo>
                    <a:lnTo>
                      <a:pt x="1430" y="2767"/>
                    </a:lnTo>
                    <a:lnTo>
                      <a:pt x="1459" y="2706"/>
                    </a:lnTo>
                    <a:lnTo>
                      <a:pt x="1480" y="2641"/>
                    </a:lnTo>
                    <a:lnTo>
                      <a:pt x="1495" y="2575"/>
                    </a:lnTo>
                    <a:lnTo>
                      <a:pt x="1506" y="2506"/>
                    </a:lnTo>
                    <a:lnTo>
                      <a:pt x="1509" y="2436"/>
                    </a:lnTo>
                    <a:lnTo>
                      <a:pt x="1506" y="2365"/>
                    </a:lnTo>
                    <a:lnTo>
                      <a:pt x="1495" y="2296"/>
                    </a:lnTo>
                    <a:lnTo>
                      <a:pt x="1480" y="2230"/>
                    </a:lnTo>
                    <a:lnTo>
                      <a:pt x="1459" y="2167"/>
                    </a:lnTo>
                    <a:lnTo>
                      <a:pt x="1430" y="2105"/>
                    </a:lnTo>
                    <a:lnTo>
                      <a:pt x="1398" y="2047"/>
                    </a:lnTo>
                    <a:lnTo>
                      <a:pt x="1360" y="1992"/>
                    </a:lnTo>
                    <a:lnTo>
                      <a:pt x="1318" y="1942"/>
                    </a:lnTo>
                    <a:lnTo>
                      <a:pt x="1273" y="1895"/>
                    </a:lnTo>
                    <a:lnTo>
                      <a:pt x="1222" y="1852"/>
                    </a:lnTo>
                    <a:lnTo>
                      <a:pt x="1168" y="1814"/>
                    </a:lnTo>
                    <a:lnTo>
                      <a:pt x="1110" y="1781"/>
                    </a:lnTo>
                    <a:lnTo>
                      <a:pt x="1050" y="1754"/>
                    </a:lnTo>
                    <a:lnTo>
                      <a:pt x="987" y="1731"/>
                    </a:lnTo>
                    <a:lnTo>
                      <a:pt x="921" y="1716"/>
                    </a:lnTo>
                    <a:lnTo>
                      <a:pt x="853" y="1706"/>
                    </a:lnTo>
                    <a:lnTo>
                      <a:pt x="783" y="1703"/>
                    </a:lnTo>
                    <a:close/>
                    <a:moveTo>
                      <a:pt x="1250" y="1384"/>
                    </a:moveTo>
                    <a:lnTo>
                      <a:pt x="1213" y="1430"/>
                    </a:lnTo>
                    <a:lnTo>
                      <a:pt x="1179" y="1480"/>
                    </a:lnTo>
                    <a:lnTo>
                      <a:pt x="1150" y="1533"/>
                    </a:lnTo>
                    <a:lnTo>
                      <a:pt x="1125" y="1588"/>
                    </a:lnTo>
                    <a:lnTo>
                      <a:pt x="1106" y="1647"/>
                    </a:lnTo>
                    <a:lnTo>
                      <a:pt x="1091" y="1707"/>
                    </a:lnTo>
                    <a:lnTo>
                      <a:pt x="1153" y="1738"/>
                    </a:lnTo>
                    <a:lnTo>
                      <a:pt x="1213" y="1774"/>
                    </a:lnTo>
                    <a:lnTo>
                      <a:pt x="1270" y="1815"/>
                    </a:lnTo>
                    <a:lnTo>
                      <a:pt x="1322" y="1861"/>
                    </a:lnTo>
                    <a:lnTo>
                      <a:pt x="1370" y="1911"/>
                    </a:lnTo>
                    <a:lnTo>
                      <a:pt x="1413" y="1966"/>
                    </a:lnTo>
                    <a:lnTo>
                      <a:pt x="1452" y="2024"/>
                    </a:lnTo>
                    <a:lnTo>
                      <a:pt x="1487" y="2086"/>
                    </a:lnTo>
                    <a:lnTo>
                      <a:pt x="1515" y="2150"/>
                    </a:lnTo>
                    <a:lnTo>
                      <a:pt x="1537" y="2218"/>
                    </a:lnTo>
                    <a:lnTo>
                      <a:pt x="1553" y="2289"/>
                    </a:lnTo>
                    <a:lnTo>
                      <a:pt x="1563" y="2361"/>
                    </a:lnTo>
                    <a:lnTo>
                      <a:pt x="1566" y="2436"/>
                    </a:lnTo>
                    <a:lnTo>
                      <a:pt x="1565" y="2478"/>
                    </a:lnTo>
                    <a:lnTo>
                      <a:pt x="1562" y="2519"/>
                    </a:lnTo>
                    <a:lnTo>
                      <a:pt x="1613" y="2533"/>
                    </a:lnTo>
                    <a:lnTo>
                      <a:pt x="1663" y="2544"/>
                    </a:lnTo>
                    <a:lnTo>
                      <a:pt x="1716" y="2551"/>
                    </a:lnTo>
                    <a:lnTo>
                      <a:pt x="1770" y="2553"/>
                    </a:lnTo>
                    <a:lnTo>
                      <a:pt x="1824" y="2551"/>
                    </a:lnTo>
                    <a:lnTo>
                      <a:pt x="1876" y="2544"/>
                    </a:lnTo>
                    <a:lnTo>
                      <a:pt x="1928" y="2533"/>
                    </a:lnTo>
                    <a:lnTo>
                      <a:pt x="1977" y="2519"/>
                    </a:lnTo>
                    <a:lnTo>
                      <a:pt x="1974" y="2478"/>
                    </a:lnTo>
                    <a:lnTo>
                      <a:pt x="1973" y="2436"/>
                    </a:lnTo>
                    <a:lnTo>
                      <a:pt x="1976" y="2361"/>
                    </a:lnTo>
                    <a:lnTo>
                      <a:pt x="1987" y="2289"/>
                    </a:lnTo>
                    <a:lnTo>
                      <a:pt x="2003" y="2218"/>
                    </a:lnTo>
                    <a:lnTo>
                      <a:pt x="2026" y="2150"/>
                    </a:lnTo>
                    <a:lnTo>
                      <a:pt x="2054" y="2086"/>
                    </a:lnTo>
                    <a:lnTo>
                      <a:pt x="2087" y="2024"/>
                    </a:lnTo>
                    <a:lnTo>
                      <a:pt x="2126" y="1966"/>
                    </a:lnTo>
                    <a:lnTo>
                      <a:pt x="2171" y="1911"/>
                    </a:lnTo>
                    <a:lnTo>
                      <a:pt x="2218" y="1861"/>
                    </a:lnTo>
                    <a:lnTo>
                      <a:pt x="2271" y="1815"/>
                    </a:lnTo>
                    <a:lnTo>
                      <a:pt x="2327" y="1774"/>
                    </a:lnTo>
                    <a:lnTo>
                      <a:pt x="2386" y="1738"/>
                    </a:lnTo>
                    <a:lnTo>
                      <a:pt x="2450" y="1707"/>
                    </a:lnTo>
                    <a:lnTo>
                      <a:pt x="2435" y="1647"/>
                    </a:lnTo>
                    <a:lnTo>
                      <a:pt x="2414" y="1588"/>
                    </a:lnTo>
                    <a:lnTo>
                      <a:pt x="2390" y="1533"/>
                    </a:lnTo>
                    <a:lnTo>
                      <a:pt x="2360" y="1480"/>
                    </a:lnTo>
                    <a:lnTo>
                      <a:pt x="2327" y="1430"/>
                    </a:lnTo>
                    <a:lnTo>
                      <a:pt x="2289" y="1384"/>
                    </a:lnTo>
                    <a:lnTo>
                      <a:pt x="2242" y="1424"/>
                    </a:lnTo>
                    <a:lnTo>
                      <a:pt x="2191" y="1460"/>
                    </a:lnTo>
                    <a:lnTo>
                      <a:pt x="2138" y="1491"/>
                    </a:lnTo>
                    <a:lnTo>
                      <a:pt x="2082" y="1518"/>
                    </a:lnTo>
                    <a:lnTo>
                      <a:pt x="2023" y="1542"/>
                    </a:lnTo>
                    <a:lnTo>
                      <a:pt x="1962" y="1561"/>
                    </a:lnTo>
                    <a:lnTo>
                      <a:pt x="1900" y="1574"/>
                    </a:lnTo>
                    <a:lnTo>
                      <a:pt x="1836" y="1582"/>
                    </a:lnTo>
                    <a:lnTo>
                      <a:pt x="1770" y="1585"/>
                    </a:lnTo>
                    <a:lnTo>
                      <a:pt x="1704" y="1582"/>
                    </a:lnTo>
                    <a:lnTo>
                      <a:pt x="1640" y="1574"/>
                    </a:lnTo>
                    <a:lnTo>
                      <a:pt x="1577" y="1561"/>
                    </a:lnTo>
                    <a:lnTo>
                      <a:pt x="1517" y="1542"/>
                    </a:lnTo>
                    <a:lnTo>
                      <a:pt x="1459" y="1518"/>
                    </a:lnTo>
                    <a:lnTo>
                      <a:pt x="1402" y="1491"/>
                    </a:lnTo>
                    <a:lnTo>
                      <a:pt x="1348" y="1460"/>
                    </a:lnTo>
                    <a:lnTo>
                      <a:pt x="1298" y="1424"/>
                    </a:lnTo>
                    <a:lnTo>
                      <a:pt x="1250" y="1384"/>
                    </a:lnTo>
                    <a:close/>
                    <a:moveTo>
                      <a:pt x="1770" y="58"/>
                    </a:moveTo>
                    <a:lnTo>
                      <a:pt x="1700" y="62"/>
                    </a:lnTo>
                    <a:lnTo>
                      <a:pt x="1632" y="72"/>
                    </a:lnTo>
                    <a:lnTo>
                      <a:pt x="1566" y="88"/>
                    </a:lnTo>
                    <a:lnTo>
                      <a:pt x="1503" y="110"/>
                    </a:lnTo>
                    <a:lnTo>
                      <a:pt x="1442" y="138"/>
                    </a:lnTo>
                    <a:lnTo>
                      <a:pt x="1385" y="171"/>
                    </a:lnTo>
                    <a:lnTo>
                      <a:pt x="1331" y="208"/>
                    </a:lnTo>
                    <a:lnTo>
                      <a:pt x="1282" y="251"/>
                    </a:lnTo>
                    <a:lnTo>
                      <a:pt x="1235" y="297"/>
                    </a:lnTo>
                    <a:lnTo>
                      <a:pt x="1193" y="349"/>
                    </a:lnTo>
                    <a:lnTo>
                      <a:pt x="1155" y="403"/>
                    </a:lnTo>
                    <a:lnTo>
                      <a:pt x="1123" y="461"/>
                    </a:lnTo>
                    <a:lnTo>
                      <a:pt x="1096" y="522"/>
                    </a:lnTo>
                    <a:lnTo>
                      <a:pt x="1074" y="587"/>
                    </a:lnTo>
                    <a:lnTo>
                      <a:pt x="1058" y="653"/>
                    </a:lnTo>
                    <a:lnTo>
                      <a:pt x="1049" y="722"/>
                    </a:lnTo>
                    <a:lnTo>
                      <a:pt x="1045" y="793"/>
                    </a:lnTo>
                    <a:lnTo>
                      <a:pt x="1049" y="863"/>
                    </a:lnTo>
                    <a:lnTo>
                      <a:pt x="1058" y="931"/>
                    </a:lnTo>
                    <a:lnTo>
                      <a:pt x="1074" y="998"/>
                    </a:lnTo>
                    <a:lnTo>
                      <a:pt x="1096" y="1062"/>
                    </a:lnTo>
                    <a:lnTo>
                      <a:pt x="1123" y="1123"/>
                    </a:lnTo>
                    <a:lnTo>
                      <a:pt x="1155" y="1181"/>
                    </a:lnTo>
                    <a:lnTo>
                      <a:pt x="1193" y="1236"/>
                    </a:lnTo>
                    <a:lnTo>
                      <a:pt x="1235" y="1287"/>
                    </a:lnTo>
                    <a:lnTo>
                      <a:pt x="1282" y="1334"/>
                    </a:lnTo>
                    <a:lnTo>
                      <a:pt x="1331" y="1377"/>
                    </a:lnTo>
                    <a:lnTo>
                      <a:pt x="1385" y="1415"/>
                    </a:lnTo>
                    <a:lnTo>
                      <a:pt x="1442" y="1448"/>
                    </a:lnTo>
                    <a:lnTo>
                      <a:pt x="1503" y="1475"/>
                    </a:lnTo>
                    <a:lnTo>
                      <a:pt x="1566" y="1497"/>
                    </a:lnTo>
                    <a:lnTo>
                      <a:pt x="1632" y="1513"/>
                    </a:lnTo>
                    <a:lnTo>
                      <a:pt x="1700" y="1523"/>
                    </a:lnTo>
                    <a:lnTo>
                      <a:pt x="1770" y="1526"/>
                    </a:lnTo>
                    <a:lnTo>
                      <a:pt x="1839" y="1523"/>
                    </a:lnTo>
                    <a:lnTo>
                      <a:pt x="1907" y="1513"/>
                    </a:lnTo>
                    <a:lnTo>
                      <a:pt x="1973" y="1497"/>
                    </a:lnTo>
                    <a:lnTo>
                      <a:pt x="2037" y="1475"/>
                    </a:lnTo>
                    <a:lnTo>
                      <a:pt x="2097" y="1448"/>
                    </a:lnTo>
                    <a:lnTo>
                      <a:pt x="2154" y="1415"/>
                    </a:lnTo>
                    <a:lnTo>
                      <a:pt x="2208" y="1377"/>
                    </a:lnTo>
                    <a:lnTo>
                      <a:pt x="2259" y="1334"/>
                    </a:lnTo>
                    <a:lnTo>
                      <a:pt x="2305" y="1287"/>
                    </a:lnTo>
                    <a:lnTo>
                      <a:pt x="2347" y="1236"/>
                    </a:lnTo>
                    <a:lnTo>
                      <a:pt x="2385" y="1181"/>
                    </a:lnTo>
                    <a:lnTo>
                      <a:pt x="2418" y="1123"/>
                    </a:lnTo>
                    <a:lnTo>
                      <a:pt x="2445" y="1062"/>
                    </a:lnTo>
                    <a:lnTo>
                      <a:pt x="2466" y="998"/>
                    </a:lnTo>
                    <a:lnTo>
                      <a:pt x="2482" y="931"/>
                    </a:lnTo>
                    <a:lnTo>
                      <a:pt x="2492" y="863"/>
                    </a:lnTo>
                    <a:lnTo>
                      <a:pt x="2495" y="793"/>
                    </a:lnTo>
                    <a:lnTo>
                      <a:pt x="2492" y="722"/>
                    </a:lnTo>
                    <a:lnTo>
                      <a:pt x="2482" y="653"/>
                    </a:lnTo>
                    <a:lnTo>
                      <a:pt x="2466" y="587"/>
                    </a:lnTo>
                    <a:lnTo>
                      <a:pt x="2445" y="522"/>
                    </a:lnTo>
                    <a:lnTo>
                      <a:pt x="2418" y="461"/>
                    </a:lnTo>
                    <a:lnTo>
                      <a:pt x="2385" y="403"/>
                    </a:lnTo>
                    <a:lnTo>
                      <a:pt x="2347" y="349"/>
                    </a:lnTo>
                    <a:lnTo>
                      <a:pt x="2305" y="297"/>
                    </a:lnTo>
                    <a:lnTo>
                      <a:pt x="2259" y="251"/>
                    </a:lnTo>
                    <a:lnTo>
                      <a:pt x="2208" y="208"/>
                    </a:lnTo>
                    <a:lnTo>
                      <a:pt x="2154" y="171"/>
                    </a:lnTo>
                    <a:lnTo>
                      <a:pt x="2097" y="138"/>
                    </a:lnTo>
                    <a:lnTo>
                      <a:pt x="2037" y="110"/>
                    </a:lnTo>
                    <a:lnTo>
                      <a:pt x="1973" y="88"/>
                    </a:lnTo>
                    <a:lnTo>
                      <a:pt x="1907" y="72"/>
                    </a:lnTo>
                    <a:lnTo>
                      <a:pt x="1839" y="62"/>
                    </a:lnTo>
                    <a:lnTo>
                      <a:pt x="1770" y="58"/>
                    </a:lnTo>
                    <a:close/>
                    <a:moveTo>
                      <a:pt x="1770" y="0"/>
                    </a:moveTo>
                    <a:lnTo>
                      <a:pt x="1770" y="0"/>
                    </a:lnTo>
                    <a:lnTo>
                      <a:pt x="1841" y="3"/>
                    </a:lnTo>
                    <a:lnTo>
                      <a:pt x="1911" y="13"/>
                    </a:lnTo>
                    <a:lnTo>
                      <a:pt x="1978" y="28"/>
                    </a:lnTo>
                    <a:lnTo>
                      <a:pt x="2043" y="50"/>
                    </a:lnTo>
                    <a:lnTo>
                      <a:pt x="2106" y="76"/>
                    </a:lnTo>
                    <a:lnTo>
                      <a:pt x="2165" y="109"/>
                    </a:lnTo>
                    <a:lnTo>
                      <a:pt x="2221" y="145"/>
                    </a:lnTo>
                    <a:lnTo>
                      <a:pt x="2275" y="186"/>
                    </a:lnTo>
                    <a:lnTo>
                      <a:pt x="2324" y="232"/>
                    </a:lnTo>
                    <a:lnTo>
                      <a:pt x="2369" y="282"/>
                    </a:lnTo>
                    <a:lnTo>
                      <a:pt x="2410" y="336"/>
                    </a:lnTo>
                    <a:lnTo>
                      <a:pt x="2447" y="392"/>
                    </a:lnTo>
                    <a:lnTo>
                      <a:pt x="2478" y="453"/>
                    </a:lnTo>
                    <a:lnTo>
                      <a:pt x="2505" y="517"/>
                    </a:lnTo>
                    <a:lnTo>
                      <a:pt x="2525" y="582"/>
                    </a:lnTo>
                    <a:lnTo>
                      <a:pt x="2542" y="650"/>
                    </a:lnTo>
                    <a:lnTo>
                      <a:pt x="2550" y="721"/>
                    </a:lnTo>
                    <a:lnTo>
                      <a:pt x="2553" y="793"/>
                    </a:lnTo>
                    <a:lnTo>
                      <a:pt x="2550" y="864"/>
                    </a:lnTo>
                    <a:lnTo>
                      <a:pt x="2542" y="934"/>
                    </a:lnTo>
                    <a:lnTo>
                      <a:pt x="2525" y="1001"/>
                    </a:lnTo>
                    <a:lnTo>
                      <a:pt x="2505" y="1067"/>
                    </a:lnTo>
                    <a:lnTo>
                      <a:pt x="2479" y="1130"/>
                    </a:lnTo>
                    <a:lnTo>
                      <a:pt x="2448" y="1190"/>
                    </a:lnTo>
                    <a:lnTo>
                      <a:pt x="2412" y="1247"/>
                    </a:lnTo>
                    <a:lnTo>
                      <a:pt x="2371" y="1299"/>
                    </a:lnTo>
                    <a:lnTo>
                      <a:pt x="2415" y="1353"/>
                    </a:lnTo>
                    <a:lnTo>
                      <a:pt x="2454" y="1410"/>
                    </a:lnTo>
                    <a:lnTo>
                      <a:pt x="2489" y="1470"/>
                    </a:lnTo>
                    <a:lnTo>
                      <a:pt x="2518" y="1534"/>
                    </a:lnTo>
                    <a:lnTo>
                      <a:pt x="2543" y="1600"/>
                    </a:lnTo>
                    <a:lnTo>
                      <a:pt x="2561" y="1670"/>
                    </a:lnTo>
                    <a:lnTo>
                      <a:pt x="2625" y="1656"/>
                    </a:lnTo>
                    <a:lnTo>
                      <a:pt x="2689" y="1647"/>
                    </a:lnTo>
                    <a:lnTo>
                      <a:pt x="2756" y="1644"/>
                    </a:lnTo>
                    <a:lnTo>
                      <a:pt x="2828" y="1647"/>
                    </a:lnTo>
                    <a:lnTo>
                      <a:pt x="2898" y="1656"/>
                    </a:lnTo>
                    <a:lnTo>
                      <a:pt x="2965" y="1672"/>
                    </a:lnTo>
                    <a:lnTo>
                      <a:pt x="3029" y="1693"/>
                    </a:lnTo>
                    <a:lnTo>
                      <a:pt x="3092" y="1720"/>
                    </a:lnTo>
                    <a:lnTo>
                      <a:pt x="3151" y="1752"/>
                    </a:lnTo>
                    <a:lnTo>
                      <a:pt x="3208" y="1789"/>
                    </a:lnTo>
                    <a:lnTo>
                      <a:pt x="3261" y="1830"/>
                    </a:lnTo>
                    <a:lnTo>
                      <a:pt x="3311" y="1876"/>
                    </a:lnTo>
                    <a:lnTo>
                      <a:pt x="3356" y="1925"/>
                    </a:lnTo>
                    <a:lnTo>
                      <a:pt x="3397" y="1979"/>
                    </a:lnTo>
                    <a:lnTo>
                      <a:pt x="3433" y="2037"/>
                    </a:lnTo>
                    <a:lnTo>
                      <a:pt x="3465" y="2097"/>
                    </a:lnTo>
                    <a:lnTo>
                      <a:pt x="3491" y="2160"/>
                    </a:lnTo>
                    <a:lnTo>
                      <a:pt x="3513" y="2225"/>
                    </a:lnTo>
                    <a:lnTo>
                      <a:pt x="3528" y="2293"/>
                    </a:lnTo>
                    <a:lnTo>
                      <a:pt x="3537" y="2364"/>
                    </a:lnTo>
                    <a:lnTo>
                      <a:pt x="3541" y="2436"/>
                    </a:lnTo>
                    <a:lnTo>
                      <a:pt x="3537" y="2508"/>
                    </a:lnTo>
                    <a:lnTo>
                      <a:pt x="3528" y="2578"/>
                    </a:lnTo>
                    <a:lnTo>
                      <a:pt x="3513" y="2647"/>
                    </a:lnTo>
                    <a:lnTo>
                      <a:pt x="3491" y="2712"/>
                    </a:lnTo>
                    <a:lnTo>
                      <a:pt x="3465" y="2775"/>
                    </a:lnTo>
                    <a:lnTo>
                      <a:pt x="3433" y="2835"/>
                    </a:lnTo>
                    <a:lnTo>
                      <a:pt x="3397" y="2892"/>
                    </a:lnTo>
                    <a:lnTo>
                      <a:pt x="3356" y="2946"/>
                    </a:lnTo>
                    <a:lnTo>
                      <a:pt x="3311" y="2996"/>
                    </a:lnTo>
                    <a:lnTo>
                      <a:pt x="3261" y="3042"/>
                    </a:lnTo>
                    <a:lnTo>
                      <a:pt x="3208" y="3083"/>
                    </a:lnTo>
                    <a:lnTo>
                      <a:pt x="3151" y="3120"/>
                    </a:lnTo>
                    <a:lnTo>
                      <a:pt x="3092" y="3152"/>
                    </a:lnTo>
                    <a:lnTo>
                      <a:pt x="3029" y="3179"/>
                    </a:lnTo>
                    <a:lnTo>
                      <a:pt x="2965" y="3200"/>
                    </a:lnTo>
                    <a:lnTo>
                      <a:pt x="2898" y="3215"/>
                    </a:lnTo>
                    <a:lnTo>
                      <a:pt x="2828" y="3225"/>
                    </a:lnTo>
                    <a:lnTo>
                      <a:pt x="2756" y="3228"/>
                    </a:lnTo>
                    <a:lnTo>
                      <a:pt x="2684" y="3225"/>
                    </a:lnTo>
                    <a:lnTo>
                      <a:pt x="2615" y="3215"/>
                    </a:lnTo>
                    <a:lnTo>
                      <a:pt x="2547" y="3200"/>
                    </a:lnTo>
                    <a:lnTo>
                      <a:pt x="2481" y="3178"/>
                    </a:lnTo>
                    <a:lnTo>
                      <a:pt x="2418" y="3151"/>
                    </a:lnTo>
                    <a:lnTo>
                      <a:pt x="2358" y="3118"/>
                    </a:lnTo>
                    <a:lnTo>
                      <a:pt x="2301" y="3080"/>
                    </a:lnTo>
                    <a:lnTo>
                      <a:pt x="2248" y="3038"/>
                    </a:lnTo>
                    <a:lnTo>
                      <a:pt x="2199" y="2991"/>
                    </a:lnTo>
                    <a:lnTo>
                      <a:pt x="2153" y="2940"/>
                    </a:lnTo>
                    <a:lnTo>
                      <a:pt x="2113" y="2886"/>
                    </a:lnTo>
                    <a:lnTo>
                      <a:pt x="2077" y="2828"/>
                    </a:lnTo>
                    <a:lnTo>
                      <a:pt x="2045" y="2767"/>
                    </a:lnTo>
                    <a:lnTo>
                      <a:pt x="2019" y="2702"/>
                    </a:lnTo>
                    <a:lnTo>
                      <a:pt x="1999" y="2636"/>
                    </a:lnTo>
                    <a:lnTo>
                      <a:pt x="1944" y="2650"/>
                    </a:lnTo>
                    <a:lnTo>
                      <a:pt x="1888" y="2661"/>
                    </a:lnTo>
                    <a:lnTo>
                      <a:pt x="1830" y="2668"/>
                    </a:lnTo>
                    <a:lnTo>
                      <a:pt x="1770" y="2671"/>
                    </a:lnTo>
                    <a:lnTo>
                      <a:pt x="1711" y="2668"/>
                    </a:lnTo>
                    <a:lnTo>
                      <a:pt x="1653" y="2661"/>
                    </a:lnTo>
                    <a:lnTo>
                      <a:pt x="1597" y="2650"/>
                    </a:lnTo>
                    <a:lnTo>
                      <a:pt x="1542" y="2636"/>
                    </a:lnTo>
                    <a:lnTo>
                      <a:pt x="1521" y="2702"/>
                    </a:lnTo>
                    <a:lnTo>
                      <a:pt x="1495" y="2767"/>
                    </a:lnTo>
                    <a:lnTo>
                      <a:pt x="1464" y="2828"/>
                    </a:lnTo>
                    <a:lnTo>
                      <a:pt x="1427" y="2886"/>
                    </a:lnTo>
                    <a:lnTo>
                      <a:pt x="1386" y="2940"/>
                    </a:lnTo>
                    <a:lnTo>
                      <a:pt x="1341" y="2991"/>
                    </a:lnTo>
                    <a:lnTo>
                      <a:pt x="1291" y="3038"/>
                    </a:lnTo>
                    <a:lnTo>
                      <a:pt x="1238" y="3080"/>
                    </a:lnTo>
                    <a:lnTo>
                      <a:pt x="1182" y="3118"/>
                    </a:lnTo>
                    <a:lnTo>
                      <a:pt x="1122" y="3151"/>
                    </a:lnTo>
                    <a:lnTo>
                      <a:pt x="1059" y="3178"/>
                    </a:lnTo>
                    <a:lnTo>
                      <a:pt x="994" y="3200"/>
                    </a:lnTo>
                    <a:lnTo>
                      <a:pt x="926" y="3215"/>
                    </a:lnTo>
                    <a:lnTo>
                      <a:pt x="855" y="3225"/>
                    </a:lnTo>
                    <a:lnTo>
                      <a:pt x="783" y="3228"/>
                    </a:lnTo>
                    <a:lnTo>
                      <a:pt x="712" y="3225"/>
                    </a:lnTo>
                    <a:lnTo>
                      <a:pt x="643" y="3215"/>
                    </a:lnTo>
                    <a:lnTo>
                      <a:pt x="575" y="3200"/>
                    </a:lnTo>
                    <a:lnTo>
                      <a:pt x="510" y="3179"/>
                    </a:lnTo>
                    <a:lnTo>
                      <a:pt x="448" y="3152"/>
                    </a:lnTo>
                    <a:lnTo>
                      <a:pt x="388" y="3120"/>
                    </a:lnTo>
                    <a:lnTo>
                      <a:pt x="332" y="3083"/>
                    </a:lnTo>
                    <a:lnTo>
                      <a:pt x="279" y="3042"/>
                    </a:lnTo>
                    <a:lnTo>
                      <a:pt x="230" y="2996"/>
                    </a:lnTo>
                    <a:lnTo>
                      <a:pt x="184" y="2946"/>
                    </a:lnTo>
                    <a:lnTo>
                      <a:pt x="143" y="2892"/>
                    </a:lnTo>
                    <a:lnTo>
                      <a:pt x="107" y="2835"/>
                    </a:lnTo>
                    <a:lnTo>
                      <a:pt x="76" y="2775"/>
                    </a:lnTo>
                    <a:lnTo>
                      <a:pt x="50" y="2712"/>
                    </a:lnTo>
                    <a:lnTo>
                      <a:pt x="28" y="2647"/>
                    </a:lnTo>
                    <a:lnTo>
                      <a:pt x="13" y="2578"/>
                    </a:lnTo>
                    <a:lnTo>
                      <a:pt x="3" y="2508"/>
                    </a:lnTo>
                    <a:lnTo>
                      <a:pt x="0" y="2436"/>
                    </a:lnTo>
                    <a:lnTo>
                      <a:pt x="3" y="2364"/>
                    </a:lnTo>
                    <a:lnTo>
                      <a:pt x="13" y="2293"/>
                    </a:lnTo>
                    <a:lnTo>
                      <a:pt x="28" y="2225"/>
                    </a:lnTo>
                    <a:lnTo>
                      <a:pt x="50" y="2160"/>
                    </a:lnTo>
                    <a:lnTo>
                      <a:pt x="76" y="2097"/>
                    </a:lnTo>
                    <a:lnTo>
                      <a:pt x="107" y="2037"/>
                    </a:lnTo>
                    <a:lnTo>
                      <a:pt x="143" y="1979"/>
                    </a:lnTo>
                    <a:lnTo>
                      <a:pt x="184" y="1925"/>
                    </a:lnTo>
                    <a:lnTo>
                      <a:pt x="230" y="1876"/>
                    </a:lnTo>
                    <a:lnTo>
                      <a:pt x="279" y="1830"/>
                    </a:lnTo>
                    <a:lnTo>
                      <a:pt x="332" y="1789"/>
                    </a:lnTo>
                    <a:lnTo>
                      <a:pt x="388" y="1752"/>
                    </a:lnTo>
                    <a:lnTo>
                      <a:pt x="448" y="1720"/>
                    </a:lnTo>
                    <a:lnTo>
                      <a:pt x="510" y="1693"/>
                    </a:lnTo>
                    <a:lnTo>
                      <a:pt x="575" y="1672"/>
                    </a:lnTo>
                    <a:lnTo>
                      <a:pt x="643" y="1656"/>
                    </a:lnTo>
                    <a:lnTo>
                      <a:pt x="712" y="1647"/>
                    </a:lnTo>
                    <a:lnTo>
                      <a:pt x="783" y="1644"/>
                    </a:lnTo>
                    <a:lnTo>
                      <a:pt x="850" y="1647"/>
                    </a:lnTo>
                    <a:lnTo>
                      <a:pt x="916" y="1656"/>
                    </a:lnTo>
                    <a:lnTo>
                      <a:pt x="980" y="1670"/>
                    </a:lnTo>
                    <a:lnTo>
                      <a:pt x="998" y="1600"/>
                    </a:lnTo>
                    <a:lnTo>
                      <a:pt x="1022" y="1534"/>
                    </a:lnTo>
                    <a:lnTo>
                      <a:pt x="1052" y="1470"/>
                    </a:lnTo>
                    <a:lnTo>
                      <a:pt x="1086" y="1410"/>
                    </a:lnTo>
                    <a:lnTo>
                      <a:pt x="1125" y="1353"/>
                    </a:lnTo>
                    <a:lnTo>
                      <a:pt x="1169" y="1299"/>
                    </a:lnTo>
                    <a:lnTo>
                      <a:pt x="1128" y="1247"/>
                    </a:lnTo>
                    <a:lnTo>
                      <a:pt x="1093" y="1190"/>
                    </a:lnTo>
                    <a:lnTo>
                      <a:pt x="1062" y="1130"/>
                    </a:lnTo>
                    <a:lnTo>
                      <a:pt x="1036" y="1067"/>
                    </a:lnTo>
                    <a:lnTo>
                      <a:pt x="1014" y="1001"/>
                    </a:lnTo>
                    <a:lnTo>
                      <a:pt x="999" y="934"/>
                    </a:lnTo>
                    <a:lnTo>
                      <a:pt x="990" y="864"/>
                    </a:lnTo>
                    <a:lnTo>
                      <a:pt x="987" y="793"/>
                    </a:lnTo>
                    <a:lnTo>
                      <a:pt x="990" y="721"/>
                    </a:lnTo>
                    <a:lnTo>
                      <a:pt x="1000" y="650"/>
                    </a:lnTo>
                    <a:lnTo>
                      <a:pt x="1015" y="582"/>
                    </a:lnTo>
                    <a:lnTo>
                      <a:pt x="1036" y="517"/>
                    </a:lnTo>
                    <a:lnTo>
                      <a:pt x="1063" y="453"/>
                    </a:lnTo>
                    <a:lnTo>
                      <a:pt x="1094" y="392"/>
                    </a:lnTo>
                    <a:lnTo>
                      <a:pt x="1131" y="336"/>
                    </a:lnTo>
                    <a:lnTo>
                      <a:pt x="1172" y="282"/>
                    </a:lnTo>
                    <a:lnTo>
                      <a:pt x="1217" y="232"/>
                    </a:lnTo>
                    <a:lnTo>
                      <a:pt x="1265" y="186"/>
                    </a:lnTo>
                    <a:lnTo>
                      <a:pt x="1318" y="145"/>
                    </a:lnTo>
                    <a:lnTo>
                      <a:pt x="1375" y="109"/>
                    </a:lnTo>
                    <a:lnTo>
                      <a:pt x="1435" y="76"/>
                    </a:lnTo>
                    <a:lnTo>
                      <a:pt x="1497" y="50"/>
                    </a:lnTo>
                    <a:lnTo>
                      <a:pt x="1562" y="28"/>
                    </a:lnTo>
                    <a:lnTo>
                      <a:pt x="1629" y="13"/>
                    </a:lnTo>
                    <a:lnTo>
                      <a:pt x="1699" y="3"/>
                    </a:lnTo>
                    <a:lnTo>
                      <a:pt x="17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I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0000400000000000000" pitchFamily="50" typeface="Montserrat Light"/>
                </a:endParaRPr>
              </a:p>
            </p:txBody>
          </p:sp>
          <p:sp>
            <p:nvSpPr>
              <p:cNvPr id="13" name="Freeform 51">
                <a:extLst>
                  <a:ext uri="{FF2B5EF4-FFF2-40B4-BE49-F238E27FC236}">
                    <a16:creationId xmlns:a16="http://schemas.microsoft.com/office/drawing/2014/main" id="{BBB61302-1AF2-4E6F-B588-6D39437D88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45463" y="1485900"/>
                <a:ext cx="190500" cy="206375"/>
              </a:xfrm>
              <a:custGeom>
                <a:gdLst>
                  <a:gd fmla="*/ 458 w 960" name="T0"/>
                  <a:gd fmla="*/ 626 h 1038" name="T1"/>
                  <a:gd fmla="*/ 347 w 960" name="T2"/>
                  <a:gd fmla="*/ 902 h 1038" name="T3"/>
                  <a:gd fmla="*/ 615 w 960" name="T4"/>
                  <a:gd fmla="*/ 902 h 1038" name="T5"/>
                  <a:gd fmla="*/ 503 w 960" name="T6"/>
                  <a:gd fmla="*/ 626 h 1038" name="T7"/>
                  <a:gd fmla="*/ 526 w 960" name="T8"/>
                  <a:gd fmla="*/ 581 h 1038" name="T9"/>
                  <a:gd fmla="*/ 480 w 960" name="T10"/>
                  <a:gd fmla="*/ 587 h 1038" name="T11"/>
                  <a:gd fmla="*/ 414 w 960" name="T12"/>
                  <a:gd fmla="*/ 575 h 1038" name="T13"/>
                  <a:gd fmla="*/ 519 w 960" name="T14"/>
                  <a:gd fmla="*/ 2 h 1038" name="T15"/>
                  <a:gd fmla="*/ 592 w 960" name="T16"/>
                  <a:gd fmla="*/ 25 h 1038" name="T17"/>
                  <a:gd fmla="*/ 654 w 960" name="T18"/>
                  <a:gd fmla="*/ 65 h 1038" name="T19"/>
                  <a:gd fmla="*/ 703 w 960" name="T20"/>
                  <a:gd fmla="*/ 122 h 1038" name="T21"/>
                  <a:gd fmla="*/ 735 w 960" name="T22"/>
                  <a:gd fmla="*/ 191 h 1038" name="T23"/>
                  <a:gd fmla="*/ 746 w 960" name="T24"/>
                  <a:gd fmla="*/ 268 h 1038" name="T25"/>
                  <a:gd fmla="*/ 735 w 960" name="T26"/>
                  <a:gd fmla="*/ 348 h 1038" name="T27"/>
                  <a:gd fmla="*/ 705 w 960" name="T28"/>
                  <a:gd fmla="*/ 425 h 1038" name="T29"/>
                  <a:gd fmla="*/ 658 w 960" name="T30"/>
                  <a:gd fmla="*/ 494 h 1038" name="T31"/>
                  <a:gd fmla="*/ 599 w 960" name="T32"/>
                  <a:gd fmla="*/ 547 h 1038" name="T33"/>
                  <a:gd fmla="*/ 698 w 960" name="T34"/>
                  <a:gd fmla="*/ 585 h 1038" name="T35"/>
                  <a:gd fmla="*/ 786 w 960" name="T36"/>
                  <a:gd fmla="*/ 638 h 1038" name="T37"/>
                  <a:gd fmla="*/ 858 w 960" name="T38"/>
                  <a:gd fmla="*/ 703 h 1038" name="T39"/>
                  <a:gd fmla="*/ 913 w 960" name="T40"/>
                  <a:gd fmla="*/ 774 h 1038" name="T41"/>
                  <a:gd fmla="*/ 948 w 960" name="T42"/>
                  <a:gd fmla="*/ 849 h 1038" name="T43"/>
                  <a:gd fmla="*/ 960 w 960" name="T44"/>
                  <a:gd fmla="*/ 920 h 1038" name="T45"/>
                  <a:gd fmla="*/ 946 w 960" name="T46"/>
                  <a:gd fmla="*/ 951 h 1038" name="T47"/>
                  <a:gd fmla="*/ 908 w 960" name="T48"/>
                  <a:gd fmla="*/ 977 h 1038" name="T49"/>
                  <a:gd fmla="*/ 847 w 960" name="T50"/>
                  <a:gd fmla="*/ 1000 h 1038" name="T51"/>
                  <a:gd fmla="*/ 770 w 960" name="T52"/>
                  <a:gd fmla="*/ 1017 h 1038" name="T53"/>
                  <a:gd fmla="*/ 681 w 960" name="T54"/>
                  <a:gd fmla="*/ 1029 h 1038" name="T55"/>
                  <a:gd fmla="*/ 583 w 960" name="T56"/>
                  <a:gd fmla="*/ 1036 h 1038" name="T57"/>
                  <a:gd fmla="*/ 480 w 960" name="T58"/>
                  <a:gd fmla="*/ 1038 h 1038" name="T59"/>
                  <a:gd fmla="*/ 379 w 960" name="T60"/>
                  <a:gd fmla="*/ 1036 h 1038" name="T61"/>
                  <a:gd fmla="*/ 281 w 960" name="T62"/>
                  <a:gd fmla="*/ 1029 h 1038" name="T63"/>
                  <a:gd fmla="*/ 191 w 960" name="T64"/>
                  <a:gd fmla="*/ 1017 h 1038" name="T65"/>
                  <a:gd fmla="*/ 114 w 960" name="T66"/>
                  <a:gd fmla="*/ 1000 h 1038" name="T67"/>
                  <a:gd fmla="*/ 54 w 960" name="T68"/>
                  <a:gd fmla="*/ 977 h 1038" name="T69"/>
                  <a:gd fmla="*/ 14 w 960" name="T70"/>
                  <a:gd fmla="*/ 951 h 1038" name="T71"/>
                  <a:gd fmla="*/ 0 w 960" name="T72"/>
                  <a:gd fmla="*/ 920 h 1038" name="T73"/>
                  <a:gd fmla="*/ 13 w 960" name="T74"/>
                  <a:gd fmla="*/ 849 h 1038" name="T75"/>
                  <a:gd fmla="*/ 48 w 960" name="T76"/>
                  <a:gd fmla="*/ 774 h 1038" name="T77"/>
                  <a:gd fmla="*/ 104 w 960" name="T78"/>
                  <a:gd fmla="*/ 703 h 1038" name="T79"/>
                  <a:gd fmla="*/ 176 w 960" name="T80"/>
                  <a:gd fmla="*/ 638 h 1038" name="T81"/>
                  <a:gd fmla="*/ 263 w 960" name="T82"/>
                  <a:gd fmla="*/ 585 h 1038" name="T83"/>
                  <a:gd fmla="*/ 363 w 960" name="T84"/>
                  <a:gd fmla="*/ 547 h 1038" name="T85"/>
                  <a:gd fmla="*/ 302 w 960" name="T86"/>
                  <a:gd fmla="*/ 494 h 1038" name="T87"/>
                  <a:gd fmla="*/ 256 w 960" name="T88"/>
                  <a:gd fmla="*/ 425 h 1038" name="T89"/>
                  <a:gd fmla="*/ 227 w 960" name="T90"/>
                  <a:gd fmla="*/ 348 h 1038" name="T91"/>
                  <a:gd fmla="*/ 216 w 960" name="T92"/>
                  <a:gd fmla="*/ 268 h 1038" name="T93"/>
                  <a:gd fmla="*/ 227 w 960" name="T94"/>
                  <a:gd fmla="*/ 191 h 1038" name="T95"/>
                  <a:gd fmla="*/ 258 w 960" name="T96"/>
                  <a:gd fmla="*/ 122 h 1038" name="T97"/>
                  <a:gd fmla="*/ 307 w 960" name="T98"/>
                  <a:gd fmla="*/ 65 h 1038" name="T99"/>
                  <a:gd fmla="*/ 369 w 960" name="T100"/>
                  <a:gd fmla="*/ 25 h 1038" name="T101"/>
                  <a:gd fmla="*/ 441 w 960" name="T102"/>
                  <a:gd fmla="*/ 2 h 1038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038" w="960">
                    <a:moveTo>
                      <a:pt x="414" y="575"/>
                    </a:moveTo>
                    <a:lnTo>
                      <a:pt x="458" y="626"/>
                    </a:lnTo>
                    <a:lnTo>
                      <a:pt x="459" y="626"/>
                    </a:lnTo>
                    <a:lnTo>
                      <a:pt x="347" y="902"/>
                    </a:lnTo>
                    <a:lnTo>
                      <a:pt x="480" y="1038"/>
                    </a:lnTo>
                    <a:lnTo>
                      <a:pt x="615" y="902"/>
                    </a:lnTo>
                    <a:lnTo>
                      <a:pt x="502" y="626"/>
                    </a:lnTo>
                    <a:lnTo>
                      <a:pt x="503" y="626"/>
                    </a:lnTo>
                    <a:lnTo>
                      <a:pt x="547" y="575"/>
                    </a:lnTo>
                    <a:lnTo>
                      <a:pt x="526" y="581"/>
                    </a:lnTo>
                    <a:lnTo>
                      <a:pt x="503" y="586"/>
                    </a:lnTo>
                    <a:lnTo>
                      <a:pt x="480" y="587"/>
                    </a:lnTo>
                    <a:lnTo>
                      <a:pt x="447" y="583"/>
                    </a:lnTo>
                    <a:lnTo>
                      <a:pt x="414" y="575"/>
                    </a:lnTo>
                    <a:close/>
                    <a:moveTo>
                      <a:pt x="480" y="0"/>
                    </a:moveTo>
                    <a:lnTo>
                      <a:pt x="519" y="2"/>
                    </a:lnTo>
                    <a:lnTo>
                      <a:pt x="557" y="11"/>
                    </a:lnTo>
                    <a:lnTo>
                      <a:pt x="592" y="25"/>
                    </a:lnTo>
                    <a:lnTo>
                      <a:pt x="625" y="42"/>
                    </a:lnTo>
                    <a:lnTo>
                      <a:pt x="654" y="65"/>
                    </a:lnTo>
                    <a:lnTo>
                      <a:pt x="681" y="91"/>
                    </a:lnTo>
                    <a:lnTo>
                      <a:pt x="703" y="122"/>
                    </a:lnTo>
                    <a:lnTo>
                      <a:pt x="721" y="155"/>
                    </a:lnTo>
                    <a:lnTo>
                      <a:pt x="735" y="191"/>
                    </a:lnTo>
                    <a:lnTo>
                      <a:pt x="742" y="228"/>
                    </a:lnTo>
                    <a:lnTo>
                      <a:pt x="746" y="268"/>
                    </a:lnTo>
                    <a:lnTo>
                      <a:pt x="742" y="307"/>
                    </a:lnTo>
                    <a:lnTo>
                      <a:pt x="735" y="348"/>
                    </a:lnTo>
                    <a:lnTo>
                      <a:pt x="722" y="387"/>
                    </a:lnTo>
                    <a:lnTo>
                      <a:pt x="705" y="425"/>
                    </a:lnTo>
                    <a:lnTo>
                      <a:pt x="684" y="461"/>
                    </a:lnTo>
                    <a:lnTo>
                      <a:pt x="658" y="494"/>
                    </a:lnTo>
                    <a:lnTo>
                      <a:pt x="630" y="523"/>
                    </a:lnTo>
                    <a:lnTo>
                      <a:pt x="599" y="547"/>
                    </a:lnTo>
                    <a:lnTo>
                      <a:pt x="650" y="564"/>
                    </a:lnTo>
                    <a:lnTo>
                      <a:pt x="698" y="585"/>
                    </a:lnTo>
                    <a:lnTo>
                      <a:pt x="744" y="610"/>
                    </a:lnTo>
                    <a:lnTo>
                      <a:pt x="786" y="638"/>
                    </a:lnTo>
                    <a:lnTo>
                      <a:pt x="823" y="670"/>
                    </a:lnTo>
                    <a:lnTo>
                      <a:pt x="858" y="703"/>
                    </a:lnTo>
                    <a:lnTo>
                      <a:pt x="888" y="738"/>
                    </a:lnTo>
                    <a:lnTo>
                      <a:pt x="913" y="774"/>
                    </a:lnTo>
                    <a:lnTo>
                      <a:pt x="933" y="812"/>
                    </a:lnTo>
                    <a:lnTo>
                      <a:pt x="948" y="849"/>
                    </a:lnTo>
                    <a:lnTo>
                      <a:pt x="957" y="885"/>
                    </a:lnTo>
                    <a:lnTo>
                      <a:pt x="960" y="920"/>
                    </a:lnTo>
                    <a:lnTo>
                      <a:pt x="957" y="936"/>
                    </a:lnTo>
                    <a:lnTo>
                      <a:pt x="946" y="951"/>
                    </a:lnTo>
                    <a:lnTo>
                      <a:pt x="930" y="965"/>
                    </a:lnTo>
                    <a:lnTo>
                      <a:pt x="908" y="977"/>
                    </a:lnTo>
                    <a:lnTo>
                      <a:pt x="879" y="989"/>
                    </a:lnTo>
                    <a:lnTo>
                      <a:pt x="847" y="1000"/>
                    </a:lnTo>
                    <a:lnTo>
                      <a:pt x="810" y="1009"/>
                    </a:lnTo>
                    <a:lnTo>
                      <a:pt x="770" y="1017"/>
                    </a:lnTo>
                    <a:lnTo>
                      <a:pt x="727" y="1023"/>
                    </a:lnTo>
                    <a:lnTo>
                      <a:pt x="681" y="1029"/>
                    </a:lnTo>
                    <a:lnTo>
                      <a:pt x="632" y="1033"/>
                    </a:lnTo>
                    <a:lnTo>
                      <a:pt x="583" y="1036"/>
                    </a:lnTo>
                    <a:lnTo>
                      <a:pt x="532" y="1038"/>
                    </a:lnTo>
                    <a:lnTo>
                      <a:pt x="480" y="1038"/>
                    </a:lnTo>
                    <a:lnTo>
                      <a:pt x="430" y="1038"/>
                    </a:lnTo>
                    <a:lnTo>
                      <a:pt x="379" y="1036"/>
                    </a:lnTo>
                    <a:lnTo>
                      <a:pt x="328" y="1033"/>
                    </a:lnTo>
                    <a:lnTo>
                      <a:pt x="281" y="1029"/>
                    </a:lnTo>
                    <a:lnTo>
                      <a:pt x="234" y="1023"/>
                    </a:lnTo>
                    <a:lnTo>
                      <a:pt x="191" y="1017"/>
                    </a:lnTo>
                    <a:lnTo>
                      <a:pt x="150" y="1009"/>
                    </a:lnTo>
                    <a:lnTo>
                      <a:pt x="114" y="1000"/>
                    </a:lnTo>
                    <a:lnTo>
                      <a:pt x="81" y="989"/>
                    </a:lnTo>
                    <a:lnTo>
                      <a:pt x="54" y="977"/>
                    </a:lnTo>
                    <a:lnTo>
                      <a:pt x="32" y="965"/>
                    </a:lnTo>
                    <a:lnTo>
                      <a:pt x="14" y="951"/>
                    </a:lnTo>
                    <a:lnTo>
                      <a:pt x="5" y="936"/>
                    </a:lnTo>
                    <a:lnTo>
                      <a:pt x="0" y="920"/>
                    </a:lnTo>
                    <a:lnTo>
                      <a:pt x="3" y="885"/>
                    </a:lnTo>
                    <a:lnTo>
                      <a:pt x="13" y="849"/>
                    </a:lnTo>
                    <a:lnTo>
                      <a:pt x="28" y="812"/>
                    </a:lnTo>
                    <a:lnTo>
                      <a:pt x="48" y="774"/>
                    </a:lnTo>
                    <a:lnTo>
                      <a:pt x="74" y="738"/>
                    </a:lnTo>
                    <a:lnTo>
                      <a:pt x="104" y="703"/>
                    </a:lnTo>
                    <a:lnTo>
                      <a:pt x="138" y="670"/>
                    </a:lnTo>
                    <a:lnTo>
                      <a:pt x="176" y="638"/>
                    </a:lnTo>
                    <a:lnTo>
                      <a:pt x="218" y="610"/>
                    </a:lnTo>
                    <a:lnTo>
                      <a:pt x="263" y="585"/>
                    </a:lnTo>
                    <a:lnTo>
                      <a:pt x="312" y="564"/>
                    </a:lnTo>
                    <a:lnTo>
                      <a:pt x="363" y="547"/>
                    </a:lnTo>
                    <a:lnTo>
                      <a:pt x="331" y="523"/>
                    </a:lnTo>
                    <a:lnTo>
                      <a:pt x="302" y="494"/>
                    </a:lnTo>
                    <a:lnTo>
                      <a:pt x="277" y="461"/>
                    </a:lnTo>
                    <a:lnTo>
                      <a:pt x="256" y="425"/>
                    </a:lnTo>
                    <a:lnTo>
                      <a:pt x="239" y="387"/>
                    </a:lnTo>
                    <a:lnTo>
                      <a:pt x="227" y="348"/>
                    </a:lnTo>
                    <a:lnTo>
                      <a:pt x="218" y="307"/>
                    </a:lnTo>
                    <a:lnTo>
                      <a:pt x="216" y="268"/>
                    </a:lnTo>
                    <a:lnTo>
                      <a:pt x="218" y="228"/>
                    </a:lnTo>
                    <a:lnTo>
                      <a:pt x="227" y="191"/>
                    </a:lnTo>
                    <a:lnTo>
                      <a:pt x="241" y="155"/>
                    </a:lnTo>
                    <a:lnTo>
                      <a:pt x="258" y="122"/>
                    </a:lnTo>
                    <a:lnTo>
                      <a:pt x="281" y="91"/>
                    </a:lnTo>
                    <a:lnTo>
                      <a:pt x="307" y="65"/>
                    </a:lnTo>
                    <a:lnTo>
                      <a:pt x="337" y="42"/>
                    </a:lnTo>
                    <a:lnTo>
                      <a:pt x="369" y="25"/>
                    </a:lnTo>
                    <a:lnTo>
                      <a:pt x="404" y="11"/>
                    </a:lnTo>
                    <a:lnTo>
                      <a:pt x="441" y="2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I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0000400000000000000" pitchFamily="50" typeface="Montserrat Light"/>
                </a:endParaRPr>
              </a:p>
            </p:txBody>
          </p:sp>
        </p:grpSp>
      </p:grp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F7915082-4932-42BC-BC44-E35FE4A27AA9}"/>
              </a:ext>
            </a:extLst>
          </p:cNvPr>
          <p:cNvSpPr/>
          <p:nvPr/>
        </p:nvSpPr>
        <p:spPr>
          <a:xfrm>
            <a:off x="1265966" y="3606173"/>
            <a:ext cx="3095625" cy="207506"/>
          </a:xfrm>
          <a:prstGeom prst="roundRect">
            <a:avLst>
              <a:gd fmla="val 50000" name="adj"/>
            </a:avLst>
          </a:prstGeom>
          <a:solidFill>
            <a:sysClr lastClr="FFFFFF" val="window"/>
          </a:solidFill>
          <a:ln algn="ctr" cap="flat" cmpd="sng" w="12700">
            <a:solidFill>
              <a:sysClr lastClr="FFFFFF" val="window">
                <a:lumMod val="95000"/>
              </a:sysClr>
            </a:solidFill>
            <a:prstDash val="solid"/>
            <a:miter lim="800000"/>
          </a:ln>
          <a:effectLst>
            <a:outerShdw algn="tl" blurRad="127000" dir="2700000" dist="38100" rotWithShape="0">
              <a:sysClr lastClr="000000" val="windowText">
                <a:lumMod val="95000"/>
                <a:lumOff val="5000"/>
                <a:alpha val="60000"/>
              </a:sysClr>
            </a:outerShdw>
          </a:effectLst>
        </p:spPr>
        <p:txBody>
          <a:bodyPr anchor="ctr" rtlCol="0"/>
          <a:lstStyle/>
          <a:p>
            <a:pPr algn="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0" kumimoji="0" lang="en-IN" noProof="0" normalizeH="0" spc="0" strike="noStrike" sz="1050" u="none">
                <a:ln>
                  <a:noFill/>
                </a:ln>
                <a:solidFill>
                  <a:srgbClr val="4BD1FB"/>
                </a:solidFill>
                <a:effectLst/>
                <a:uLnTx/>
                <a:uFillTx/>
                <a:latin charset="0" panose="00000400000000000000" pitchFamily="50" typeface="Montserrat Light"/>
                <a:ea typeface="+mn-ea"/>
                <a:cs typeface="+mn-cs"/>
              </a:rPr>
              <a:t>45%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29923AC8-B527-4711-A4DD-D524537A9213}"/>
              </a:ext>
            </a:extLst>
          </p:cNvPr>
          <p:cNvSpPr/>
          <p:nvPr/>
        </p:nvSpPr>
        <p:spPr>
          <a:xfrm>
            <a:off x="1332505" y="3664646"/>
            <a:ext cx="1366309" cy="90561"/>
          </a:xfrm>
          <a:prstGeom prst="roundRect">
            <a:avLst>
              <a:gd fmla="val 50000" name="adj"/>
            </a:avLst>
          </a:prstGeom>
          <a:solidFill>
            <a:srgbClr val="4BD1FB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IN" noProof="0" normalizeH="0" spc="0" strike="noStrike" sz="1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0000400000000000000" pitchFamily="50" typeface="Montserrat Light"/>
              <a:ea typeface="+mn-ea"/>
              <a:cs typeface="+mn-cs"/>
            </a:endParaRPr>
          </a:p>
        </p:txBody>
      </p:sp>
      <p:sp>
        <p:nvSpPr>
          <p:cNvPr id="16" name="Rounded Rectangle 173">
            <a:extLst>
              <a:ext uri="{FF2B5EF4-FFF2-40B4-BE49-F238E27FC236}">
                <a16:creationId xmlns:a16="http://schemas.microsoft.com/office/drawing/2014/main" id="{EF213607-08A7-4D4A-B262-07BCC0BB28C6}"/>
              </a:ext>
            </a:extLst>
          </p:cNvPr>
          <p:cNvSpPr/>
          <p:nvPr/>
        </p:nvSpPr>
        <p:spPr>
          <a:xfrm>
            <a:off x="1265966" y="4420027"/>
            <a:ext cx="3095625" cy="207506"/>
          </a:xfrm>
          <a:prstGeom prst="roundRect">
            <a:avLst>
              <a:gd fmla="val 50000" name="adj"/>
            </a:avLst>
          </a:prstGeom>
          <a:solidFill>
            <a:sysClr lastClr="FFFFFF" val="window"/>
          </a:solidFill>
          <a:ln algn="ctr" cap="flat" cmpd="sng" w="12700">
            <a:solidFill>
              <a:sysClr lastClr="FFFFFF" val="window">
                <a:lumMod val="95000"/>
              </a:sysClr>
            </a:solidFill>
            <a:prstDash val="solid"/>
            <a:miter lim="800000"/>
          </a:ln>
          <a:effectLst>
            <a:outerShdw algn="tl" blurRad="127000" dir="2700000" dist="38100" rotWithShape="0">
              <a:sysClr lastClr="000000" val="windowText">
                <a:lumMod val="95000"/>
                <a:lumOff val="5000"/>
                <a:alpha val="60000"/>
              </a:sysClr>
            </a:outerShdw>
          </a:effectLst>
        </p:spPr>
        <p:txBody>
          <a:bodyPr anchor="ctr" rtlCol="0"/>
          <a:lstStyle/>
          <a:p>
            <a:pPr algn="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0" kumimoji="0" lang="en-IN" noProof="0" normalizeH="0" spc="0" strike="noStrike" sz="1050" u="none">
                <a:ln>
                  <a:noFill/>
                </a:ln>
                <a:solidFill>
                  <a:srgbClr val="3E8FFE"/>
                </a:solidFill>
                <a:effectLst/>
                <a:uLnTx/>
                <a:uFillTx/>
                <a:latin charset="0" panose="00000400000000000000" pitchFamily="50" typeface="Montserrat Light"/>
                <a:ea typeface="+mn-ea"/>
                <a:cs typeface="+mn-cs"/>
              </a:rPr>
              <a:t>100%</a:t>
            </a:r>
          </a:p>
        </p:txBody>
      </p:sp>
      <p:sp>
        <p:nvSpPr>
          <p:cNvPr id="17" name="Rounded Rectangle 174">
            <a:extLst>
              <a:ext uri="{FF2B5EF4-FFF2-40B4-BE49-F238E27FC236}">
                <a16:creationId xmlns:a16="http://schemas.microsoft.com/office/drawing/2014/main" id="{6D7AAAC7-BABB-452A-915E-FC906ECEF08B}"/>
              </a:ext>
            </a:extLst>
          </p:cNvPr>
          <p:cNvSpPr/>
          <p:nvPr/>
        </p:nvSpPr>
        <p:spPr>
          <a:xfrm>
            <a:off x="1332505" y="4478500"/>
            <a:ext cx="2360661" cy="90561"/>
          </a:xfrm>
          <a:prstGeom prst="roundRect">
            <a:avLst>
              <a:gd fmla="val 50000" name="adj"/>
            </a:avLst>
          </a:prstGeom>
          <a:solidFill>
            <a:srgbClr val="3E8FFE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IN" noProof="0" normalizeH="0" spc="0" strike="noStrike" sz="1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0000400000000000000" pitchFamily="50" typeface="Montserrat Light"/>
              <a:ea typeface="+mn-ea"/>
              <a:cs typeface="+mn-cs"/>
            </a:endParaRPr>
          </a:p>
        </p:txBody>
      </p:sp>
      <p:grpSp>
        <p:nvGrpSpPr>
          <p:cNvPr id="18" name="Group 41">
            <a:extLst>
              <a:ext uri="{FF2B5EF4-FFF2-40B4-BE49-F238E27FC236}">
                <a16:creationId xmlns:a16="http://schemas.microsoft.com/office/drawing/2014/main" id="{DA328053-2446-4D97-84B3-185B58857ABB}"/>
              </a:ext>
            </a:extLst>
          </p:cNvPr>
          <p:cNvGrpSpPr/>
          <p:nvPr/>
        </p:nvGrpSpPr>
        <p:grpSpPr>
          <a:xfrm>
            <a:off x="1265966" y="4845154"/>
            <a:ext cx="1864345" cy="285917"/>
            <a:chOff x="6654373" y="4833909"/>
            <a:chExt cx="1864345" cy="285917"/>
          </a:xfrm>
        </p:grpSpPr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950BA7DC-851D-497F-B8FE-7D57C5640DBE}"/>
                </a:ext>
              </a:extLst>
            </p:cNvPr>
            <p:cNvSpPr/>
            <p:nvPr/>
          </p:nvSpPr>
          <p:spPr>
            <a:xfrm>
              <a:off x="7142367" y="4833909"/>
              <a:ext cx="1376351" cy="285917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0" lIns="0" rIns="36000" rtlCol="0" tIns="0">
              <a:norm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IN" noProof="0" normalizeH="0" spc="0" strike="noStrike" sz="12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0000400000000000000" pitchFamily="50" typeface="Montserrat Light"/>
                  <a:ea typeface="+mn-ea"/>
                  <a:cs typeface="+mn-cs"/>
                </a:rPr>
                <a:t>Web Developing</a:t>
              </a: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D1E00BC-4124-4ABB-8DA2-690F2293DE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4373" y="4897985"/>
              <a:ext cx="192419" cy="191189"/>
            </a:xfrm>
            <a:custGeom>
              <a:gdLst>
                <a:gd fmla="*/ 120 w 3130" name="T0"/>
                <a:gd fmla="*/ 2868 h 3105" name="T1"/>
                <a:gd fmla="*/ 209 w 3130" name="T2"/>
                <a:gd fmla="*/ 2981 h 3105" name="T3"/>
                <a:gd fmla="*/ 318 w 3130" name="T4"/>
                <a:gd fmla="*/ 2891 h 3105" name="T5"/>
                <a:gd fmla="*/ 230 w 3130" name="T6"/>
                <a:gd fmla="*/ 2778 h 3105" name="T7"/>
                <a:gd fmla="*/ 2693 w 3130" name="T8"/>
                <a:gd fmla="*/ 913 h 3105" name="T9"/>
                <a:gd fmla="*/ 2670 w 3130" name="T10"/>
                <a:gd fmla="*/ 1092 h 3105" name="T11"/>
                <a:gd fmla="*/ 2749 w 3130" name="T12"/>
                <a:gd fmla="*/ 1282 h 3105" name="T13"/>
                <a:gd fmla="*/ 2923 w 3130" name="T14"/>
                <a:gd fmla="*/ 1503 h 3105" name="T15"/>
                <a:gd fmla="*/ 2950 w 3130" name="T16"/>
                <a:gd fmla="*/ 1224 h 3105" name="T17"/>
                <a:gd fmla="*/ 1682 w 3130" name="T18"/>
                <a:gd fmla="*/ 174 h 3105" name="T19"/>
                <a:gd fmla="*/ 1163 w 3130" name="T20"/>
                <a:gd fmla="*/ 339 h 3105" name="T21"/>
                <a:gd fmla="*/ 1105 w 3130" name="T22"/>
                <a:gd fmla="*/ 544 h 3105" name="T23"/>
                <a:gd fmla="*/ 1153 w 3130" name="T24"/>
                <a:gd fmla="*/ 718 h 3105" name="T25"/>
                <a:gd fmla="*/ 1042 w 3130" name="T26"/>
                <a:gd fmla="*/ 829 h 3105" name="T27"/>
                <a:gd fmla="*/ 894 w 3130" name="T28"/>
                <a:gd fmla="*/ 903 h 3105" name="T29"/>
                <a:gd fmla="*/ 858 w 3130" name="T30"/>
                <a:gd fmla="*/ 1068 h 3105" name="T31"/>
                <a:gd fmla="*/ 866 w 3130" name="T32"/>
                <a:gd fmla="*/ 1230 h 3105" name="T33"/>
                <a:gd fmla="*/ 929 w 3130" name="T34"/>
                <a:gd fmla="*/ 1294 h 3105" name="T35"/>
                <a:gd fmla="*/ 886 w 3130" name="T36"/>
                <a:gd fmla="*/ 1385 h 3105" name="T37"/>
                <a:gd fmla="*/ 673 w 3130" name="T38"/>
                <a:gd fmla="*/ 1515 h 3105" name="T39"/>
                <a:gd fmla="*/ 665 w 3130" name="T40"/>
                <a:gd fmla="*/ 1885 h 3105" name="T41"/>
                <a:gd fmla="*/ 1907 w 3130" name="T42"/>
                <a:gd fmla="*/ 847 h 3105" name="T43"/>
                <a:gd fmla="*/ 1043 w 3130" name="T44"/>
                <a:gd fmla="*/ 2375 h 3105" name="T45"/>
                <a:gd fmla="*/ 1527 w 3130" name="T46"/>
                <a:gd fmla="*/ 2602 h 3105" name="T47"/>
                <a:gd fmla="*/ 2097 w 3130" name="T48"/>
                <a:gd fmla="*/ 2578 h 3105" name="T49"/>
                <a:gd fmla="*/ 2586 w 3130" name="T50"/>
                <a:gd fmla="*/ 2290 h 3105" name="T51"/>
                <a:gd fmla="*/ 2285 w 3130" name="T52"/>
                <a:gd fmla="*/ 2383 h 3105" name="T53"/>
                <a:gd fmla="*/ 2095 w 3130" name="T54"/>
                <a:gd fmla="*/ 2417 h 3105" name="T55"/>
                <a:gd fmla="*/ 2052 w 3130" name="T56"/>
                <a:gd fmla="*/ 2332 h 3105" name="T57"/>
                <a:gd fmla="*/ 2192 w 3130" name="T58"/>
                <a:gd fmla="*/ 2221 h 3105" name="T59"/>
                <a:gd fmla="*/ 2304 w 3130" name="T60"/>
                <a:gd fmla="*/ 2140 h 3105" name="T61"/>
                <a:gd fmla="*/ 2363 w 3130" name="T62"/>
                <a:gd fmla="*/ 1969 h 3105" name="T63"/>
                <a:gd fmla="*/ 2408 w 3130" name="T64"/>
                <a:gd fmla="*/ 1786 h 3105" name="T65"/>
                <a:gd fmla="*/ 2430 w 3130" name="T66"/>
                <a:gd fmla="*/ 1725 h 3105" name="T67"/>
                <a:gd fmla="*/ 2451 w 3130" name="T68"/>
                <a:gd fmla="*/ 1562 h 3105" name="T69"/>
                <a:gd fmla="*/ 2477 w 3130" name="T70"/>
                <a:gd fmla="*/ 1394 h 3105" name="T71"/>
                <a:gd fmla="*/ 2584 w 3130" name="T72"/>
                <a:gd fmla="*/ 1228 h 3105" name="T73"/>
                <a:gd fmla="*/ 2568 w 3130" name="T74"/>
                <a:gd fmla="*/ 1017 h 3105" name="T75"/>
                <a:gd fmla="*/ 2485 w 3130" name="T76"/>
                <a:gd fmla="*/ 825 h 3105" name="T77"/>
                <a:gd fmla="*/ 2351 w 3130" name="T78"/>
                <a:gd fmla="*/ 720 h 3105" name="T79"/>
                <a:gd fmla="*/ 2149 w 3130" name="T80"/>
                <a:gd fmla="*/ 563 h 3105" name="T81"/>
                <a:gd fmla="*/ 2026 w 3130" name="T82"/>
                <a:gd fmla="*/ 400 h 3105" name="T83"/>
                <a:gd fmla="*/ 1907 w 3130" name="T84"/>
                <a:gd fmla="*/ 181 h 3105" name="T85"/>
                <a:gd fmla="*/ 2039 w 3130" name="T86"/>
                <a:gd fmla="*/ 29 h 3105" name="T87"/>
                <a:gd fmla="*/ 2598 w 3130" name="T88"/>
                <a:gd fmla="*/ 291 h 3105" name="T89"/>
                <a:gd fmla="*/ 2984 w 3130" name="T90"/>
                <a:gd fmla="*/ 773 h 3105" name="T91"/>
                <a:gd fmla="*/ 3130 w 3130" name="T92"/>
                <a:gd fmla="*/ 1399 h 3105" name="T93"/>
                <a:gd fmla="*/ 2985 w 3130" name="T94"/>
                <a:gd fmla="*/ 2025 h 3105" name="T95"/>
                <a:gd fmla="*/ 2598 w 3130" name="T96"/>
                <a:gd fmla="*/ 2506 h 3105" name="T97"/>
                <a:gd fmla="*/ 2039 w 3130" name="T98"/>
                <a:gd fmla="*/ 2769 h 3105" name="T99"/>
                <a:gd fmla="*/ 1430 w 3130" name="T100"/>
                <a:gd fmla="*/ 2755 h 3105" name="T101"/>
                <a:gd fmla="*/ 922 w 3130" name="T102"/>
                <a:gd fmla="*/ 2498 h 3105" name="T103"/>
                <a:gd fmla="*/ 238 w 3130" name="T104"/>
                <a:gd fmla="*/ 3105 h 3105" name="T105"/>
                <a:gd fmla="*/ 44 w 3130" name="T106"/>
                <a:gd fmla="*/ 3012 h 3105" name="T107"/>
                <a:gd fmla="*/ 12 w 3130" name="T108"/>
                <a:gd fmla="*/ 2797 h 3105" name="T109"/>
                <a:gd fmla="*/ 534 w 3130" name="T110"/>
                <a:gd fmla="*/ 2002 h 3105" name="T111"/>
                <a:gd fmla="*/ 399 w 3130" name="T112"/>
                <a:gd fmla="*/ 1399 h 3105" name="T113"/>
                <a:gd fmla="*/ 543 w 3130" name="T114"/>
                <a:gd fmla="*/ 773 h 3105" name="T115"/>
                <a:gd fmla="*/ 930 w 3130" name="T116"/>
                <a:gd fmla="*/ 291 h 3105" name="T117"/>
                <a:gd fmla="*/ 1490 w 3130" name="T118"/>
                <a:gd fmla="*/ 29 h 3105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3105" w="3130">
                  <a:moveTo>
                    <a:pt x="208" y="2778"/>
                  </a:moveTo>
                  <a:lnTo>
                    <a:pt x="186" y="2783"/>
                  </a:lnTo>
                  <a:lnTo>
                    <a:pt x="166" y="2792"/>
                  </a:lnTo>
                  <a:lnTo>
                    <a:pt x="149" y="2807"/>
                  </a:lnTo>
                  <a:lnTo>
                    <a:pt x="134" y="2826"/>
                  </a:lnTo>
                  <a:lnTo>
                    <a:pt x="125" y="2846"/>
                  </a:lnTo>
                  <a:lnTo>
                    <a:pt x="120" y="2868"/>
                  </a:lnTo>
                  <a:lnTo>
                    <a:pt x="120" y="2891"/>
                  </a:lnTo>
                  <a:lnTo>
                    <a:pt x="125" y="2913"/>
                  </a:lnTo>
                  <a:lnTo>
                    <a:pt x="134" y="2933"/>
                  </a:lnTo>
                  <a:lnTo>
                    <a:pt x="149" y="2952"/>
                  </a:lnTo>
                  <a:lnTo>
                    <a:pt x="167" y="2966"/>
                  </a:lnTo>
                  <a:lnTo>
                    <a:pt x="187" y="2976"/>
                  </a:lnTo>
                  <a:lnTo>
                    <a:pt x="209" y="2981"/>
                  </a:lnTo>
                  <a:lnTo>
                    <a:pt x="230" y="2981"/>
                  </a:lnTo>
                  <a:lnTo>
                    <a:pt x="251" y="2977"/>
                  </a:lnTo>
                  <a:lnTo>
                    <a:pt x="272" y="2966"/>
                  </a:lnTo>
                  <a:lnTo>
                    <a:pt x="290" y="2952"/>
                  </a:lnTo>
                  <a:lnTo>
                    <a:pt x="304" y="2934"/>
                  </a:lnTo>
                  <a:lnTo>
                    <a:pt x="313" y="2913"/>
                  </a:lnTo>
                  <a:lnTo>
                    <a:pt x="318" y="2891"/>
                  </a:lnTo>
                  <a:lnTo>
                    <a:pt x="318" y="2868"/>
                  </a:lnTo>
                  <a:lnTo>
                    <a:pt x="313" y="2846"/>
                  </a:lnTo>
                  <a:lnTo>
                    <a:pt x="304" y="2826"/>
                  </a:lnTo>
                  <a:lnTo>
                    <a:pt x="289" y="2807"/>
                  </a:lnTo>
                  <a:lnTo>
                    <a:pt x="272" y="2792"/>
                  </a:lnTo>
                  <a:lnTo>
                    <a:pt x="251" y="2783"/>
                  </a:lnTo>
                  <a:lnTo>
                    <a:pt x="230" y="2778"/>
                  </a:lnTo>
                  <a:lnTo>
                    <a:pt x="208" y="2778"/>
                  </a:lnTo>
                  <a:close/>
                  <a:moveTo>
                    <a:pt x="2823" y="826"/>
                  </a:moveTo>
                  <a:lnTo>
                    <a:pt x="2796" y="840"/>
                  </a:lnTo>
                  <a:lnTo>
                    <a:pt x="2769" y="855"/>
                  </a:lnTo>
                  <a:lnTo>
                    <a:pt x="2741" y="873"/>
                  </a:lnTo>
                  <a:lnTo>
                    <a:pt x="2716" y="892"/>
                  </a:lnTo>
                  <a:lnTo>
                    <a:pt x="2693" y="913"/>
                  </a:lnTo>
                  <a:lnTo>
                    <a:pt x="2677" y="936"/>
                  </a:lnTo>
                  <a:lnTo>
                    <a:pt x="2669" y="953"/>
                  </a:lnTo>
                  <a:lnTo>
                    <a:pt x="2665" y="976"/>
                  </a:lnTo>
                  <a:lnTo>
                    <a:pt x="2662" y="1002"/>
                  </a:lnTo>
                  <a:lnTo>
                    <a:pt x="2663" y="1031"/>
                  </a:lnTo>
                  <a:lnTo>
                    <a:pt x="2666" y="1061"/>
                  </a:lnTo>
                  <a:lnTo>
                    <a:pt x="2670" y="1092"/>
                  </a:lnTo>
                  <a:lnTo>
                    <a:pt x="2677" y="1123"/>
                  </a:lnTo>
                  <a:lnTo>
                    <a:pt x="2686" y="1155"/>
                  </a:lnTo>
                  <a:lnTo>
                    <a:pt x="2696" y="1186"/>
                  </a:lnTo>
                  <a:lnTo>
                    <a:pt x="2709" y="1214"/>
                  </a:lnTo>
                  <a:lnTo>
                    <a:pt x="2721" y="1240"/>
                  </a:lnTo>
                  <a:lnTo>
                    <a:pt x="2735" y="1263"/>
                  </a:lnTo>
                  <a:lnTo>
                    <a:pt x="2749" y="1282"/>
                  </a:lnTo>
                  <a:lnTo>
                    <a:pt x="2766" y="1295"/>
                  </a:lnTo>
                  <a:lnTo>
                    <a:pt x="2802" y="1326"/>
                  </a:lnTo>
                  <a:lnTo>
                    <a:pt x="2835" y="1358"/>
                  </a:lnTo>
                  <a:lnTo>
                    <a:pt x="2862" y="1392"/>
                  </a:lnTo>
                  <a:lnTo>
                    <a:pt x="2887" y="1428"/>
                  </a:lnTo>
                  <a:lnTo>
                    <a:pt x="2906" y="1465"/>
                  </a:lnTo>
                  <a:lnTo>
                    <a:pt x="2923" y="1503"/>
                  </a:lnTo>
                  <a:lnTo>
                    <a:pt x="2937" y="1541"/>
                  </a:lnTo>
                  <a:lnTo>
                    <a:pt x="2948" y="1581"/>
                  </a:lnTo>
                  <a:lnTo>
                    <a:pt x="2955" y="1521"/>
                  </a:lnTo>
                  <a:lnTo>
                    <a:pt x="2960" y="1460"/>
                  </a:lnTo>
                  <a:lnTo>
                    <a:pt x="2962" y="1399"/>
                  </a:lnTo>
                  <a:lnTo>
                    <a:pt x="2959" y="1311"/>
                  </a:lnTo>
                  <a:lnTo>
                    <a:pt x="2950" y="1224"/>
                  </a:lnTo>
                  <a:lnTo>
                    <a:pt x="2936" y="1140"/>
                  </a:lnTo>
                  <a:lnTo>
                    <a:pt x="2915" y="1059"/>
                  </a:lnTo>
                  <a:lnTo>
                    <a:pt x="2889" y="978"/>
                  </a:lnTo>
                  <a:lnTo>
                    <a:pt x="2858" y="901"/>
                  </a:lnTo>
                  <a:lnTo>
                    <a:pt x="2823" y="826"/>
                  </a:lnTo>
                  <a:close/>
                  <a:moveTo>
                    <a:pt x="1763" y="172"/>
                  </a:moveTo>
                  <a:lnTo>
                    <a:pt x="1682" y="174"/>
                  </a:lnTo>
                  <a:lnTo>
                    <a:pt x="1603" y="183"/>
                  </a:lnTo>
                  <a:lnTo>
                    <a:pt x="1524" y="197"/>
                  </a:lnTo>
                  <a:lnTo>
                    <a:pt x="1448" y="215"/>
                  </a:lnTo>
                  <a:lnTo>
                    <a:pt x="1373" y="239"/>
                  </a:lnTo>
                  <a:lnTo>
                    <a:pt x="1300" y="268"/>
                  </a:lnTo>
                  <a:lnTo>
                    <a:pt x="1230" y="301"/>
                  </a:lnTo>
                  <a:lnTo>
                    <a:pt x="1163" y="339"/>
                  </a:lnTo>
                  <a:lnTo>
                    <a:pt x="1098" y="381"/>
                  </a:lnTo>
                  <a:lnTo>
                    <a:pt x="1036" y="427"/>
                  </a:lnTo>
                  <a:lnTo>
                    <a:pt x="1049" y="447"/>
                  </a:lnTo>
                  <a:lnTo>
                    <a:pt x="1063" y="469"/>
                  </a:lnTo>
                  <a:lnTo>
                    <a:pt x="1078" y="493"/>
                  </a:lnTo>
                  <a:lnTo>
                    <a:pt x="1092" y="518"/>
                  </a:lnTo>
                  <a:lnTo>
                    <a:pt x="1105" y="544"/>
                  </a:lnTo>
                  <a:lnTo>
                    <a:pt x="1118" y="570"/>
                  </a:lnTo>
                  <a:lnTo>
                    <a:pt x="1129" y="597"/>
                  </a:lnTo>
                  <a:lnTo>
                    <a:pt x="1140" y="623"/>
                  </a:lnTo>
                  <a:lnTo>
                    <a:pt x="1147" y="648"/>
                  </a:lnTo>
                  <a:lnTo>
                    <a:pt x="1152" y="673"/>
                  </a:lnTo>
                  <a:lnTo>
                    <a:pt x="1155" y="697"/>
                  </a:lnTo>
                  <a:lnTo>
                    <a:pt x="1153" y="718"/>
                  </a:lnTo>
                  <a:lnTo>
                    <a:pt x="1149" y="738"/>
                  </a:lnTo>
                  <a:lnTo>
                    <a:pt x="1140" y="755"/>
                  </a:lnTo>
                  <a:lnTo>
                    <a:pt x="1124" y="774"/>
                  </a:lnTo>
                  <a:lnTo>
                    <a:pt x="1106" y="790"/>
                  </a:lnTo>
                  <a:lnTo>
                    <a:pt x="1087" y="804"/>
                  </a:lnTo>
                  <a:lnTo>
                    <a:pt x="1065" y="818"/>
                  </a:lnTo>
                  <a:lnTo>
                    <a:pt x="1042" y="829"/>
                  </a:lnTo>
                  <a:lnTo>
                    <a:pt x="1020" y="840"/>
                  </a:lnTo>
                  <a:lnTo>
                    <a:pt x="996" y="850"/>
                  </a:lnTo>
                  <a:lnTo>
                    <a:pt x="973" y="861"/>
                  </a:lnTo>
                  <a:lnTo>
                    <a:pt x="950" y="870"/>
                  </a:lnTo>
                  <a:lnTo>
                    <a:pt x="930" y="880"/>
                  </a:lnTo>
                  <a:lnTo>
                    <a:pt x="911" y="891"/>
                  </a:lnTo>
                  <a:lnTo>
                    <a:pt x="894" y="903"/>
                  </a:lnTo>
                  <a:lnTo>
                    <a:pt x="880" y="916"/>
                  </a:lnTo>
                  <a:lnTo>
                    <a:pt x="870" y="931"/>
                  </a:lnTo>
                  <a:lnTo>
                    <a:pt x="864" y="947"/>
                  </a:lnTo>
                  <a:lnTo>
                    <a:pt x="861" y="966"/>
                  </a:lnTo>
                  <a:lnTo>
                    <a:pt x="861" y="1000"/>
                  </a:lnTo>
                  <a:lnTo>
                    <a:pt x="860" y="1035"/>
                  </a:lnTo>
                  <a:lnTo>
                    <a:pt x="858" y="1068"/>
                  </a:lnTo>
                  <a:lnTo>
                    <a:pt x="857" y="1100"/>
                  </a:lnTo>
                  <a:lnTo>
                    <a:pt x="856" y="1130"/>
                  </a:lnTo>
                  <a:lnTo>
                    <a:pt x="855" y="1158"/>
                  </a:lnTo>
                  <a:lnTo>
                    <a:pt x="856" y="1182"/>
                  </a:lnTo>
                  <a:lnTo>
                    <a:pt x="858" y="1203"/>
                  </a:lnTo>
                  <a:lnTo>
                    <a:pt x="861" y="1220"/>
                  </a:lnTo>
                  <a:lnTo>
                    <a:pt x="866" y="1230"/>
                  </a:lnTo>
                  <a:lnTo>
                    <a:pt x="873" y="1239"/>
                  </a:lnTo>
                  <a:lnTo>
                    <a:pt x="882" y="1248"/>
                  </a:lnTo>
                  <a:lnTo>
                    <a:pt x="891" y="1257"/>
                  </a:lnTo>
                  <a:lnTo>
                    <a:pt x="903" y="1266"/>
                  </a:lnTo>
                  <a:lnTo>
                    <a:pt x="913" y="1275"/>
                  </a:lnTo>
                  <a:lnTo>
                    <a:pt x="922" y="1284"/>
                  </a:lnTo>
                  <a:lnTo>
                    <a:pt x="929" y="1294"/>
                  </a:lnTo>
                  <a:lnTo>
                    <a:pt x="935" y="1305"/>
                  </a:lnTo>
                  <a:lnTo>
                    <a:pt x="937" y="1316"/>
                  </a:lnTo>
                  <a:lnTo>
                    <a:pt x="936" y="1328"/>
                  </a:lnTo>
                  <a:lnTo>
                    <a:pt x="931" y="1341"/>
                  </a:lnTo>
                  <a:lnTo>
                    <a:pt x="921" y="1355"/>
                  </a:lnTo>
                  <a:lnTo>
                    <a:pt x="906" y="1370"/>
                  </a:lnTo>
                  <a:lnTo>
                    <a:pt x="886" y="1385"/>
                  </a:lnTo>
                  <a:lnTo>
                    <a:pt x="863" y="1402"/>
                  </a:lnTo>
                  <a:lnTo>
                    <a:pt x="836" y="1419"/>
                  </a:lnTo>
                  <a:lnTo>
                    <a:pt x="806" y="1438"/>
                  </a:lnTo>
                  <a:lnTo>
                    <a:pt x="774" y="1457"/>
                  </a:lnTo>
                  <a:lnTo>
                    <a:pt x="741" y="1477"/>
                  </a:lnTo>
                  <a:lnTo>
                    <a:pt x="706" y="1497"/>
                  </a:lnTo>
                  <a:lnTo>
                    <a:pt x="673" y="1515"/>
                  </a:lnTo>
                  <a:lnTo>
                    <a:pt x="639" y="1534"/>
                  </a:lnTo>
                  <a:lnTo>
                    <a:pt x="607" y="1551"/>
                  </a:lnTo>
                  <a:lnTo>
                    <a:pt x="579" y="1566"/>
                  </a:lnTo>
                  <a:lnTo>
                    <a:pt x="592" y="1649"/>
                  </a:lnTo>
                  <a:lnTo>
                    <a:pt x="613" y="1730"/>
                  </a:lnTo>
                  <a:lnTo>
                    <a:pt x="636" y="1809"/>
                  </a:lnTo>
                  <a:lnTo>
                    <a:pt x="665" y="1885"/>
                  </a:lnTo>
                  <a:lnTo>
                    <a:pt x="700" y="1958"/>
                  </a:lnTo>
                  <a:lnTo>
                    <a:pt x="739" y="2030"/>
                  </a:lnTo>
                  <a:lnTo>
                    <a:pt x="1201" y="1564"/>
                  </a:lnTo>
                  <a:lnTo>
                    <a:pt x="1205" y="1567"/>
                  </a:lnTo>
                  <a:lnTo>
                    <a:pt x="1207" y="951"/>
                  </a:lnTo>
                  <a:lnTo>
                    <a:pt x="1839" y="777"/>
                  </a:lnTo>
                  <a:lnTo>
                    <a:pt x="1907" y="847"/>
                  </a:lnTo>
                  <a:lnTo>
                    <a:pt x="1570" y="1191"/>
                  </a:lnTo>
                  <a:lnTo>
                    <a:pt x="1899" y="1527"/>
                  </a:lnTo>
                  <a:lnTo>
                    <a:pt x="2235" y="1183"/>
                  </a:lnTo>
                  <a:lnTo>
                    <a:pt x="2302" y="1252"/>
                  </a:lnTo>
                  <a:lnTo>
                    <a:pt x="2133" y="1900"/>
                  </a:lnTo>
                  <a:lnTo>
                    <a:pt x="1514" y="1901"/>
                  </a:lnTo>
                  <a:lnTo>
                    <a:pt x="1043" y="2375"/>
                  </a:lnTo>
                  <a:lnTo>
                    <a:pt x="1105" y="2421"/>
                  </a:lnTo>
                  <a:lnTo>
                    <a:pt x="1169" y="2462"/>
                  </a:lnTo>
                  <a:lnTo>
                    <a:pt x="1236" y="2499"/>
                  </a:lnTo>
                  <a:lnTo>
                    <a:pt x="1306" y="2532"/>
                  </a:lnTo>
                  <a:lnTo>
                    <a:pt x="1378" y="2560"/>
                  </a:lnTo>
                  <a:lnTo>
                    <a:pt x="1451" y="2583"/>
                  </a:lnTo>
                  <a:lnTo>
                    <a:pt x="1527" y="2602"/>
                  </a:lnTo>
                  <a:lnTo>
                    <a:pt x="1605" y="2615"/>
                  </a:lnTo>
                  <a:lnTo>
                    <a:pt x="1684" y="2623"/>
                  </a:lnTo>
                  <a:lnTo>
                    <a:pt x="1764" y="2625"/>
                  </a:lnTo>
                  <a:lnTo>
                    <a:pt x="1850" y="2622"/>
                  </a:lnTo>
                  <a:lnTo>
                    <a:pt x="1934" y="2613"/>
                  </a:lnTo>
                  <a:lnTo>
                    <a:pt x="2017" y="2598"/>
                  </a:lnTo>
                  <a:lnTo>
                    <a:pt x="2097" y="2578"/>
                  </a:lnTo>
                  <a:lnTo>
                    <a:pt x="2176" y="2550"/>
                  </a:lnTo>
                  <a:lnTo>
                    <a:pt x="2251" y="2519"/>
                  </a:lnTo>
                  <a:lnTo>
                    <a:pt x="2324" y="2483"/>
                  </a:lnTo>
                  <a:lnTo>
                    <a:pt x="2394" y="2441"/>
                  </a:lnTo>
                  <a:lnTo>
                    <a:pt x="2461" y="2395"/>
                  </a:lnTo>
                  <a:lnTo>
                    <a:pt x="2526" y="2344"/>
                  </a:lnTo>
                  <a:lnTo>
                    <a:pt x="2586" y="2290"/>
                  </a:lnTo>
                  <a:lnTo>
                    <a:pt x="2522" y="2312"/>
                  </a:lnTo>
                  <a:lnTo>
                    <a:pt x="2457" y="2330"/>
                  </a:lnTo>
                  <a:lnTo>
                    <a:pt x="2422" y="2340"/>
                  </a:lnTo>
                  <a:lnTo>
                    <a:pt x="2387" y="2350"/>
                  </a:lnTo>
                  <a:lnTo>
                    <a:pt x="2353" y="2361"/>
                  </a:lnTo>
                  <a:lnTo>
                    <a:pt x="2319" y="2372"/>
                  </a:lnTo>
                  <a:lnTo>
                    <a:pt x="2285" y="2383"/>
                  </a:lnTo>
                  <a:lnTo>
                    <a:pt x="2254" y="2393"/>
                  </a:lnTo>
                  <a:lnTo>
                    <a:pt x="2223" y="2401"/>
                  </a:lnTo>
                  <a:lnTo>
                    <a:pt x="2194" y="2409"/>
                  </a:lnTo>
                  <a:lnTo>
                    <a:pt x="2166" y="2415"/>
                  </a:lnTo>
                  <a:lnTo>
                    <a:pt x="2141" y="2418"/>
                  </a:lnTo>
                  <a:lnTo>
                    <a:pt x="2116" y="2419"/>
                  </a:lnTo>
                  <a:lnTo>
                    <a:pt x="2095" y="2417"/>
                  </a:lnTo>
                  <a:lnTo>
                    <a:pt x="2077" y="2412"/>
                  </a:lnTo>
                  <a:lnTo>
                    <a:pt x="2061" y="2403"/>
                  </a:lnTo>
                  <a:lnTo>
                    <a:pt x="2047" y="2391"/>
                  </a:lnTo>
                  <a:lnTo>
                    <a:pt x="2040" y="2376"/>
                  </a:lnTo>
                  <a:lnTo>
                    <a:pt x="2039" y="2363"/>
                  </a:lnTo>
                  <a:lnTo>
                    <a:pt x="2043" y="2347"/>
                  </a:lnTo>
                  <a:lnTo>
                    <a:pt x="2052" y="2332"/>
                  </a:lnTo>
                  <a:lnTo>
                    <a:pt x="2066" y="2316"/>
                  </a:lnTo>
                  <a:lnTo>
                    <a:pt x="2082" y="2299"/>
                  </a:lnTo>
                  <a:lnTo>
                    <a:pt x="2101" y="2284"/>
                  </a:lnTo>
                  <a:lnTo>
                    <a:pt x="2123" y="2267"/>
                  </a:lnTo>
                  <a:lnTo>
                    <a:pt x="2145" y="2251"/>
                  </a:lnTo>
                  <a:lnTo>
                    <a:pt x="2168" y="2236"/>
                  </a:lnTo>
                  <a:lnTo>
                    <a:pt x="2192" y="2221"/>
                  </a:lnTo>
                  <a:lnTo>
                    <a:pt x="2214" y="2206"/>
                  </a:lnTo>
                  <a:lnTo>
                    <a:pt x="2236" y="2193"/>
                  </a:lnTo>
                  <a:lnTo>
                    <a:pt x="2256" y="2180"/>
                  </a:lnTo>
                  <a:lnTo>
                    <a:pt x="2272" y="2169"/>
                  </a:lnTo>
                  <a:lnTo>
                    <a:pt x="2286" y="2158"/>
                  </a:lnTo>
                  <a:lnTo>
                    <a:pt x="2297" y="2150"/>
                  </a:lnTo>
                  <a:lnTo>
                    <a:pt x="2304" y="2140"/>
                  </a:lnTo>
                  <a:lnTo>
                    <a:pt x="2312" y="2125"/>
                  </a:lnTo>
                  <a:lnTo>
                    <a:pt x="2320" y="2105"/>
                  </a:lnTo>
                  <a:lnTo>
                    <a:pt x="2329" y="2082"/>
                  </a:lnTo>
                  <a:lnTo>
                    <a:pt x="2337" y="2057"/>
                  </a:lnTo>
                  <a:lnTo>
                    <a:pt x="2346" y="2029"/>
                  </a:lnTo>
                  <a:lnTo>
                    <a:pt x="2355" y="1999"/>
                  </a:lnTo>
                  <a:lnTo>
                    <a:pt x="2363" y="1969"/>
                  </a:lnTo>
                  <a:lnTo>
                    <a:pt x="2371" y="1939"/>
                  </a:lnTo>
                  <a:lnTo>
                    <a:pt x="2379" y="1908"/>
                  </a:lnTo>
                  <a:lnTo>
                    <a:pt x="2386" y="1879"/>
                  </a:lnTo>
                  <a:lnTo>
                    <a:pt x="2392" y="1851"/>
                  </a:lnTo>
                  <a:lnTo>
                    <a:pt x="2398" y="1826"/>
                  </a:lnTo>
                  <a:lnTo>
                    <a:pt x="2403" y="1804"/>
                  </a:lnTo>
                  <a:lnTo>
                    <a:pt x="2408" y="1786"/>
                  </a:lnTo>
                  <a:lnTo>
                    <a:pt x="2411" y="1772"/>
                  </a:lnTo>
                  <a:lnTo>
                    <a:pt x="2413" y="1763"/>
                  </a:lnTo>
                  <a:lnTo>
                    <a:pt x="2413" y="1760"/>
                  </a:lnTo>
                  <a:lnTo>
                    <a:pt x="2415" y="1758"/>
                  </a:lnTo>
                  <a:lnTo>
                    <a:pt x="2419" y="1751"/>
                  </a:lnTo>
                  <a:lnTo>
                    <a:pt x="2424" y="1739"/>
                  </a:lnTo>
                  <a:lnTo>
                    <a:pt x="2430" y="1725"/>
                  </a:lnTo>
                  <a:lnTo>
                    <a:pt x="2437" y="1707"/>
                  </a:lnTo>
                  <a:lnTo>
                    <a:pt x="2444" y="1687"/>
                  </a:lnTo>
                  <a:lnTo>
                    <a:pt x="2450" y="1664"/>
                  </a:lnTo>
                  <a:lnTo>
                    <a:pt x="2454" y="1640"/>
                  </a:lnTo>
                  <a:lnTo>
                    <a:pt x="2456" y="1614"/>
                  </a:lnTo>
                  <a:lnTo>
                    <a:pt x="2455" y="1588"/>
                  </a:lnTo>
                  <a:lnTo>
                    <a:pt x="2451" y="1562"/>
                  </a:lnTo>
                  <a:lnTo>
                    <a:pt x="2442" y="1535"/>
                  </a:lnTo>
                  <a:lnTo>
                    <a:pt x="2436" y="1512"/>
                  </a:lnTo>
                  <a:lnTo>
                    <a:pt x="2436" y="1489"/>
                  </a:lnTo>
                  <a:lnTo>
                    <a:pt x="2441" y="1466"/>
                  </a:lnTo>
                  <a:lnTo>
                    <a:pt x="2450" y="1442"/>
                  </a:lnTo>
                  <a:lnTo>
                    <a:pt x="2462" y="1418"/>
                  </a:lnTo>
                  <a:lnTo>
                    <a:pt x="2477" y="1394"/>
                  </a:lnTo>
                  <a:lnTo>
                    <a:pt x="2494" y="1370"/>
                  </a:lnTo>
                  <a:lnTo>
                    <a:pt x="2511" y="1346"/>
                  </a:lnTo>
                  <a:lnTo>
                    <a:pt x="2529" y="1322"/>
                  </a:lnTo>
                  <a:lnTo>
                    <a:pt x="2546" y="1298"/>
                  </a:lnTo>
                  <a:lnTo>
                    <a:pt x="2561" y="1275"/>
                  </a:lnTo>
                  <a:lnTo>
                    <a:pt x="2574" y="1252"/>
                  </a:lnTo>
                  <a:lnTo>
                    <a:pt x="2584" y="1228"/>
                  </a:lnTo>
                  <a:lnTo>
                    <a:pt x="2590" y="1206"/>
                  </a:lnTo>
                  <a:lnTo>
                    <a:pt x="2592" y="1181"/>
                  </a:lnTo>
                  <a:lnTo>
                    <a:pt x="2591" y="1153"/>
                  </a:lnTo>
                  <a:lnTo>
                    <a:pt x="2588" y="1121"/>
                  </a:lnTo>
                  <a:lnTo>
                    <a:pt x="2583" y="1088"/>
                  </a:lnTo>
                  <a:lnTo>
                    <a:pt x="2576" y="1052"/>
                  </a:lnTo>
                  <a:lnTo>
                    <a:pt x="2568" y="1017"/>
                  </a:lnTo>
                  <a:lnTo>
                    <a:pt x="2558" y="983"/>
                  </a:lnTo>
                  <a:lnTo>
                    <a:pt x="2548" y="948"/>
                  </a:lnTo>
                  <a:lnTo>
                    <a:pt x="2536" y="916"/>
                  </a:lnTo>
                  <a:lnTo>
                    <a:pt x="2524" y="888"/>
                  </a:lnTo>
                  <a:lnTo>
                    <a:pt x="2511" y="862"/>
                  </a:lnTo>
                  <a:lnTo>
                    <a:pt x="2498" y="841"/>
                  </a:lnTo>
                  <a:lnTo>
                    <a:pt x="2485" y="825"/>
                  </a:lnTo>
                  <a:lnTo>
                    <a:pt x="2472" y="815"/>
                  </a:lnTo>
                  <a:lnTo>
                    <a:pt x="2458" y="806"/>
                  </a:lnTo>
                  <a:lnTo>
                    <a:pt x="2441" y="795"/>
                  </a:lnTo>
                  <a:lnTo>
                    <a:pt x="2422" y="779"/>
                  </a:lnTo>
                  <a:lnTo>
                    <a:pt x="2399" y="762"/>
                  </a:lnTo>
                  <a:lnTo>
                    <a:pt x="2376" y="742"/>
                  </a:lnTo>
                  <a:lnTo>
                    <a:pt x="2351" y="720"/>
                  </a:lnTo>
                  <a:lnTo>
                    <a:pt x="2323" y="697"/>
                  </a:lnTo>
                  <a:lnTo>
                    <a:pt x="2296" y="673"/>
                  </a:lnTo>
                  <a:lnTo>
                    <a:pt x="2267" y="650"/>
                  </a:lnTo>
                  <a:lnTo>
                    <a:pt x="2238" y="626"/>
                  </a:lnTo>
                  <a:lnTo>
                    <a:pt x="2208" y="603"/>
                  </a:lnTo>
                  <a:lnTo>
                    <a:pt x="2179" y="582"/>
                  </a:lnTo>
                  <a:lnTo>
                    <a:pt x="2149" y="563"/>
                  </a:lnTo>
                  <a:lnTo>
                    <a:pt x="2121" y="545"/>
                  </a:lnTo>
                  <a:lnTo>
                    <a:pt x="2101" y="530"/>
                  </a:lnTo>
                  <a:lnTo>
                    <a:pt x="2083" y="511"/>
                  </a:lnTo>
                  <a:lnTo>
                    <a:pt x="2067" y="489"/>
                  </a:lnTo>
                  <a:lnTo>
                    <a:pt x="2051" y="461"/>
                  </a:lnTo>
                  <a:lnTo>
                    <a:pt x="2038" y="431"/>
                  </a:lnTo>
                  <a:lnTo>
                    <a:pt x="2026" y="400"/>
                  </a:lnTo>
                  <a:lnTo>
                    <a:pt x="2015" y="366"/>
                  </a:lnTo>
                  <a:lnTo>
                    <a:pt x="2005" y="330"/>
                  </a:lnTo>
                  <a:lnTo>
                    <a:pt x="1995" y="295"/>
                  </a:lnTo>
                  <a:lnTo>
                    <a:pt x="1988" y="259"/>
                  </a:lnTo>
                  <a:lnTo>
                    <a:pt x="1982" y="225"/>
                  </a:lnTo>
                  <a:lnTo>
                    <a:pt x="1976" y="191"/>
                  </a:lnTo>
                  <a:lnTo>
                    <a:pt x="1907" y="181"/>
                  </a:lnTo>
                  <a:lnTo>
                    <a:pt x="1836" y="174"/>
                  </a:lnTo>
                  <a:lnTo>
                    <a:pt x="1763" y="172"/>
                  </a:lnTo>
                  <a:close/>
                  <a:moveTo>
                    <a:pt x="1764" y="0"/>
                  </a:moveTo>
                  <a:lnTo>
                    <a:pt x="1764" y="0"/>
                  </a:lnTo>
                  <a:lnTo>
                    <a:pt x="1858" y="4"/>
                  </a:lnTo>
                  <a:lnTo>
                    <a:pt x="1950" y="13"/>
                  </a:lnTo>
                  <a:lnTo>
                    <a:pt x="2039" y="29"/>
                  </a:lnTo>
                  <a:lnTo>
                    <a:pt x="2127" y="50"/>
                  </a:lnTo>
                  <a:lnTo>
                    <a:pt x="2212" y="78"/>
                  </a:lnTo>
                  <a:lnTo>
                    <a:pt x="2295" y="110"/>
                  </a:lnTo>
                  <a:lnTo>
                    <a:pt x="2375" y="149"/>
                  </a:lnTo>
                  <a:lnTo>
                    <a:pt x="2452" y="191"/>
                  </a:lnTo>
                  <a:lnTo>
                    <a:pt x="2527" y="239"/>
                  </a:lnTo>
                  <a:lnTo>
                    <a:pt x="2598" y="291"/>
                  </a:lnTo>
                  <a:lnTo>
                    <a:pt x="2665" y="349"/>
                  </a:lnTo>
                  <a:lnTo>
                    <a:pt x="2729" y="410"/>
                  </a:lnTo>
                  <a:lnTo>
                    <a:pt x="2789" y="476"/>
                  </a:lnTo>
                  <a:lnTo>
                    <a:pt x="2844" y="545"/>
                  </a:lnTo>
                  <a:lnTo>
                    <a:pt x="2896" y="618"/>
                  </a:lnTo>
                  <a:lnTo>
                    <a:pt x="2943" y="694"/>
                  </a:lnTo>
                  <a:lnTo>
                    <a:pt x="2984" y="773"/>
                  </a:lnTo>
                  <a:lnTo>
                    <a:pt x="3022" y="854"/>
                  </a:lnTo>
                  <a:lnTo>
                    <a:pt x="3054" y="940"/>
                  </a:lnTo>
                  <a:lnTo>
                    <a:pt x="3081" y="1027"/>
                  </a:lnTo>
                  <a:lnTo>
                    <a:pt x="3101" y="1117"/>
                  </a:lnTo>
                  <a:lnTo>
                    <a:pt x="3117" y="1210"/>
                  </a:lnTo>
                  <a:lnTo>
                    <a:pt x="3127" y="1304"/>
                  </a:lnTo>
                  <a:lnTo>
                    <a:pt x="3130" y="1399"/>
                  </a:lnTo>
                  <a:lnTo>
                    <a:pt x="3127" y="1494"/>
                  </a:lnTo>
                  <a:lnTo>
                    <a:pt x="3118" y="1588"/>
                  </a:lnTo>
                  <a:lnTo>
                    <a:pt x="3102" y="1680"/>
                  </a:lnTo>
                  <a:lnTo>
                    <a:pt x="3081" y="1771"/>
                  </a:lnTo>
                  <a:lnTo>
                    <a:pt x="3055" y="1858"/>
                  </a:lnTo>
                  <a:lnTo>
                    <a:pt x="3022" y="1943"/>
                  </a:lnTo>
                  <a:lnTo>
                    <a:pt x="2985" y="2025"/>
                  </a:lnTo>
                  <a:lnTo>
                    <a:pt x="2943" y="2104"/>
                  </a:lnTo>
                  <a:lnTo>
                    <a:pt x="2896" y="2180"/>
                  </a:lnTo>
                  <a:lnTo>
                    <a:pt x="2845" y="2253"/>
                  </a:lnTo>
                  <a:lnTo>
                    <a:pt x="2789" y="2322"/>
                  </a:lnTo>
                  <a:lnTo>
                    <a:pt x="2729" y="2388"/>
                  </a:lnTo>
                  <a:lnTo>
                    <a:pt x="2666" y="2449"/>
                  </a:lnTo>
                  <a:lnTo>
                    <a:pt x="2598" y="2506"/>
                  </a:lnTo>
                  <a:lnTo>
                    <a:pt x="2528" y="2559"/>
                  </a:lnTo>
                  <a:lnTo>
                    <a:pt x="2453" y="2607"/>
                  </a:lnTo>
                  <a:lnTo>
                    <a:pt x="2376" y="2649"/>
                  </a:lnTo>
                  <a:lnTo>
                    <a:pt x="2296" y="2688"/>
                  </a:lnTo>
                  <a:lnTo>
                    <a:pt x="2212" y="2720"/>
                  </a:lnTo>
                  <a:lnTo>
                    <a:pt x="2127" y="2747"/>
                  </a:lnTo>
                  <a:lnTo>
                    <a:pt x="2039" y="2769"/>
                  </a:lnTo>
                  <a:lnTo>
                    <a:pt x="1950" y="2785"/>
                  </a:lnTo>
                  <a:lnTo>
                    <a:pt x="1858" y="2794"/>
                  </a:lnTo>
                  <a:lnTo>
                    <a:pt x="1764" y="2797"/>
                  </a:lnTo>
                  <a:lnTo>
                    <a:pt x="1679" y="2795"/>
                  </a:lnTo>
                  <a:lnTo>
                    <a:pt x="1593" y="2787"/>
                  </a:lnTo>
                  <a:lnTo>
                    <a:pt x="1511" y="2774"/>
                  </a:lnTo>
                  <a:lnTo>
                    <a:pt x="1430" y="2755"/>
                  </a:lnTo>
                  <a:lnTo>
                    <a:pt x="1350" y="2732"/>
                  </a:lnTo>
                  <a:lnTo>
                    <a:pt x="1273" y="2704"/>
                  </a:lnTo>
                  <a:lnTo>
                    <a:pt x="1198" y="2670"/>
                  </a:lnTo>
                  <a:lnTo>
                    <a:pt x="1125" y="2634"/>
                  </a:lnTo>
                  <a:lnTo>
                    <a:pt x="1055" y="2592"/>
                  </a:lnTo>
                  <a:lnTo>
                    <a:pt x="987" y="2547"/>
                  </a:lnTo>
                  <a:lnTo>
                    <a:pt x="922" y="2498"/>
                  </a:lnTo>
                  <a:lnTo>
                    <a:pt x="384" y="3041"/>
                  </a:lnTo>
                  <a:lnTo>
                    <a:pt x="382" y="3039"/>
                  </a:lnTo>
                  <a:lnTo>
                    <a:pt x="356" y="3061"/>
                  </a:lnTo>
                  <a:lnTo>
                    <a:pt x="329" y="3079"/>
                  </a:lnTo>
                  <a:lnTo>
                    <a:pt x="300" y="3091"/>
                  </a:lnTo>
                  <a:lnTo>
                    <a:pt x="270" y="3101"/>
                  </a:lnTo>
                  <a:lnTo>
                    <a:pt x="238" y="3105"/>
                  </a:lnTo>
                  <a:lnTo>
                    <a:pt x="208" y="3104"/>
                  </a:lnTo>
                  <a:lnTo>
                    <a:pt x="176" y="3100"/>
                  </a:lnTo>
                  <a:lnTo>
                    <a:pt x="146" y="3090"/>
                  </a:lnTo>
                  <a:lnTo>
                    <a:pt x="117" y="3078"/>
                  </a:lnTo>
                  <a:lnTo>
                    <a:pt x="90" y="3060"/>
                  </a:lnTo>
                  <a:lnTo>
                    <a:pt x="65" y="3037"/>
                  </a:lnTo>
                  <a:lnTo>
                    <a:pt x="44" y="3012"/>
                  </a:lnTo>
                  <a:lnTo>
                    <a:pt x="26" y="2984"/>
                  </a:lnTo>
                  <a:lnTo>
                    <a:pt x="13" y="2955"/>
                  </a:lnTo>
                  <a:lnTo>
                    <a:pt x="4" y="2924"/>
                  </a:lnTo>
                  <a:lnTo>
                    <a:pt x="0" y="2892"/>
                  </a:lnTo>
                  <a:lnTo>
                    <a:pt x="0" y="2860"/>
                  </a:lnTo>
                  <a:lnTo>
                    <a:pt x="4" y="2828"/>
                  </a:lnTo>
                  <a:lnTo>
                    <a:pt x="12" y="2797"/>
                  </a:lnTo>
                  <a:lnTo>
                    <a:pt x="25" y="2767"/>
                  </a:lnTo>
                  <a:lnTo>
                    <a:pt x="43" y="2739"/>
                  </a:lnTo>
                  <a:lnTo>
                    <a:pt x="64" y="2713"/>
                  </a:lnTo>
                  <a:lnTo>
                    <a:pt x="62" y="2712"/>
                  </a:lnTo>
                  <a:lnTo>
                    <a:pt x="617" y="2153"/>
                  </a:lnTo>
                  <a:lnTo>
                    <a:pt x="573" y="2079"/>
                  </a:lnTo>
                  <a:lnTo>
                    <a:pt x="534" y="2002"/>
                  </a:lnTo>
                  <a:lnTo>
                    <a:pt x="500" y="1923"/>
                  </a:lnTo>
                  <a:lnTo>
                    <a:pt x="469" y="1841"/>
                  </a:lnTo>
                  <a:lnTo>
                    <a:pt x="445" y="1756"/>
                  </a:lnTo>
                  <a:lnTo>
                    <a:pt x="425" y="1670"/>
                  </a:lnTo>
                  <a:lnTo>
                    <a:pt x="411" y="1581"/>
                  </a:lnTo>
                  <a:lnTo>
                    <a:pt x="402" y="1490"/>
                  </a:lnTo>
                  <a:lnTo>
                    <a:pt x="399" y="1399"/>
                  </a:lnTo>
                  <a:lnTo>
                    <a:pt x="402" y="1304"/>
                  </a:lnTo>
                  <a:lnTo>
                    <a:pt x="411" y="1210"/>
                  </a:lnTo>
                  <a:lnTo>
                    <a:pt x="426" y="1117"/>
                  </a:lnTo>
                  <a:lnTo>
                    <a:pt x="448" y="1027"/>
                  </a:lnTo>
                  <a:lnTo>
                    <a:pt x="474" y="940"/>
                  </a:lnTo>
                  <a:lnTo>
                    <a:pt x="507" y="854"/>
                  </a:lnTo>
                  <a:lnTo>
                    <a:pt x="543" y="773"/>
                  </a:lnTo>
                  <a:lnTo>
                    <a:pt x="585" y="694"/>
                  </a:lnTo>
                  <a:lnTo>
                    <a:pt x="633" y="618"/>
                  </a:lnTo>
                  <a:lnTo>
                    <a:pt x="684" y="545"/>
                  </a:lnTo>
                  <a:lnTo>
                    <a:pt x="740" y="476"/>
                  </a:lnTo>
                  <a:lnTo>
                    <a:pt x="799" y="410"/>
                  </a:lnTo>
                  <a:lnTo>
                    <a:pt x="863" y="349"/>
                  </a:lnTo>
                  <a:lnTo>
                    <a:pt x="930" y="291"/>
                  </a:lnTo>
                  <a:lnTo>
                    <a:pt x="1001" y="239"/>
                  </a:lnTo>
                  <a:lnTo>
                    <a:pt x="1076" y="191"/>
                  </a:lnTo>
                  <a:lnTo>
                    <a:pt x="1153" y="149"/>
                  </a:lnTo>
                  <a:lnTo>
                    <a:pt x="1233" y="110"/>
                  </a:lnTo>
                  <a:lnTo>
                    <a:pt x="1317" y="78"/>
                  </a:lnTo>
                  <a:lnTo>
                    <a:pt x="1402" y="50"/>
                  </a:lnTo>
                  <a:lnTo>
                    <a:pt x="1490" y="29"/>
                  </a:lnTo>
                  <a:lnTo>
                    <a:pt x="1579" y="13"/>
                  </a:lnTo>
                  <a:lnTo>
                    <a:pt x="1671" y="4"/>
                  </a:lnTo>
                  <a:lnTo>
                    <a:pt x="1764" y="0"/>
                  </a:lnTo>
                  <a:close/>
                </a:path>
              </a:pathLst>
            </a:custGeom>
            <a:solidFill>
              <a:sysClr lastClr="FFFFFF" val="window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I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0000400000000000000" pitchFamily="50" typeface="Montserrat Light"/>
              </a:endParaRPr>
            </a:p>
          </p:txBody>
        </p:sp>
      </p:grpSp>
      <p:sp>
        <p:nvSpPr>
          <p:cNvPr id="21" name="Rounded Rectangle 175">
            <a:extLst>
              <a:ext uri="{FF2B5EF4-FFF2-40B4-BE49-F238E27FC236}">
                <a16:creationId xmlns:a16="http://schemas.microsoft.com/office/drawing/2014/main" id="{481C295F-0216-48F5-9F44-DA6E5BD52C05}"/>
              </a:ext>
            </a:extLst>
          </p:cNvPr>
          <p:cNvSpPr/>
          <p:nvPr/>
        </p:nvSpPr>
        <p:spPr>
          <a:xfrm>
            <a:off x="1265966" y="5228131"/>
            <a:ext cx="3095625" cy="207506"/>
          </a:xfrm>
          <a:prstGeom prst="roundRect">
            <a:avLst>
              <a:gd fmla="val 50000" name="adj"/>
            </a:avLst>
          </a:prstGeom>
          <a:solidFill>
            <a:sysClr lastClr="FFFFFF" val="window"/>
          </a:solidFill>
          <a:ln algn="ctr" cap="flat" cmpd="sng" w="12700">
            <a:solidFill>
              <a:sysClr lastClr="FFFFFF" val="window">
                <a:lumMod val="95000"/>
              </a:sysClr>
            </a:solidFill>
            <a:prstDash val="solid"/>
            <a:miter lim="800000"/>
          </a:ln>
          <a:effectLst>
            <a:outerShdw algn="tl" blurRad="127000" dir="2700000" dist="38100" rotWithShape="0">
              <a:sysClr lastClr="000000" val="windowText">
                <a:lumMod val="95000"/>
                <a:lumOff val="5000"/>
                <a:alpha val="60000"/>
              </a:sysClr>
            </a:outerShdw>
          </a:effectLst>
        </p:spPr>
        <p:txBody>
          <a:bodyPr anchor="ctr" rtlCol="0"/>
          <a:lstStyle/>
          <a:p>
            <a:pPr algn="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0" kumimoji="0" lang="en-IN" noProof="0" normalizeH="0" spc="0" strike="noStrike" sz="1050" u="none">
                <a:ln>
                  <a:noFill/>
                </a:ln>
                <a:solidFill>
                  <a:srgbClr val="4DE7F5"/>
                </a:solidFill>
                <a:effectLst/>
                <a:uLnTx/>
                <a:uFillTx/>
                <a:latin charset="0" panose="00000400000000000000" pitchFamily="50" typeface="Montserrat Light"/>
                <a:ea typeface="+mn-ea"/>
                <a:cs typeface="+mn-cs"/>
              </a:rPr>
              <a:t>71%</a:t>
            </a:r>
          </a:p>
        </p:txBody>
      </p:sp>
      <p:sp>
        <p:nvSpPr>
          <p:cNvPr id="22" name="Rounded Rectangle 176">
            <a:extLst>
              <a:ext uri="{FF2B5EF4-FFF2-40B4-BE49-F238E27FC236}">
                <a16:creationId xmlns:a16="http://schemas.microsoft.com/office/drawing/2014/main" id="{BA20B7B6-01E5-42A2-B4BE-815C9F97292A}"/>
              </a:ext>
            </a:extLst>
          </p:cNvPr>
          <p:cNvSpPr/>
          <p:nvPr/>
        </p:nvSpPr>
        <p:spPr>
          <a:xfrm>
            <a:off x="1332504" y="5286604"/>
            <a:ext cx="1717724" cy="90561"/>
          </a:xfrm>
          <a:prstGeom prst="roundRect">
            <a:avLst>
              <a:gd fmla="val 50000" name="adj"/>
            </a:avLst>
          </a:prstGeom>
          <a:solidFill>
            <a:srgbClr val="4EEDF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IN" noProof="0" normalizeH="0" spc="0" strike="noStrike" sz="1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0000400000000000000" pitchFamily="50" typeface="Montserrat Light"/>
              <a:ea typeface="+mn-ea"/>
              <a:cs typeface="+mn-cs"/>
            </a:endParaRPr>
          </a:p>
        </p:txBody>
      </p:sp>
      <p:grpSp>
        <p:nvGrpSpPr>
          <p:cNvPr id="23" name="Group 42">
            <a:extLst>
              <a:ext uri="{FF2B5EF4-FFF2-40B4-BE49-F238E27FC236}">
                <a16:creationId xmlns:a16="http://schemas.microsoft.com/office/drawing/2014/main" id="{D101AFC4-1A58-4A8F-98D8-81553E3770B2}"/>
              </a:ext>
            </a:extLst>
          </p:cNvPr>
          <p:cNvGrpSpPr/>
          <p:nvPr/>
        </p:nvGrpSpPr>
        <p:grpSpPr>
          <a:xfrm>
            <a:off x="1265966" y="5653259"/>
            <a:ext cx="1847684" cy="285917"/>
            <a:chOff x="6667858" y="5297544"/>
            <a:chExt cx="1847684" cy="285917"/>
          </a:xfrm>
        </p:grpSpPr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FC48A192-323E-4595-98CA-1EA57F0E497B}"/>
                </a:ext>
              </a:extLst>
            </p:cNvPr>
            <p:cNvSpPr/>
            <p:nvPr/>
          </p:nvSpPr>
          <p:spPr>
            <a:xfrm>
              <a:off x="7139191" y="5297544"/>
              <a:ext cx="1376351" cy="285917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0" lIns="0" rIns="36000" rtlCol="0" tIns="0">
              <a:norm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IN" noProof="0" normalizeH="0" spc="0" strike="noStrike" sz="12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0000400000000000000" pitchFamily="50" typeface="Montserrat Light"/>
                  <a:ea typeface="+mn-ea"/>
                  <a:cs typeface="+mn-cs"/>
                </a:rPr>
                <a:t>Designing</a:t>
              </a: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F4950AE5-A239-41FC-B20B-5745D7AA6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858" y="5383694"/>
              <a:ext cx="165448" cy="155555"/>
            </a:xfrm>
            <a:custGeom>
              <a:gdLst>
                <a:gd fmla="*/ 2905 w 3615" name="T0"/>
                <a:gd fmla="*/ 2070 h 3399" name="T1"/>
                <a:gd fmla="*/ 2965 w 3615" name="T2"/>
                <a:gd fmla="*/ 2296 h 3399" name="T3"/>
                <a:gd fmla="*/ 3180 w 3615" name="T4"/>
                <a:gd fmla="*/ 2296 h 3399" name="T5"/>
                <a:gd fmla="*/ 3247 w 3615" name="T6"/>
                <a:gd fmla="*/ 2090 h 3399" name="T7"/>
                <a:gd fmla="*/ 3072 w 3615" name="T8"/>
                <a:gd fmla="*/ 1962 h 3399" name="T9"/>
                <a:gd fmla="*/ 1323 w 3615" name="T10"/>
                <a:gd fmla="*/ 2409 h 3399" name="T11"/>
                <a:gd fmla="*/ 601 w 3615" name="T12"/>
                <a:gd fmla="*/ 3082 h 3399" name="T13"/>
                <a:gd fmla="*/ 270 w 3615" name="T14"/>
                <a:gd fmla="*/ 3326 h 3399" name="T15"/>
                <a:gd fmla="*/ 108 w 3615" name="T16"/>
                <a:gd fmla="*/ 3397 h 3399" name="T17"/>
                <a:gd fmla="*/ 70 w 3615" name="T18"/>
                <a:gd fmla="*/ 3395 h 3399" name="T19"/>
                <a:gd fmla="*/ 67 w 3615" name="T20"/>
                <a:gd fmla="*/ 3346 h 3399" name="T21"/>
                <a:gd fmla="*/ 141 w 3615" name="T22"/>
                <a:gd fmla="*/ 3177 h 3399" name="T23"/>
                <a:gd fmla="*/ 425 w 3615" name="T24"/>
                <a:gd fmla="*/ 2803 h 3399" name="T25"/>
                <a:gd fmla="*/ 1084 w 3615" name="T26"/>
                <a:gd fmla="*/ 2110 h 3399" name="T27"/>
                <a:gd fmla="*/ 3313 w 3615" name="T28"/>
                <a:gd fmla="*/ 1151 h 3399" name="T29"/>
                <a:gd fmla="*/ 3589 w 3615" name="T30"/>
                <a:gd fmla="*/ 1892 h 3399" name="T31"/>
                <a:gd fmla="*/ 3560 w 3615" name="T32"/>
                <a:gd fmla="*/ 2616 h 3399" name="T33"/>
                <a:gd fmla="*/ 3214 w 3615" name="T34"/>
                <a:gd fmla="*/ 3220 h 3399" name="T35"/>
                <a:gd fmla="*/ 2875 w 3615" name="T36"/>
                <a:gd fmla="*/ 3384 h 3399" name="T37"/>
                <a:gd fmla="*/ 2479 w 3615" name="T38"/>
                <a:gd fmla="*/ 3264 h 3399" name="T39"/>
                <a:gd fmla="*/ 1836 w 3615" name="T40"/>
                <a:gd fmla="*/ 2736 h 3399" name="T41"/>
                <a:gd fmla="*/ 1538 w 3615" name="T42"/>
                <a:gd fmla="*/ 2841 h 3399" name="T43"/>
                <a:gd fmla="*/ 1103 w 3615" name="T44"/>
                <a:gd fmla="*/ 3102 h 3399" name="T45"/>
                <a:gd fmla="*/ 1236 w 3615" name="T46"/>
                <a:gd fmla="*/ 2743 h 3399" name="T47"/>
                <a:gd fmla="*/ 1860 w 3615" name="T48"/>
                <a:gd fmla="*/ 2187 h 3399" name="T49"/>
                <a:gd fmla="*/ 1991 w 3615" name="T50"/>
                <a:gd fmla="*/ 2181 h 3399" name="T51"/>
                <a:gd fmla="*/ 3143 w 3615" name="T52"/>
                <a:gd fmla="*/ 1127 h 3399" name="T53"/>
                <a:gd fmla="*/ 699 w 3615" name="T54"/>
                <a:gd fmla="*/ 760 h 3399" name="T55"/>
                <a:gd fmla="*/ 485 w 3615" name="T56"/>
                <a:gd fmla="*/ 915 h 3399" name="T57"/>
                <a:gd fmla="*/ 568 w 3615" name="T58"/>
                <a:gd fmla="*/ 1166 h 3399" name="T59"/>
                <a:gd fmla="*/ 831 w 3615" name="T60"/>
                <a:gd fmla="*/ 1166 h 3399" name="T61"/>
                <a:gd fmla="*/ 912 w 3615" name="T62"/>
                <a:gd fmla="*/ 915 h 3399" name="T63"/>
                <a:gd fmla="*/ 699 w 3615" name="T64"/>
                <a:gd fmla="*/ 760 h 3399" name="T65"/>
                <a:gd fmla="*/ 1485 w 3615" name="T66"/>
                <a:gd fmla="*/ 531 h 3399" name="T67"/>
                <a:gd fmla="*/ 1519 w 3615" name="T68"/>
                <a:gd fmla="*/ 744 h 3399" name="T69"/>
                <a:gd fmla="*/ 1733 w 3615" name="T70"/>
                <a:gd fmla="*/ 778 h 3399" name="T71"/>
                <a:gd fmla="*/ 1832 w 3615" name="T72"/>
                <a:gd fmla="*/ 585 h 3399" name="T73"/>
                <a:gd fmla="*/ 1679 w 3615" name="T74"/>
                <a:gd fmla="*/ 433 h 3399" name="T75"/>
                <a:gd fmla="*/ 3410 w 3615" name="T76"/>
                <a:gd fmla="*/ 259 h 3399" name="T77"/>
                <a:gd fmla="*/ 3366 w 3615" name="T78"/>
                <a:gd fmla="*/ 663 h 3399" name="T79"/>
                <a:gd fmla="*/ 3075 w 3615" name="T80"/>
                <a:gd fmla="*/ 962 h 3399" name="T81"/>
                <a:gd fmla="*/ 2794 w 3615" name="T82"/>
                <a:gd fmla="*/ 1023 h 3399" name="T83"/>
                <a:gd fmla="*/ 2446 w 3615" name="T84"/>
                <a:gd fmla="*/ 497 h 3399" name="T85"/>
                <a:gd fmla="*/ 2598 w 3615" name="T86"/>
                <a:gd fmla="*/ 246 h 3399" name="T87"/>
                <a:gd fmla="*/ 2776 w 3615" name="T88"/>
                <a:gd fmla="*/ 198 h 3399" name="T89"/>
                <a:gd fmla="*/ 3103 w 3615" name="T90"/>
                <a:gd fmla="*/ 217 h 3399" name="T91"/>
                <a:gd fmla="*/ 3363 w 3615" name="T92"/>
                <a:gd fmla="*/ 15 h 3399" name="T93"/>
                <a:gd fmla="*/ 2054 w 3615" name="T94"/>
                <a:gd fmla="*/ 109 h 3399" name="T95"/>
                <a:gd fmla="*/ 2265 w 3615" name="T96"/>
                <a:gd fmla="*/ 494 h 3399" name="T97"/>
                <a:gd fmla="*/ 1254 w 3615" name="T98"/>
                <a:gd fmla="*/ 1517 h 3399" name="T99"/>
                <a:gd fmla="*/ 1293 w 3615" name="T100"/>
                <a:gd fmla="*/ 1649 h 3399" name="T101"/>
                <a:gd fmla="*/ 537 w 3615" name="T102"/>
                <a:gd fmla="*/ 2415 h 3399" name="T103"/>
                <a:gd fmla="*/ 109 w 3615" name="T104"/>
                <a:gd fmla="*/ 2056 h 3399" name="T105"/>
                <a:gd fmla="*/ 2 w 3615" name="T106"/>
                <a:gd fmla="*/ 1330 h 3399" name="T107"/>
                <a:gd fmla="*/ 191 w 3615" name="T108"/>
                <a:gd fmla="*/ 674 h 3399" name="T109"/>
                <a:gd fmla="*/ 667 w 3615" name="T110"/>
                <a:gd fmla="*/ 197 h 3399" name="T111"/>
                <a:gd fmla="*/ 1332 w 3615" name="T112"/>
                <a:gd fmla="*/ 2 h 339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399" w="3615">
                  <a:moveTo>
                    <a:pt x="3072" y="1962"/>
                  </a:moveTo>
                  <a:lnTo>
                    <a:pt x="3044" y="1964"/>
                  </a:lnTo>
                  <a:lnTo>
                    <a:pt x="3015" y="1971"/>
                  </a:lnTo>
                  <a:lnTo>
                    <a:pt x="2989" y="1982"/>
                  </a:lnTo>
                  <a:lnTo>
                    <a:pt x="2965" y="1997"/>
                  </a:lnTo>
                  <a:lnTo>
                    <a:pt x="2943" y="2016"/>
                  </a:lnTo>
                  <a:lnTo>
                    <a:pt x="2921" y="2041"/>
                  </a:lnTo>
                  <a:lnTo>
                    <a:pt x="2905" y="2070"/>
                  </a:lnTo>
                  <a:lnTo>
                    <a:pt x="2894" y="2100"/>
                  </a:lnTo>
                  <a:lnTo>
                    <a:pt x="2889" y="2131"/>
                  </a:lnTo>
                  <a:lnTo>
                    <a:pt x="2889" y="2162"/>
                  </a:lnTo>
                  <a:lnTo>
                    <a:pt x="2894" y="2193"/>
                  </a:lnTo>
                  <a:lnTo>
                    <a:pt x="2905" y="2223"/>
                  </a:lnTo>
                  <a:lnTo>
                    <a:pt x="2921" y="2252"/>
                  </a:lnTo>
                  <a:lnTo>
                    <a:pt x="2943" y="2277"/>
                  </a:lnTo>
                  <a:lnTo>
                    <a:pt x="2965" y="2296"/>
                  </a:lnTo>
                  <a:lnTo>
                    <a:pt x="2989" y="2311"/>
                  </a:lnTo>
                  <a:lnTo>
                    <a:pt x="3015" y="2322"/>
                  </a:lnTo>
                  <a:lnTo>
                    <a:pt x="3044" y="2329"/>
                  </a:lnTo>
                  <a:lnTo>
                    <a:pt x="3072" y="2331"/>
                  </a:lnTo>
                  <a:lnTo>
                    <a:pt x="3102" y="2329"/>
                  </a:lnTo>
                  <a:lnTo>
                    <a:pt x="3130" y="2322"/>
                  </a:lnTo>
                  <a:lnTo>
                    <a:pt x="3156" y="2311"/>
                  </a:lnTo>
                  <a:lnTo>
                    <a:pt x="3180" y="2296"/>
                  </a:lnTo>
                  <a:lnTo>
                    <a:pt x="3202" y="2277"/>
                  </a:lnTo>
                  <a:lnTo>
                    <a:pt x="3222" y="2255"/>
                  </a:lnTo>
                  <a:lnTo>
                    <a:pt x="3236" y="2230"/>
                  </a:lnTo>
                  <a:lnTo>
                    <a:pt x="3247" y="2203"/>
                  </a:lnTo>
                  <a:lnTo>
                    <a:pt x="3254" y="2176"/>
                  </a:lnTo>
                  <a:lnTo>
                    <a:pt x="3256" y="2147"/>
                  </a:lnTo>
                  <a:lnTo>
                    <a:pt x="3254" y="2117"/>
                  </a:lnTo>
                  <a:lnTo>
                    <a:pt x="3247" y="2090"/>
                  </a:lnTo>
                  <a:lnTo>
                    <a:pt x="3236" y="2063"/>
                  </a:lnTo>
                  <a:lnTo>
                    <a:pt x="3222" y="2038"/>
                  </a:lnTo>
                  <a:lnTo>
                    <a:pt x="3202" y="2016"/>
                  </a:lnTo>
                  <a:lnTo>
                    <a:pt x="3180" y="1997"/>
                  </a:lnTo>
                  <a:lnTo>
                    <a:pt x="3156" y="1982"/>
                  </a:lnTo>
                  <a:lnTo>
                    <a:pt x="3130" y="1971"/>
                  </a:lnTo>
                  <a:lnTo>
                    <a:pt x="3102" y="1964"/>
                  </a:lnTo>
                  <a:lnTo>
                    <a:pt x="3072" y="1962"/>
                  </a:lnTo>
                  <a:close/>
                  <a:moveTo>
                    <a:pt x="1433" y="1761"/>
                  </a:moveTo>
                  <a:lnTo>
                    <a:pt x="1703" y="2029"/>
                  </a:lnTo>
                  <a:lnTo>
                    <a:pt x="1695" y="2037"/>
                  </a:lnTo>
                  <a:lnTo>
                    <a:pt x="1687" y="2045"/>
                  </a:lnTo>
                  <a:lnTo>
                    <a:pt x="1621" y="2111"/>
                  </a:lnTo>
                  <a:lnTo>
                    <a:pt x="1525" y="2209"/>
                  </a:lnTo>
                  <a:lnTo>
                    <a:pt x="1425" y="2308"/>
                  </a:lnTo>
                  <a:lnTo>
                    <a:pt x="1323" y="2409"/>
                  </a:lnTo>
                  <a:lnTo>
                    <a:pt x="1220" y="2509"/>
                  </a:lnTo>
                  <a:lnTo>
                    <a:pt x="1118" y="2610"/>
                  </a:lnTo>
                  <a:lnTo>
                    <a:pt x="1015" y="2708"/>
                  </a:lnTo>
                  <a:lnTo>
                    <a:pt x="914" y="2803"/>
                  </a:lnTo>
                  <a:lnTo>
                    <a:pt x="814" y="2895"/>
                  </a:lnTo>
                  <a:lnTo>
                    <a:pt x="716" y="2982"/>
                  </a:lnTo>
                  <a:lnTo>
                    <a:pt x="657" y="3035"/>
                  </a:lnTo>
                  <a:lnTo>
                    <a:pt x="601" y="3082"/>
                  </a:lnTo>
                  <a:lnTo>
                    <a:pt x="548" y="3125"/>
                  </a:lnTo>
                  <a:lnTo>
                    <a:pt x="498" y="3164"/>
                  </a:lnTo>
                  <a:lnTo>
                    <a:pt x="452" y="3200"/>
                  </a:lnTo>
                  <a:lnTo>
                    <a:pt x="409" y="3232"/>
                  </a:lnTo>
                  <a:lnTo>
                    <a:pt x="371" y="3260"/>
                  </a:lnTo>
                  <a:lnTo>
                    <a:pt x="333" y="3286"/>
                  </a:lnTo>
                  <a:lnTo>
                    <a:pt x="300" y="3308"/>
                  </a:lnTo>
                  <a:lnTo>
                    <a:pt x="270" y="3326"/>
                  </a:lnTo>
                  <a:lnTo>
                    <a:pt x="241" y="3343"/>
                  </a:lnTo>
                  <a:lnTo>
                    <a:pt x="216" y="3356"/>
                  </a:lnTo>
                  <a:lnTo>
                    <a:pt x="191" y="3368"/>
                  </a:lnTo>
                  <a:lnTo>
                    <a:pt x="171" y="3377"/>
                  </a:lnTo>
                  <a:lnTo>
                    <a:pt x="152" y="3385"/>
                  </a:lnTo>
                  <a:lnTo>
                    <a:pt x="135" y="3390"/>
                  </a:lnTo>
                  <a:lnTo>
                    <a:pt x="121" y="3395"/>
                  </a:lnTo>
                  <a:lnTo>
                    <a:pt x="108" y="3397"/>
                  </a:lnTo>
                  <a:lnTo>
                    <a:pt x="97" y="3398"/>
                  </a:lnTo>
                  <a:lnTo>
                    <a:pt x="87" y="3399"/>
                  </a:lnTo>
                  <a:lnTo>
                    <a:pt x="84" y="3399"/>
                  </a:lnTo>
                  <a:lnTo>
                    <a:pt x="80" y="3398"/>
                  </a:lnTo>
                  <a:lnTo>
                    <a:pt x="77" y="3398"/>
                  </a:lnTo>
                  <a:lnTo>
                    <a:pt x="74" y="3397"/>
                  </a:lnTo>
                  <a:lnTo>
                    <a:pt x="70" y="3395"/>
                  </a:lnTo>
                  <a:lnTo>
                    <a:pt x="70" y="3395"/>
                  </a:lnTo>
                  <a:lnTo>
                    <a:pt x="69" y="3393"/>
                  </a:lnTo>
                  <a:lnTo>
                    <a:pt x="68" y="3390"/>
                  </a:lnTo>
                  <a:lnTo>
                    <a:pt x="67" y="3387"/>
                  </a:lnTo>
                  <a:lnTo>
                    <a:pt x="66" y="3381"/>
                  </a:lnTo>
                  <a:lnTo>
                    <a:pt x="65" y="3375"/>
                  </a:lnTo>
                  <a:lnTo>
                    <a:pt x="65" y="3367"/>
                  </a:lnTo>
                  <a:lnTo>
                    <a:pt x="65" y="3357"/>
                  </a:lnTo>
                  <a:lnTo>
                    <a:pt x="67" y="3346"/>
                  </a:lnTo>
                  <a:lnTo>
                    <a:pt x="69" y="3333"/>
                  </a:lnTo>
                  <a:lnTo>
                    <a:pt x="74" y="3318"/>
                  </a:lnTo>
                  <a:lnTo>
                    <a:pt x="79" y="3300"/>
                  </a:lnTo>
                  <a:lnTo>
                    <a:pt x="87" y="3280"/>
                  </a:lnTo>
                  <a:lnTo>
                    <a:pt x="97" y="3258"/>
                  </a:lnTo>
                  <a:lnTo>
                    <a:pt x="109" y="3234"/>
                  </a:lnTo>
                  <a:lnTo>
                    <a:pt x="123" y="3206"/>
                  </a:lnTo>
                  <a:lnTo>
                    <a:pt x="141" y="3177"/>
                  </a:lnTo>
                  <a:lnTo>
                    <a:pt x="161" y="3145"/>
                  </a:lnTo>
                  <a:lnTo>
                    <a:pt x="185" y="3108"/>
                  </a:lnTo>
                  <a:lnTo>
                    <a:pt x="211" y="3070"/>
                  </a:lnTo>
                  <a:lnTo>
                    <a:pt x="242" y="3028"/>
                  </a:lnTo>
                  <a:lnTo>
                    <a:pt x="276" y="2984"/>
                  </a:lnTo>
                  <a:lnTo>
                    <a:pt x="314" y="2935"/>
                  </a:lnTo>
                  <a:lnTo>
                    <a:pt x="356" y="2883"/>
                  </a:lnTo>
                  <a:lnTo>
                    <a:pt x="425" y="2803"/>
                  </a:lnTo>
                  <a:lnTo>
                    <a:pt x="497" y="2721"/>
                  </a:lnTo>
                  <a:lnTo>
                    <a:pt x="574" y="2636"/>
                  </a:lnTo>
                  <a:lnTo>
                    <a:pt x="655" y="2549"/>
                  </a:lnTo>
                  <a:lnTo>
                    <a:pt x="738" y="2462"/>
                  </a:lnTo>
                  <a:lnTo>
                    <a:pt x="823" y="2374"/>
                  </a:lnTo>
                  <a:lnTo>
                    <a:pt x="910" y="2285"/>
                  </a:lnTo>
                  <a:lnTo>
                    <a:pt x="997" y="2197"/>
                  </a:lnTo>
                  <a:lnTo>
                    <a:pt x="1084" y="2110"/>
                  </a:lnTo>
                  <a:lnTo>
                    <a:pt x="1170" y="2023"/>
                  </a:lnTo>
                  <a:lnTo>
                    <a:pt x="1256" y="1938"/>
                  </a:lnTo>
                  <a:lnTo>
                    <a:pt x="1338" y="1855"/>
                  </a:lnTo>
                  <a:lnTo>
                    <a:pt x="1419" y="1775"/>
                  </a:lnTo>
                  <a:lnTo>
                    <a:pt x="1427" y="1767"/>
                  </a:lnTo>
                  <a:lnTo>
                    <a:pt x="1433" y="1761"/>
                  </a:lnTo>
                  <a:close/>
                  <a:moveTo>
                    <a:pt x="3258" y="1061"/>
                  </a:moveTo>
                  <a:lnTo>
                    <a:pt x="3313" y="1151"/>
                  </a:lnTo>
                  <a:lnTo>
                    <a:pt x="3364" y="1241"/>
                  </a:lnTo>
                  <a:lnTo>
                    <a:pt x="3410" y="1331"/>
                  </a:lnTo>
                  <a:lnTo>
                    <a:pt x="3452" y="1424"/>
                  </a:lnTo>
                  <a:lnTo>
                    <a:pt x="3488" y="1517"/>
                  </a:lnTo>
                  <a:lnTo>
                    <a:pt x="3521" y="1610"/>
                  </a:lnTo>
                  <a:lnTo>
                    <a:pt x="3549" y="1703"/>
                  </a:lnTo>
                  <a:lnTo>
                    <a:pt x="3571" y="1798"/>
                  </a:lnTo>
                  <a:lnTo>
                    <a:pt x="3589" y="1892"/>
                  </a:lnTo>
                  <a:lnTo>
                    <a:pt x="3603" y="1985"/>
                  </a:lnTo>
                  <a:lnTo>
                    <a:pt x="3610" y="2079"/>
                  </a:lnTo>
                  <a:lnTo>
                    <a:pt x="3615" y="2171"/>
                  </a:lnTo>
                  <a:lnTo>
                    <a:pt x="3614" y="2263"/>
                  </a:lnTo>
                  <a:lnTo>
                    <a:pt x="3607" y="2353"/>
                  </a:lnTo>
                  <a:lnTo>
                    <a:pt x="3596" y="2442"/>
                  </a:lnTo>
                  <a:lnTo>
                    <a:pt x="3581" y="2530"/>
                  </a:lnTo>
                  <a:lnTo>
                    <a:pt x="3560" y="2616"/>
                  </a:lnTo>
                  <a:lnTo>
                    <a:pt x="3534" y="2701"/>
                  </a:lnTo>
                  <a:lnTo>
                    <a:pt x="3504" y="2782"/>
                  </a:lnTo>
                  <a:lnTo>
                    <a:pt x="3468" y="2862"/>
                  </a:lnTo>
                  <a:lnTo>
                    <a:pt x="3428" y="2940"/>
                  </a:lnTo>
                  <a:lnTo>
                    <a:pt x="3381" y="3014"/>
                  </a:lnTo>
                  <a:lnTo>
                    <a:pt x="3331" y="3085"/>
                  </a:lnTo>
                  <a:lnTo>
                    <a:pt x="3276" y="3155"/>
                  </a:lnTo>
                  <a:lnTo>
                    <a:pt x="3214" y="3220"/>
                  </a:lnTo>
                  <a:lnTo>
                    <a:pt x="3200" y="3234"/>
                  </a:lnTo>
                  <a:lnTo>
                    <a:pt x="3160" y="3269"/>
                  </a:lnTo>
                  <a:lnTo>
                    <a:pt x="3117" y="3299"/>
                  </a:lnTo>
                  <a:lnTo>
                    <a:pt x="3073" y="3325"/>
                  </a:lnTo>
                  <a:lnTo>
                    <a:pt x="3026" y="3347"/>
                  </a:lnTo>
                  <a:lnTo>
                    <a:pt x="2978" y="3364"/>
                  </a:lnTo>
                  <a:lnTo>
                    <a:pt x="2927" y="3377"/>
                  </a:lnTo>
                  <a:lnTo>
                    <a:pt x="2875" y="3384"/>
                  </a:lnTo>
                  <a:lnTo>
                    <a:pt x="2823" y="3387"/>
                  </a:lnTo>
                  <a:lnTo>
                    <a:pt x="2769" y="3384"/>
                  </a:lnTo>
                  <a:lnTo>
                    <a:pt x="2716" y="3376"/>
                  </a:lnTo>
                  <a:lnTo>
                    <a:pt x="2664" y="3364"/>
                  </a:lnTo>
                  <a:lnTo>
                    <a:pt x="2615" y="3345"/>
                  </a:lnTo>
                  <a:lnTo>
                    <a:pt x="2567" y="3323"/>
                  </a:lnTo>
                  <a:lnTo>
                    <a:pt x="2522" y="3295"/>
                  </a:lnTo>
                  <a:lnTo>
                    <a:pt x="2479" y="3264"/>
                  </a:lnTo>
                  <a:lnTo>
                    <a:pt x="2439" y="3227"/>
                  </a:lnTo>
                  <a:lnTo>
                    <a:pt x="2053" y="2841"/>
                  </a:lnTo>
                  <a:lnTo>
                    <a:pt x="2022" y="2813"/>
                  </a:lnTo>
                  <a:lnTo>
                    <a:pt x="1989" y="2789"/>
                  </a:lnTo>
                  <a:lnTo>
                    <a:pt x="1953" y="2769"/>
                  </a:lnTo>
                  <a:lnTo>
                    <a:pt x="1915" y="2754"/>
                  </a:lnTo>
                  <a:lnTo>
                    <a:pt x="1877" y="2743"/>
                  </a:lnTo>
                  <a:lnTo>
                    <a:pt x="1836" y="2736"/>
                  </a:lnTo>
                  <a:lnTo>
                    <a:pt x="1795" y="2734"/>
                  </a:lnTo>
                  <a:lnTo>
                    <a:pt x="1753" y="2736"/>
                  </a:lnTo>
                  <a:lnTo>
                    <a:pt x="1714" y="2743"/>
                  </a:lnTo>
                  <a:lnTo>
                    <a:pt x="1674" y="2754"/>
                  </a:lnTo>
                  <a:lnTo>
                    <a:pt x="1637" y="2769"/>
                  </a:lnTo>
                  <a:lnTo>
                    <a:pt x="1602" y="2789"/>
                  </a:lnTo>
                  <a:lnTo>
                    <a:pt x="1569" y="2813"/>
                  </a:lnTo>
                  <a:lnTo>
                    <a:pt x="1538" y="2841"/>
                  </a:lnTo>
                  <a:lnTo>
                    <a:pt x="1432" y="2946"/>
                  </a:lnTo>
                  <a:lnTo>
                    <a:pt x="1393" y="2983"/>
                  </a:lnTo>
                  <a:lnTo>
                    <a:pt x="1350" y="3014"/>
                  </a:lnTo>
                  <a:lnTo>
                    <a:pt x="1305" y="3041"/>
                  </a:lnTo>
                  <a:lnTo>
                    <a:pt x="1257" y="3064"/>
                  </a:lnTo>
                  <a:lnTo>
                    <a:pt x="1208" y="3082"/>
                  </a:lnTo>
                  <a:lnTo>
                    <a:pt x="1156" y="3094"/>
                  </a:lnTo>
                  <a:lnTo>
                    <a:pt x="1103" y="3102"/>
                  </a:lnTo>
                  <a:lnTo>
                    <a:pt x="1051" y="3105"/>
                  </a:lnTo>
                  <a:lnTo>
                    <a:pt x="991" y="3102"/>
                  </a:lnTo>
                  <a:lnTo>
                    <a:pt x="934" y="3092"/>
                  </a:lnTo>
                  <a:lnTo>
                    <a:pt x="879" y="3076"/>
                  </a:lnTo>
                  <a:lnTo>
                    <a:pt x="964" y="2999"/>
                  </a:lnTo>
                  <a:lnTo>
                    <a:pt x="1052" y="2918"/>
                  </a:lnTo>
                  <a:lnTo>
                    <a:pt x="1143" y="2832"/>
                  </a:lnTo>
                  <a:lnTo>
                    <a:pt x="1236" y="2743"/>
                  </a:lnTo>
                  <a:lnTo>
                    <a:pt x="1333" y="2648"/>
                  </a:lnTo>
                  <a:lnTo>
                    <a:pt x="1432" y="2551"/>
                  </a:lnTo>
                  <a:lnTo>
                    <a:pt x="1535" y="2450"/>
                  </a:lnTo>
                  <a:lnTo>
                    <a:pt x="1640" y="2345"/>
                  </a:lnTo>
                  <a:lnTo>
                    <a:pt x="1748" y="2237"/>
                  </a:lnTo>
                  <a:lnTo>
                    <a:pt x="1814" y="2171"/>
                  </a:lnTo>
                  <a:lnTo>
                    <a:pt x="1829" y="2156"/>
                  </a:lnTo>
                  <a:lnTo>
                    <a:pt x="1860" y="2187"/>
                  </a:lnTo>
                  <a:lnTo>
                    <a:pt x="1879" y="2201"/>
                  </a:lnTo>
                  <a:lnTo>
                    <a:pt x="1900" y="2210"/>
                  </a:lnTo>
                  <a:lnTo>
                    <a:pt x="1923" y="2213"/>
                  </a:lnTo>
                  <a:lnTo>
                    <a:pt x="1927" y="2213"/>
                  </a:lnTo>
                  <a:lnTo>
                    <a:pt x="1945" y="2210"/>
                  </a:lnTo>
                  <a:lnTo>
                    <a:pt x="1962" y="2203"/>
                  </a:lnTo>
                  <a:lnTo>
                    <a:pt x="1978" y="2193"/>
                  </a:lnTo>
                  <a:lnTo>
                    <a:pt x="1991" y="2181"/>
                  </a:lnTo>
                  <a:lnTo>
                    <a:pt x="2814" y="1201"/>
                  </a:lnTo>
                  <a:lnTo>
                    <a:pt x="2849" y="1200"/>
                  </a:lnTo>
                  <a:lnTo>
                    <a:pt x="2889" y="1197"/>
                  </a:lnTo>
                  <a:lnTo>
                    <a:pt x="2934" y="1191"/>
                  </a:lnTo>
                  <a:lnTo>
                    <a:pt x="2982" y="1183"/>
                  </a:lnTo>
                  <a:lnTo>
                    <a:pt x="3033" y="1168"/>
                  </a:lnTo>
                  <a:lnTo>
                    <a:pt x="3087" y="1151"/>
                  </a:lnTo>
                  <a:lnTo>
                    <a:pt x="3143" y="1127"/>
                  </a:lnTo>
                  <a:lnTo>
                    <a:pt x="3200" y="1098"/>
                  </a:lnTo>
                  <a:lnTo>
                    <a:pt x="3258" y="1061"/>
                  </a:lnTo>
                  <a:close/>
                  <a:moveTo>
                    <a:pt x="2330" y="824"/>
                  </a:moveTo>
                  <a:lnTo>
                    <a:pt x="2638" y="1133"/>
                  </a:lnTo>
                  <a:lnTo>
                    <a:pt x="1917" y="1992"/>
                  </a:lnTo>
                  <a:lnTo>
                    <a:pt x="1472" y="1546"/>
                  </a:lnTo>
                  <a:lnTo>
                    <a:pt x="2330" y="824"/>
                  </a:lnTo>
                  <a:close/>
                  <a:moveTo>
                    <a:pt x="699" y="760"/>
                  </a:moveTo>
                  <a:lnTo>
                    <a:pt x="663" y="763"/>
                  </a:lnTo>
                  <a:lnTo>
                    <a:pt x="629" y="771"/>
                  </a:lnTo>
                  <a:lnTo>
                    <a:pt x="597" y="784"/>
                  </a:lnTo>
                  <a:lnTo>
                    <a:pt x="568" y="803"/>
                  </a:lnTo>
                  <a:lnTo>
                    <a:pt x="540" y="826"/>
                  </a:lnTo>
                  <a:lnTo>
                    <a:pt x="517" y="852"/>
                  </a:lnTo>
                  <a:lnTo>
                    <a:pt x="499" y="882"/>
                  </a:lnTo>
                  <a:lnTo>
                    <a:pt x="485" y="915"/>
                  </a:lnTo>
                  <a:lnTo>
                    <a:pt x="477" y="949"/>
                  </a:lnTo>
                  <a:lnTo>
                    <a:pt x="474" y="984"/>
                  </a:lnTo>
                  <a:lnTo>
                    <a:pt x="477" y="1020"/>
                  </a:lnTo>
                  <a:lnTo>
                    <a:pt x="485" y="1054"/>
                  </a:lnTo>
                  <a:lnTo>
                    <a:pt x="499" y="1086"/>
                  </a:lnTo>
                  <a:lnTo>
                    <a:pt x="517" y="1116"/>
                  </a:lnTo>
                  <a:lnTo>
                    <a:pt x="540" y="1143"/>
                  </a:lnTo>
                  <a:lnTo>
                    <a:pt x="568" y="1166"/>
                  </a:lnTo>
                  <a:lnTo>
                    <a:pt x="597" y="1185"/>
                  </a:lnTo>
                  <a:lnTo>
                    <a:pt x="629" y="1198"/>
                  </a:lnTo>
                  <a:lnTo>
                    <a:pt x="663" y="1206"/>
                  </a:lnTo>
                  <a:lnTo>
                    <a:pt x="699" y="1209"/>
                  </a:lnTo>
                  <a:lnTo>
                    <a:pt x="734" y="1206"/>
                  </a:lnTo>
                  <a:lnTo>
                    <a:pt x="768" y="1198"/>
                  </a:lnTo>
                  <a:lnTo>
                    <a:pt x="801" y="1185"/>
                  </a:lnTo>
                  <a:lnTo>
                    <a:pt x="831" y="1166"/>
                  </a:lnTo>
                  <a:lnTo>
                    <a:pt x="857" y="1143"/>
                  </a:lnTo>
                  <a:lnTo>
                    <a:pt x="880" y="1116"/>
                  </a:lnTo>
                  <a:lnTo>
                    <a:pt x="899" y="1086"/>
                  </a:lnTo>
                  <a:lnTo>
                    <a:pt x="912" y="1054"/>
                  </a:lnTo>
                  <a:lnTo>
                    <a:pt x="921" y="1020"/>
                  </a:lnTo>
                  <a:lnTo>
                    <a:pt x="923" y="984"/>
                  </a:lnTo>
                  <a:lnTo>
                    <a:pt x="921" y="949"/>
                  </a:lnTo>
                  <a:lnTo>
                    <a:pt x="912" y="915"/>
                  </a:lnTo>
                  <a:lnTo>
                    <a:pt x="899" y="882"/>
                  </a:lnTo>
                  <a:lnTo>
                    <a:pt x="880" y="852"/>
                  </a:lnTo>
                  <a:lnTo>
                    <a:pt x="857" y="826"/>
                  </a:lnTo>
                  <a:lnTo>
                    <a:pt x="831" y="803"/>
                  </a:lnTo>
                  <a:lnTo>
                    <a:pt x="801" y="784"/>
                  </a:lnTo>
                  <a:lnTo>
                    <a:pt x="768" y="771"/>
                  </a:lnTo>
                  <a:lnTo>
                    <a:pt x="734" y="763"/>
                  </a:lnTo>
                  <a:lnTo>
                    <a:pt x="699" y="760"/>
                  </a:lnTo>
                  <a:close/>
                  <a:moveTo>
                    <a:pt x="1649" y="429"/>
                  </a:moveTo>
                  <a:lnTo>
                    <a:pt x="1620" y="433"/>
                  </a:lnTo>
                  <a:lnTo>
                    <a:pt x="1593" y="439"/>
                  </a:lnTo>
                  <a:lnTo>
                    <a:pt x="1566" y="450"/>
                  </a:lnTo>
                  <a:lnTo>
                    <a:pt x="1541" y="465"/>
                  </a:lnTo>
                  <a:lnTo>
                    <a:pt x="1519" y="483"/>
                  </a:lnTo>
                  <a:lnTo>
                    <a:pt x="1500" y="506"/>
                  </a:lnTo>
                  <a:lnTo>
                    <a:pt x="1485" y="531"/>
                  </a:lnTo>
                  <a:lnTo>
                    <a:pt x="1474" y="557"/>
                  </a:lnTo>
                  <a:lnTo>
                    <a:pt x="1467" y="585"/>
                  </a:lnTo>
                  <a:lnTo>
                    <a:pt x="1465" y="614"/>
                  </a:lnTo>
                  <a:lnTo>
                    <a:pt x="1467" y="643"/>
                  </a:lnTo>
                  <a:lnTo>
                    <a:pt x="1474" y="672"/>
                  </a:lnTo>
                  <a:lnTo>
                    <a:pt x="1485" y="698"/>
                  </a:lnTo>
                  <a:lnTo>
                    <a:pt x="1500" y="722"/>
                  </a:lnTo>
                  <a:lnTo>
                    <a:pt x="1519" y="744"/>
                  </a:lnTo>
                  <a:lnTo>
                    <a:pt x="1541" y="763"/>
                  </a:lnTo>
                  <a:lnTo>
                    <a:pt x="1566" y="778"/>
                  </a:lnTo>
                  <a:lnTo>
                    <a:pt x="1593" y="789"/>
                  </a:lnTo>
                  <a:lnTo>
                    <a:pt x="1620" y="796"/>
                  </a:lnTo>
                  <a:lnTo>
                    <a:pt x="1649" y="798"/>
                  </a:lnTo>
                  <a:lnTo>
                    <a:pt x="1679" y="796"/>
                  </a:lnTo>
                  <a:lnTo>
                    <a:pt x="1706" y="789"/>
                  </a:lnTo>
                  <a:lnTo>
                    <a:pt x="1733" y="778"/>
                  </a:lnTo>
                  <a:lnTo>
                    <a:pt x="1758" y="763"/>
                  </a:lnTo>
                  <a:lnTo>
                    <a:pt x="1780" y="744"/>
                  </a:lnTo>
                  <a:lnTo>
                    <a:pt x="1799" y="722"/>
                  </a:lnTo>
                  <a:lnTo>
                    <a:pt x="1814" y="698"/>
                  </a:lnTo>
                  <a:lnTo>
                    <a:pt x="1825" y="672"/>
                  </a:lnTo>
                  <a:lnTo>
                    <a:pt x="1832" y="643"/>
                  </a:lnTo>
                  <a:lnTo>
                    <a:pt x="1834" y="614"/>
                  </a:lnTo>
                  <a:lnTo>
                    <a:pt x="1832" y="585"/>
                  </a:lnTo>
                  <a:lnTo>
                    <a:pt x="1825" y="557"/>
                  </a:lnTo>
                  <a:lnTo>
                    <a:pt x="1814" y="531"/>
                  </a:lnTo>
                  <a:lnTo>
                    <a:pt x="1799" y="506"/>
                  </a:lnTo>
                  <a:lnTo>
                    <a:pt x="1780" y="483"/>
                  </a:lnTo>
                  <a:lnTo>
                    <a:pt x="1758" y="465"/>
                  </a:lnTo>
                  <a:lnTo>
                    <a:pt x="1733" y="450"/>
                  </a:lnTo>
                  <a:lnTo>
                    <a:pt x="1706" y="439"/>
                  </a:lnTo>
                  <a:lnTo>
                    <a:pt x="1679" y="433"/>
                  </a:lnTo>
                  <a:lnTo>
                    <a:pt x="1649" y="429"/>
                  </a:lnTo>
                  <a:close/>
                  <a:moveTo>
                    <a:pt x="3373" y="2"/>
                  </a:moveTo>
                  <a:lnTo>
                    <a:pt x="3378" y="26"/>
                  </a:lnTo>
                  <a:lnTo>
                    <a:pt x="3384" y="56"/>
                  </a:lnTo>
                  <a:lnTo>
                    <a:pt x="3391" y="106"/>
                  </a:lnTo>
                  <a:lnTo>
                    <a:pt x="3399" y="156"/>
                  </a:lnTo>
                  <a:lnTo>
                    <a:pt x="3405" y="207"/>
                  </a:lnTo>
                  <a:lnTo>
                    <a:pt x="3410" y="259"/>
                  </a:lnTo>
                  <a:lnTo>
                    <a:pt x="3413" y="312"/>
                  </a:lnTo>
                  <a:lnTo>
                    <a:pt x="3414" y="363"/>
                  </a:lnTo>
                  <a:lnTo>
                    <a:pt x="3413" y="416"/>
                  </a:lnTo>
                  <a:lnTo>
                    <a:pt x="3410" y="467"/>
                  </a:lnTo>
                  <a:lnTo>
                    <a:pt x="3405" y="519"/>
                  </a:lnTo>
                  <a:lnTo>
                    <a:pt x="3395" y="568"/>
                  </a:lnTo>
                  <a:lnTo>
                    <a:pt x="3383" y="617"/>
                  </a:lnTo>
                  <a:lnTo>
                    <a:pt x="3366" y="663"/>
                  </a:lnTo>
                  <a:lnTo>
                    <a:pt x="3346" y="708"/>
                  </a:lnTo>
                  <a:lnTo>
                    <a:pt x="3322" y="751"/>
                  </a:lnTo>
                  <a:lnTo>
                    <a:pt x="3293" y="792"/>
                  </a:lnTo>
                  <a:lnTo>
                    <a:pt x="3259" y="829"/>
                  </a:lnTo>
                  <a:lnTo>
                    <a:pt x="3213" y="872"/>
                  </a:lnTo>
                  <a:lnTo>
                    <a:pt x="3167" y="907"/>
                  </a:lnTo>
                  <a:lnTo>
                    <a:pt x="3121" y="938"/>
                  </a:lnTo>
                  <a:lnTo>
                    <a:pt x="3075" y="962"/>
                  </a:lnTo>
                  <a:lnTo>
                    <a:pt x="3031" y="981"/>
                  </a:lnTo>
                  <a:lnTo>
                    <a:pt x="2988" y="996"/>
                  </a:lnTo>
                  <a:lnTo>
                    <a:pt x="2946" y="1007"/>
                  </a:lnTo>
                  <a:lnTo>
                    <a:pt x="2908" y="1015"/>
                  </a:lnTo>
                  <a:lnTo>
                    <a:pt x="2872" y="1020"/>
                  </a:lnTo>
                  <a:lnTo>
                    <a:pt x="2840" y="1022"/>
                  </a:lnTo>
                  <a:lnTo>
                    <a:pt x="2813" y="1023"/>
                  </a:lnTo>
                  <a:lnTo>
                    <a:pt x="2794" y="1023"/>
                  </a:lnTo>
                  <a:lnTo>
                    <a:pt x="2779" y="1022"/>
                  </a:lnTo>
                  <a:lnTo>
                    <a:pt x="2429" y="672"/>
                  </a:lnTo>
                  <a:lnTo>
                    <a:pt x="2429" y="651"/>
                  </a:lnTo>
                  <a:lnTo>
                    <a:pt x="2430" y="625"/>
                  </a:lnTo>
                  <a:lnTo>
                    <a:pt x="2431" y="597"/>
                  </a:lnTo>
                  <a:lnTo>
                    <a:pt x="2434" y="566"/>
                  </a:lnTo>
                  <a:lnTo>
                    <a:pt x="2440" y="532"/>
                  </a:lnTo>
                  <a:lnTo>
                    <a:pt x="2446" y="497"/>
                  </a:lnTo>
                  <a:lnTo>
                    <a:pt x="2455" y="461"/>
                  </a:lnTo>
                  <a:lnTo>
                    <a:pt x="2466" y="425"/>
                  </a:lnTo>
                  <a:lnTo>
                    <a:pt x="2481" y="390"/>
                  </a:lnTo>
                  <a:lnTo>
                    <a:pt x="2498" y="355"/>
                  </a:lnTo>
                  <a:lnTo>
                    <a:pt x="2519" y="323"/>
                  </a:lnTo>
                  <a:lnTo>
                    <a:pt x="2543" y="293"/>
                  </a:lnTo>
                  <a:lnTo>
                    <a:pt x="2572" y="265"/>
                  </a:lnTo>
                  <a:lnTo>
                    <a:pt x="2598" y="246"/>
                  </a:lnTo>
                  <a:lnTo>
                    <a:pt x="2624" y="229"/>
                  </a:lnTo>
                  <a:lnTo>
                    <a:pt x="2648" y="217"/>
                  </a:lnTo>
                  <a:lnTo>
                    <a:pt x="2669" y="208"/>
                  </a:lnTo>
                  <a:lnTo>
                    <a:pt x="2690" y="203"/>
                  </a:lnTo>
                  <a:lnTo>
                    <a:pt x="2708" y="199"/>
                  </a:lnTo>
                  <a:lnTo>
                    <a:pt x="2726" y="197"/>
                  </a:lnTo>
                  <a:lnTo>
                    <a:pt x="2742" y="197"/>
                  </a:lnTo>
                  <a:lnTo>
                    <a:pt x="2776" y="198"/>
                  </a:lnTo>
                  <a:lnTo>
                    <a:pt x="2813" y="203"/>
                  </a:lnTo>
                  <a:lnTo>
                    <a:pt x="2850" y="209"/>
                  </a:lnTo>
                  <a:lnTo>
                    <a:pt x="2886" y="215"/>
                  </a:lnTo>
                  <a:lnTo>
                    <a:pt x="2925" y="220"/>
                  </a:lnTo>
                  <a:lnTo>
                    <a:pt x="2966" y="225"/>
                  </a:lnTo>
                  <a:lnTo>
                    <a:pt x="3010" y="226"/>
                  </a:lnTo>
                  <a:lnTo>
                    <a:pt x="3057" y="224"/>
                  </a:lnTo>
                  <a:lnTo>
                    <a:pt x="3103" y="217"/>
                  </a:lnTo>
                  <a:lnTo>
                    <a:pt x="3148" y="204"/>
                  </a:lnTo>
                  <a:lnTo>
                    <a:pt x="3191" y="185"/>
                  </a:lnTo>
                  <a:lnTo>
                    <a:pt x="3232" y="160"/>
                  </a:lnTo>
                  <a:lnTo>
                    <a:pt x="3269" y="129"/>
                  </a:lnTo>
                  <a:lnTo>
                    <a:pt x="3304" y="92"/>
                  </a:lnTo>
                  <a:lnTo>
                    <a:pt x="3337" y="51"/>
                  </a:lnTo>
                  <a:lnTo>
                    <a:pt x="3351" y="32"/>
                  </a:lnTo>
                  <a:lnTo>
                    <a:pt x="3363" y="15"/>
                  </a:lnTo>
                  <a:lnTo>
                    <a:pt x="3373" y="2"/>
                  </a:lnTo>
                  <a:close/>
                  <a:moveTo>
                    <a:pt x="1423" y="0"/>
                  </a:moveTo>
                  <a:lnTo>
                    <a:pt x="1529" y="3"/>
                  </a:lnTo>
                  <a:lnTo>
                    <a:pt x="1635" y="12"/>
                  </a:lnTo>
                  <a:lnTo>
                    <a:pt x="1740" y="28"/>
                  </a:lnTo>
                  <a:lnTo>
                    <a:pt x="1845" y="50"/>
                  </a:lnTo>
                  <a:lnTo>
                    <a:pt x="1950" y="77"/>
                  </a:lnTo>
                  <a:lnTo>
                    <a:pt x="2054" y="109"/>
                  </a:lnTo>
                  <a:lnTo>
                    <a:pt x="2156" y="149"/>
                  </a:lnTo>
                  <a:lnTo>
                    <a:pt x="2258" y="193"/>
                  </a:lnTo>
                  <a:lnTo>
                    <a:pt x="2358" y="242"/>
                  </a:lnTo>
                  <a:lnTo>
                    <a:pt x="2330" y="292"/>
                  </a:lnTo>
                  <a:lnTo>
                    <a:pt x="2307" y="342"/>
                  </a:lnTo>
                  <a:lnTo>
                    <a:pt x="2289" y="394"/>
                  </a:lnTo>
                  <a:lnTo>
                    <a:pt x="2275" y="445"/>
                  </a:lnTo>
                  <a:lnTo>
                    <a:pt x="2265" y="494"/>
                  </a:lnTo>
                  <a:lnTo>
                    <a:pt x="2258" y="542"/>
                  </a:lnTo>
                  <a:lnTo>
                    <a:pt x="2254" y="585"/>
                  </a:lnTo>
                  <a:lnTo>
                    <a:pt x="2252" y="624"/>
                  </a:lnTo>
                  <a:lnTo>
                    <a:pt x="2251" y="657"/>
                  </a:lnTo>
                  <a:lnTo>
                    <a:pt x="1283" y="1472"/>
                  </a:lnTo>
                  <a:lnTo>
                    <a:pt x="1269" y="1485"/>
                  </a:lnTo>
                  <a:lnTo>
                    <a:pt x="1260" y="1501"/>
                  </a:lnTo>
                  <a:lnTo>
                    <a:pt x="1254" y="1517"/>
                  </a:lnTo>
                  <a:lnTo>
                    <a:pt x="1251" y="1536"/>
                  </a:lnTo>
                  <a:lnTo>
                    <a:pt x="1252" y="1555"/>
                  </a:lnTo>
                  <a:lnTo>
                    <a:pt x="1257" y="1572"/>
                  </a:lnTo>
                  <a:lnTo>
                    <a:pt x="1265" y="1589"/>
                  </a:lnTo>
                  <a:lnTo>
                    <a:pt x="1277" y="1603"/>
                  </a:lnTo>
                  <a:lnTo>
                    <a:pt x="1308" y="1634"/>
                  </a:lnTo>
                  <a:lnTo>
                    <a:pt x="1300" y="1642"/>
                  </a:lnTo>
                  <a:lnTo>
                    <a:pt x="1293" y="1649"/>
                  </a:lnTo>
                  <a:lnTo>
                    <a:pt x="1212" y="1730"/>
                  </a:lnTo>
                  <a:lnTo>
                    <a:pt x="1130" y="1811"/>
                  </a:lnTo>
                  <a:lnTo>
                    <a:pt x="1021" y="1920"/>
                  </a:lnTo>
                  <a:lnTo>
                    <a:pt x="915" y="2026"/>
                  </a:lnTo>
                  <a:lnTo>
                    <a:pt x="814" y="2128"/>
                  </a:lnTo>
                  <a:lnTo>
                    <a:pt x="717" y="2226"/>
                  </a:lnTo>
                  <a:lnTo>
                    <a:pt x="625" y="2322"/>
                  </a:lnTo>
                  <a:lnTo>
                    <a:pt x="537" y="2415"/>
                  </a:lnTo>
                  <a:lnTo>
                    <a:pt x="454" y="2503"/>
                  </a:lnTo>
                  <a:lnTo>
                    <a:pt x="376" y="2589"/>
                  </a:lnTo>
                  <a:lnTo>
                    <a:pt x="321" y="2503"/>
                  </a:lnTo>
                  <a:lnTo>
                    <a:pt x="270" y="2416"/>
                  </a:lnTo>
                  <a:lnTo>
                    <a:pt x="223" y="2327"/>
                  </a:lnTo>
                  <a:lnTo>
                    <a:pt x="180" y="2237"/>
                  </a:lnTo>
                  <a:lnTo>
                    <a:pt x="143" y="2147"/>
                  </a:lnTo>
                  <a:lnTo>
                    <a:pt x="109" y="2056"/>
                  </a:lnTo>
                  <a:lnTo>
                    <a:pt x="80" y="1965"/>
                  </a:lnTo>
                  <a:lnTo>
                    <a:pt x="55" y="1873"/>
                  </a:lnTo>
                  <a:lnTo>
                    <a:pt x="35" y="1782"/>
                  </a:lnTo>
                  <a:lnTo>
                    <a:pt x="20" y="1690"/>
                  </a:lnTo>
                  <a:lnTo>
                    <a:pt x="9" y="1600"/>
                  </a:lnTo>
                  <a:lnTo>
                    <a:pt x="2" y="1508"/>
                  </a:lnTo>
                  <a:lnTo>
                    <a:pt x="0" y="1419"/>
                  </a:lnTo>
                  <a:lnTo>
                    <a:pt x="2" y="1330"/>
                  </a:lnTo>
                  <a:lnTo>
                    <a:pt x="10" y="1242"/>
                  </a:lnTo>
                  <a:lnTo>
                    <a:pt x="22" y="1156"/>
                  </a:lnTo>
                  <a:lnTo>
                    <a:pt x="39" y="1070"/>
                  </a:lnTo>
                  <a:lnTo>
                    <a:pt x="59" y="988"/>
                  </a:lnTo>
                  <a:lnTo>
                    <a:pt x="86" y="906"/>
                  </a:lnTo>
                  <a:lnTo>
                    <a:pt x="117" y="826"/>
                  </a:lnTo>
                  <a:lnTo>
                    <a:pt x="152" y="749"/>
                  </a:lnTo>
                  <a:lnTo>
                    <a:pt x="191" y="674"/>
                  </a:lnTo>
                  <a:lnTo>
                    <a:pt x="237" y="601"/>
                  </a:lnTo>
                  <a:lnTo>
                    <a:pt x="286" y="532"/>
                  </a:lnTo>
                  <a:lnTo>
                    <a:pt x="341" y="466"/>
                  </a:lnTo>
                  <a:lnTo>
                    <a:pt x="400" y="402"/>
                  </a:lnTo>
                  <a:lnTo>
                    <a:pt x="462" y="345"/>
                  </a:lnTo>
                  <a:lnTo>
                    <a:pt x="527" y="291"/>
                  </a:lnTo>
                  <a:lnTo>
                    <a:pt x="595" y="241"/>
                  </a:lnTo>
                  <a:lnTo>
                    <a:pt x="667" y="197"/>
                  </a:lnTo>
                  <a:lnTo>
                    <a:pt x="741" y="156"/>
                  </a:lnTo>
                  <a:lnTo>
                    <a:pt x="818" y="120"/>
                  </a:lnTo>
                  <a:lnTo>
                    <a:pt x="899" y="89"/>
                  </a:lnTo>
                  <a:lnTo>
                    <a:pt x="981" y="62"/>
                  </a:lnTo>
                  <a:lnTo>
                    <a:pt x="1066" y="40"/>
                  </a:lnTo>
                  <a:lnTo>
                    <a:pt x="1153" y="22"/>
                  </a:lnTo>
                  <a:lnTo>
                    <a:pt x="1242" y="10"/>
                  </a:lnTo>
                  <a:lnTo>
                    <a:pt x="1332" y="2"/>
                  </a:lnTo>
                  <a:lnTo>
                    <a:pt x="1423" y="0"/>
                  </a:lnTo>
                  <a:close/>
                </a:path>
              </a:pathLst>
            </a:custGeom>
            <a:solidFill>
              <a:sysClr lastClr="FFFFFF" val="window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en-I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0000400000000000000" pitchFamily="50" typeface="Montserrat Light"/>
              </a:endParaRPr>
            </a:p>
          </p:txBody>
        </p:sp>
      </p:grpSp>
      <p:sp>
        <p:nvSpPr>
          <p:cNvPr id="26" name="Rounded Rectangle 177">
            <a:extLst>
              <a:ext uri="{FF2B5EF4-FFF2-40B4-BE49-F238E27FC236}">
                <a16:creationId xmlns:a16="http://schemas.microsoft.com/office/drawing/2014/main" id="{2456D951-C92E-4808-BF18-04ED7B7B0C7E}"/>
              </a:ext>
            </a:extLst>
          </p:cNvPr>
          <p:cNvSpPr/>
          <p:nvPr/>
        </p:nvSpPr>
        <p:spPr>
          <a:xfrm>
            <a:off x="1265966" y="6030484"/>
            <a:ext cx="3095625" cy="207506"/>
          </a:xfrm>
          <a:prstGeom prst="roundRect">
            <a:avLst>
              <a:gd fmla="val 50000" name="adj"/>
            </a:avLst>
          </a:prstGeom>
          <a:solidFill>
            <a:sysClr lastClr="FFFFFF" val="window"/>
          </a:solidFill>
          <a:ln algn="ctr" cap="flat" cmpd="sng" w="12700">
            <a:solidFill>
              <a:sysClr lastClr="FFFFFF" val="window">
                <a:lumMod val="95000"/>
              </a:sysClr>
            </a:solidFill>
            <a:prstDash val="solid"/>
            <a:miter lim="800000"/>
          </a:ln>
          <a:effectLst>
            <a:outerShdw algn="tl" blurRad="127000" dir="2700000" dist="38100" rotWithShape="0">
              <a:sysClr lastClr="000000" val="windowText">
                <a:lumMod val="95000"/>
                <a:lumOff val="5000"/>
                <a:alpha val="60000"/>
              </a:sysClr>
            </a:outerShdw>
          </a:effectLst>
        </p:spPr>
        <p:txBody>
          <a:bodyPr anchor="ctr" rtlCol="0"/>
          <a:lstStyle/>
          <a:p>
            <a:pPr algn="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0" kumimoji="0" lang="en-IN" noProof="0" normalizeH="0" spc="0" strike="noStrike" sz="1050" u="none">
                <a:ln>
                  <a:noFill/>
                </a:ln>
                <a:solidFill>
                  <a:srgbClr val="30A9E6"/>
                </a:solidFill>
                <a:effectLst/>
                <a:uLnTx/>
                <a:uFillTx/>
                <a:latin charset="0" panose="00000400000000000000" pitchFamily="50" typeface="Montserrat Light"/>
                <a:ea typeface="+mn-ea"/>
                <a:cs typeface="+mn-cs"/>
              </a:rPr>
              <a:t>89%</a:t>
            </a:r>
          </a:p>
        </p:txBody>
      </p:sp>
      <p:sp>
        <p:nvSpPr>
          <p:cNvPr id="27" name="Rounded Rectangle 178">
            <a:extLst>
              <a:ext uri="{FF2B5EF4-FFF2-40B4-BE49-F238E27FC236}">
                <a16:creationId xmlns:a16="http://schemas.microsoft.com/office/drawing/2014/main" id="{EF65B95F-C338-4DBD-B88F-BFA90E9711CD}"/>
              </a:ext>
            </a:extLst>
          </p:cNvPr>
          <p:cNvSpPr/>
          <p:nvPr/>
        </p:nvSpPr>
        <p:spPr>
          <a:xfrm>
            <a:off x="1332504" y="6088957"/>
            <a:ext cx="2088359" cy="90561"/>
          </a:xfrm>
          <a:prstGeom prst="roundRect">
            <a:avLst>
              <a:gd fmla="val 50000" name="adj"/>
            </a:avLst>
          </a:prstGeom>
          <a:solidFill>
            <a:srgbClr val="30A9E6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IN" noProof="0" normalizeH="0" spc="0" strike="noStrike" sz="1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0000400000000000000" pitchFamily="50" typeface="Montserrat Light"/>
              <a:ea typeface="+mn-ea"/>
              <a:cs typeface="+mn-cs"/>
            </a:endParaRPr>
          </a:p>
        </p:txBody>
      </p:sp>
      <p:grpSp>
        <p:nvGrpSpPr>
          <p:cNvPr id="28" name="Group 43">
            <a:extLst>
              <a:ext uri="{FF2B5EF4-FFF2-40B4-BE49-F238E27FC236}">
                <a16:creationId xmlns:a16="http://schemas.microsoft.com/office/drawing/2014/main" id="{CB7694B5-DAA5-460C-BD7E-7049B724F583}"/>
              </a:ext>
            </a:extLst>
          </p:cNvPr>
          <p:cNvGrpSpPr/>
          <p:nvPr/>
        </p:nvGrpSpPr>
        <p:grpSpPr>
          <a:xfrm>
            <a:off x="1283192" y="4031300"/>
            <a:ext cx="1836255" cy="285917"/>
            <a:chOff x="6766611" y="3551887"/>
            <a:chExt cx="1836255" cy="285917"/>
          </a:xfrm>
        </p:grpSpPr>
        <p:sp>
          <p:nvSpPr>
            <p:cNvPr id="29" name="Rectangle 44">
              <a:extLst>
                <a:ext uri="{FF2B5EF4-FFF2-40B4-BE49-F238E27FC236}">
                  <a16:creationId xmlns:a16="http://schemas.microsoft.com/office/drawing/2014/main" id="{D708D988-5546-45F4-B6B5-2DE7755D2B76}"/>
                </a:ext>
              </a:extLst>
            </p:cNvPr>
            <p:cNvSpPr/>
            <p:nvPr/>
          </p:nvSpPr>
          <p:spPr>
            <a:xfrm>
              <a:off x="7226515" y="3551887"/>
              <a:ext cx="1376351" cy="285917"/>
            </a:xfrm>
            <a:prstGeom prst="rect">
              <a:avLst/>
            </a:prstGeom>
            <a:no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bIns="0" lIns="0" rIns="36000" rtlCol="0" tIns="0">
              <a:norm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0" kumimoji="0" lang="en-IN" noProof="0" normalizeH="0" spc="0" strike="noStrike" sz="12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0" panose="00000400000000000000" pitchFamily="50" typeface="Montserrat Light"/>
                  <a:ea typeface="+mn-ea"/>
                  <a:cs typeface="+mn-cs"/>
                </a:rPr>
                <a:t>Editing</a:t>
              </a:r>
            </a:p>
          </p:txBody>
        </p:sp>
        <p:grpSp>
          <p:nvGrpSpPr>
            <p:cNvPr id="30" name="Group 45">
              <a:extLst>
                <a:ext uri="{FF2B5EF4-FFF2-40B4-BE49-F238E27FC236}">
                  <a16:creationId xmlns:a16="http://schemas.microsoft.com/office/drawing/2014/main" id="{8EB3382E-78F4-4A37-87A9-BB491E32FC03}"/>
                </a:ext>
              </a:extLst>
            </p:cNvPr>
            <p:cNvGrpSpPr/>
            <p:nvPr/>
          </p:nvGrpSpPr>
          <p:grpSpPr>
            <a:xfrm>
              <a:off x="6766611" y="3623722"/>
              <a:ext cx="167582" cy="157000"/>
              <a:chOff x="5368132" y="3540125"/>
              <a:chExt cx="465138" cy="435769"/>
            </a:xfrm>
            <a:solidFill>
              <a:sysClr lastClr="FFFFFF" val="window"/>
            </a:solidFill>
          </p:grpSpPr>
          <p:sp>
            <p:nvSpPr>
              <p:cNvPr id="31" name="AutoShape 110">
                <a:extLst>
                  <a:ext uri="{FF2B5EF4-FFF2-40B4-BE49-F238E27FC236}">
                    <a16:creationId xmlns:a16="http://schemas.microsoft.com/office/drawing/2014/main" id="{A32D08AF-BA45-4073-B7E7-7A30B58EC098}"/>
                  </a:ext>
                </a:extLst>
              </p:cNvPr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9050" lIns="19050" rIns="19050" tIns="19050"/>
              <a:lstStyle/>
              <a:p>
                <a:pPr algn="ctr" defTabSz="228600" eaLnBrk="1" fontAlgn="base" hangingPunct="0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5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uLnTx/>
                  <a:uFillTx/>
                  <a:latin typeface="Gill Sans"/>
                  <a:sym typeface="Gill Sans"/>
                </a:endParaRPr>
              </a:p>
            </p:txBody>
          </p:sp>
          <p:sp>
            <p:nvSpPr>
              <p:cNvPr id="32" name="AutoShape 111">
                <a:extLst>
                  <a:ext uri="{FF2B5EF4-FFF2-40B4-BE49-F238E27FC236}">
                    <a16:creationId xmlns:a16="http://schemas.microsoft.com/office/drawing/2014/main" id="{7E59B484-B6BB-4061-86E6-AC6B1C273CCC}"/>
                  </a:ext>
                </a:extLst>
              </p:cNvPr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19050" lIns="19050" rIns="19050" tIns="19050"/>
              <a:lstStyle/>
              <a:p>
                <a:pPr algn="ctr" defTabSz="228600" eaLnBrk="1" fontAlgn="base" hangingPunct="0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0" kumimoji="0" lang="en-US" noProof="0" normalizeH="0" spc="0" strike="noStrike" sz="1500" u="none">
                  <a:ln>
                    <a:noFill/>
                  </a:ln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uLnTx/>
                  <a:uFillTx/>
                  <a:latin typeface="Gill Sans"/>
                  <a:sym typeface="Gill Sans"/>
                </a:endParaRPr>
              </a:p>
            </p:txBody>
          </p:sp>
        </p:grpSp>
      </p:grpSp>
      <p:sp>
        <p:nvSpPr>
          <p:cNvPr id="33" name="TextBox 16">
            <a:extLst>
              <a:ext uri="{FF2B5EF4-FFF2-40B4-BE49-F238E27FC236}">
                <a16:creationId xmlns:a16="http://schemas.microsoft.com/office/drawing/2014/main" id="{85064EBF-F566-493C-94F2-0B8B03482267}"/>
              </a:ext>
            </a:extLst>
          </p:cNvPr>
          <p:cNvSpPr txBox="1"/>
          <p:nvPr/>
        </p:nvSpPr>
        <p:spPr>
          <a:xfrm>
            <a:off x="1084711" y="1076204"/>
            <a:ext cx="341302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lvl="0">
              <a:lnSpc>
                <a:spcPct val="150000"/>
              </a:lnSpc>
            </a:pPr>
            <a:r>
              <a:rPr altLang="en-US" lang="zh-CN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总在流连忘返于过去和现在之间，</a:t>
            </a:r>
          </a:p>
          <a:p>
            <a:pPr algn="ctr" defTabSz="914400" lvl="0">
              <a:lnSpc>
                <a:spcPct val="150000"/>
              </a:lnSpc>
            </a:pPr>
            <a:r>
              <a:rPr altLang="en-US" lang="zh-CN" sz="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对过去的放不下，对现实的不满足。当真正的回到过去，得到自己曾经想要的一切，往往变得物是人非，只能让人深刻清醒的意识到，心中的渴望只有那个在身边默默付出陪伴至久的人才能满足。</a:t>
            </a:r>
          </a:p>
        </p:txBody>
      </p:sp>
      <p:sp>
        <p:nvSpPr>
          <p:cNvPr id="37" name="矩形 5">
            <a:extLst>
              <a:ext uri="{FF2B5EF4-FFF2-40B4-BE49-F238E27FC236}">
                <a16:creationId xmlns:a16="http://schemas.microsoft.com/office/drawing/2014/main" id="{A5950F06-D423-4A24-BCF7-ADD9B12AC39F}"/>
              </a:ext>
            </a:extLst>
          </p:cNvPr>
          <p:cNvSpPr/>
          <p:nvPr/>
        </p:nvSpPr>
        <p:spPr>
          <a:xfrm>
            <a:off x="8729035" y="1196328"/>
            <a:ext cx="22352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fontAlgn="base" indent="-228600" marL="228600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fontAlgn="base" indent="-228600" marL="6858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fontAlgn="base" indent="-228600" marL="11430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fontAlgn="base" indent="-228600" marL="16002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fontAlgn="base" indent="-228600" marL="2057400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dist" indent="0" lvl="0" marL="0">
              <a:lnSpc>
                <a:spcPct val="100000"/>
              </a:lnSpc>
              <a:buNone/>
            </a:pPr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601030101010101" pitchFamily="2" typeface="黄彦文行书字体"/>
                <a:ea charset="-122" panose="02010601030101010101" pitchFamily="2" typeface="黄彦文行书字体"/>
                <a:sym typeface="+mn-ea"/>
              </a:rPr>
              <a:t>经•年•留•影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86A8C4A6-E556-4F39-8227-8526E77E877B}"/>
              </a:ext>
            </a:extLst>
          </p:cNvPr>
          <p:cNvCxnSpPr/>
          <p:nvPr/>
        </p:nvCxnSpPr>
        <p:spPr>
          <a:xfrm>
            <a:off x="8037519" y="1426833"/>
            <a:ext cx="62484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0661B332-7E46-4C7C-B30A-189E6275DC87}"/>
              </a:ext>
            </a:extLst>
          </p:cNvPr>
          <p:cNvCxnSpPr/>
          <p:nvPr/>
        </p:nvCxnSpPr>
        <p:spPr>
          <a:xfrm>
            <a:off x="11071549" y="1426198"/>
            <a:ext cx="62484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图片 41">
            <a:extLst>
              <a:ext uri="{FF2B5EF4-FFF2-40B4-BE49-F238E27FC236}">
                <a16:creationId xmlns:a16="http://schemas.microsoft.com/office/drawing/2014/main" id="{BA1C235A-B191-4F69-B391-E1E60C855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83775" y="5703661"/>
            <a:ext cx="1046112" cy="1132582"/>
          </a:xfrm>
          <a:prstGeom prst="rect">
            <a:avLst/>
          </a:prstGeom>
        </p:spPr>
      </p:pic>
    </p:spTree>
    <p:extLst>
      <p:ext uri="{BB962C8B-B14F-4D97-AF65-F5344CB8AC3E}">
        <p14:creationId val="2604729733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 fill="hold" id="1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400" fill="hold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decel="50000" fill="hold" id="25" nodeType="withEffect" presetClass="path" presetID="4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-4.81481E-06 L -2.91667E-06 0.03496" pathEditMode="relative" ptsTypes="AA" rAng="0">
                                      <p:cBhvr>
                                        <p:cTn dur="2600" fill="hold" id="2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fill="hold" grpId="0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grpId="0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fill="hold" id="6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fill="hold" id="8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fill="hold" grpId="0" id="8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fill="hold" grpId="0" id="9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4"/>
      <p:bldP grpId="0" spid="15"/>
      <p:bldP grpId="0" spid="16"/>
      <p:bldP grpId="0" spid="17"/>
      <p:bldP grpId="0" spid="21"/>
      <p:bldP grpId="0" spid="22"/>
      <p:bldP grpId="0" spid="26"/>
      <p:bldP grpId="0" spid="27"/>
      <p:bldP grpId="0" spid="33"/>
      <p:bldP grpId="0" spid="3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8265E93-2B28-4890-9EF3-093E209B4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FE8B1C8-0211-459A-9D30-1B572B1D2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24452" y="920479"/>
            <a:ext cx="1333459" cy="18824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A63E5ED-AD98-4697-9569-120F2BDAD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63000" y="3863915"/>
            <a:ext cx="992647" cy="1304473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F2EF31D5-A130-42BC-987E-31861EA8C093}"/>
              </a:ext>
            </a:extLst>
          </p:cNvPr>
          <p:cNvSpPr txBox="1"/>
          <p:nvPr/>
        </p:nvSpPr>
        <p:spPr>
          <a:xfrm>
            <a:off x="1094088" y="1320521"/>
            <a:ext cx="3160638" cy="15544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 sz="160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1">
                      <a:lumMod val="60000"/>
                      <a:lumOff val="40000"/>
                      <a:alpha val="40000"/>
                    </a:schemeClr>
                  </a:glow>
                </a:effectLst>
                <a:latin charset="-122" panose="02010609000101010101" pitchFamily="49" typeface="汉仪细行楷简"/>
                <a:ea charset="-122" panose="02010609000101010101" pitchFamily="49" typeface="汉仪细行楷简"/>
              </a:defRPr>
            </a:lvl1pPr>
          </a:lstStyle>
          <a:p>
            <a:r>
              <a:rPr altLang="en-US" b="0" lang="zh-CN">
                <a:effectLst/>
                <a:latin charset="-122" panose="02010601030101010101" pitchFamily="2" typeface="黄彦文行书字体"/>
                <a:ea charset="-122" panose="02010601030101010101" pitchFamily="2" typeface="黄彦文行书字体"/>
              </a:rPr>
              <a:t>花香， 偷偷沁入了心田， 沉醉， 让我忘记了流年。 不愿翻开逝去记忆的诗篇， 那无处安葬的青春， 消散不去的影线。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640FC03-1C84-4889-AF2D-656FBA79A6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51595" y="655354"/>
            <a:ext cx="2646317" cy="1680201"/>
          </a:xfrm>
          <a:prstGeom prst="rect">
            <a:avLst/>
          </a:prstGeom>
        </p:spPr>
      </p:pic>
    </p:spTree>
    <p:extLst>
      <p:ext uri="{BB962C8B-B14F-4D97-AF65-F5344CB8AC3E}">
        <p14:creationId val="3778217003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utoRev="1" decel="50000" fill="hold" id="15" nodeType="withEffect" presetClass="path" presetID="4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-4.81481E-06 L -2.91667E-06 0.03496" pathEditMode="relative" ptsTypes="AA" rAng="0">
                                      <p:cBhvr>
                                        <p:cTn dur="26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1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23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5D33521-79DB-4BB7-AB3F-DE331BB972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72BEC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16D928D-31D0-4D82-A5F3-8FFB7338FDE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1000" dir="2700000" dist="38100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05C8361-73A2-4353-A47B-8812B3A2C104}"/>
              </a:ext>
            </a:extLst>
          </p:cNvPr>
          <p:cNvSpPr/>
          <p:nvPr/>
        </p:nvSpPr>
        <p:spPr>
          <a:xfrm>
            <a:off x="737826" y="836491"/>
            <a:ext cx="5357163" cy="5028281"/>
          </a:xfrm>
          <a:prstGeom prst="rect">
            <a:avLst/>
          </a:prstGeom>
          <a:solidFill>
            <a:srgbClr val="E0F4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直角三角形 17">
            <a:extLst>
              <a:ext uri="{FF2B5EF4-FFF2-40B4-BE49-F238E27FC236}">
                <a16:creationId xmlns:a16="http://schemas.microsoft.com/office/drawing/2014/main" id="{D701135F-CB23-4B1A-A848-13637DB45C41}"/>
              </a:ext>
            </a:extLst>
          </p:cNvPr>
          <p:cNvSpPr/>
          <p:nvPr/>
        </p:nvSpPr>
        <p:spPr>
          <a:xfrm flipH="1">
            <a:off x="750806" y="3131820"/>
            <a:ext cx="5344182" cy="2732952"/>
          </a:xfrm>
          <a:prstGeom prst="rtTriangle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049579-BD67-40B3-9A81-770F7F2DB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93737" y="217924"/>
            <a:ext cx="5004543" cy="658332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F9AFE81-CF74-4122-9FAA-8FA1A7D59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68698" y="1949249"/>
            <a:ext cx="2514600" cy="695325"/>
          </a:xfrm>
          <a:prstGeom prst="rect">
            <a:avLst/>
          </a:prstGeom>
        </p:spPr>
      </p:pic>
      <p:sp>
        <p:nvSpPr>
          <p:cNvPr id="21" name="TextBox 16">
            <a:extLst>
              <a:ext uri="{FF2B5EF4-FFF2-40B4-BE49-F238E27FC236}">
                <a16:creationId xmlns:a16="http://schemas.microsoft.com/office/drawing/2014/main" id="{9F130795-7189-4171-8B93-767D70ED8C6F}"/>
              </a:ext>
            </a:extLst>
          </p:cNvPr>
          <p:cNvSpPr txBox="1"/>
          <p:nvPr/>
        </p:nvSpPr>
        <p:spPr>
          <a:xfrm>
            <a:off x="7417320" y="3188576"/>
            <a:ext cx="2943615" cy="1120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lvl="0">
              <a:lnSpc>
                <a:spcPct val="150000"/>
              </a:lnSpc>
            </a:pPr>
            <a:r>
              <a:rPr altLang="en-US" lang="zh-CN" sz="900">
                <a:solidFill>
                  <a:prstClr val="black">
                    <a:lumMod val="50000"/>
                    <a:lumOff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总在流连忘返于过去和现在之间，</a:t>
            </a:r>
          </a:p>
          <a:p>
            <a:pPr algn="ctr" defTabSz="914400" lvl="0">
              <a:lnSpc>
                <a:spcPct val="150000"/>
              </a:lnSpc>
            </a:pPr>
            <a:r>
              <a:rPr altLang="en-US" lang="zh-CN" sz="900">
                <a:solidFill>
                  <a:prstClr val="black">
                    <a:lumMod val="50000"/>
                    <a:lumOff val="50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对过去的放不下，对现实的不满足。当真正的回到过去，得到自己曾经想要的一切，往往变得物是人非，只能让人深刻清醒的意识到，心中的渴望只有那个在身边默默付出陪伴至久的人才能满足。</a:t>
            </a:r>
          </a:p>
        </p:txBody>
      </p:sp>
      <p:sp>
        <p:nvSpPr>
          <p:cNvPr id="22" name="Rectangle: Rounded Corners 15">
            <a:extLst>
              <a:ext uri="{FF2B5EF4-FFF2-40B4-BE49-F238E27FC236}">
                <a16:creationId xmlns:a16="http://schemas.microsoft.com/office/drawing/2014/main" id="{A926E6EA-0F6F-4163-BA87-108E4D0FC3FE}"/>
              </a:ext>
            </a:extLst>
          </p:cNvPr>
          <p:cNvSpPr/>
          <p:nvPr/>
        </p:nvSpPr>
        <p:spPr>
          <a:xfrm>
            <a:off x="7490548" y="4707684"/>
            <a:ext cx="1335450" cy="351080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rgbClr val="4EEDF0"/>
              </a:gs>
              <a:gs pos="100000">
                <a:srgbClr val="3ABACD"/>
              </a:gs>
            </a:gsLst>
            <a:lin ang="2700000" scaled="1"/>
          </a:gradFill>
          <a:ln algn="ctr" cap="flat" cmpd="sng" w="12700">
            <a:noFill/>
            <a:prstDash val="solid"/>
            <a:miter lim="800000"/>
          </a:ln>
          <a:effectLst>
            <a:outerShdw algn="t" blurRad="254000" dir="5400000" dist="63500" rotWithShape="0">
              <a:srgbClr val="3E8FFE">
                <a:alpha val="40000"/>
              </a:srgb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0" baseline="0" cap="none" i="0" kern="0" kumimoji="0" lang="en-US" noProof="0" normalizeH="0" spc="0" strike="noStrike" sz="11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502040204020203" pitchFamily="34" typeface="Segoe UI"/>
                <a:ea typeface="+mn-ea"/>
                <a:cs charset="0" panose="020b0502040204020203" pitchFamily="34" typeface="Segoe UI"/>
              </a:rPr>
              <a:t>Learn More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0879ABA-6DB9-47B1-95D0-A5F9C6B69729}"/>
              </a:ext>
            </a:extLst>
          </p:cNvPr>
          <p:cNvSpPr txBox="1"/>
          <p:nvPr/>
        </p:nvSpPr>
        <p:spPr>
          <a:xfrm rot="5400000">
            <a:off x="3140951" y="3521181"/>
            <a:ext cx="4868390" cy="347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pc="1500" sz="1400">
                <a:latin charset="0" panose="03070402050302030203" pitchFamily="66" typeface="Bradley Hand ITC"/>
                <a:ea charset="-122" panose="02010600040101010101" typeface="华文细黑"/>
                <a:sym typeface="+mn-ea"/>
              </a:rPr>
              <a:t>HELLO. AUGUST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3170505-BA7E-43AA-BB2D-62A948316D1C}"/>
              </a:ext>
            </a:extLst>
          </p:cNvPr>
          <p:cNvSpPr/>
          <p:nvPr/>
        </p:nvSpPr>
        <p:spPr>
          <a:xfrm rot="541158">
            <a:off x="3371519" y="924433"/>
            <a:ext cx="346754" cy="99756"/>
          </a:xfrm>
          <a:prstGeom prst="rect">
            <a:avLst/>
          </a:prstGeom>
          <a:solidFill>
            <a:srgbClr val="FE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517003283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1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6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4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decel="100000" fill="hold" grpId="0" id="2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6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1" id="31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32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3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1" spid="2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0"/>
            <a:ext cx="12189265" cy="6856462"/>
          </a:xfrm>
          <a:prstGeom prst="rect">
            <a:avLst/>
          </a:prstGeom>
        </p:spPr>
      </p:pic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ADE67481-B622-429E-9F30-E2A6FDA6E5C8}"/>
              </a:ext>
            </a:extLst>
          </p:cNvPr>
          <p:cNvGrpSpPr/>
          <p:nvPr/>
        </p:nvGrpSpPr>
        <p:grpSpPr>
          <a:xfrm>
            <a:off x="-1" y="-1"/>
            <a:ext cx="5706510" cy="6858001"/>
            <a:chOff x="-1" y="-1"/>
            <a:chExt cx="5706510" cy="6858001"/>
          </a:xfrm>
        </p:grpSpPr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0E0EFA54-272F-4100-8C32-8BCAD6D2B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l="34516" t="42100"/>
            <a:stretch>
              <a:fillRect/>
            </a:stretch>
          </p:blipFill>
          <p:spPr>
            <a:xfrm>
              <a:off x="-1" y="-1"/>
              <a:ext cx="5479289" cy="5041447"/>
            </a:xfrm>
            <a:prstGeom prst="rect">
              <a:avLst/>
            </a:prstGeom>
          </p:spPr>
        </p:pic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E9EA4743-B516-4CCD-99F7-6F8E7CE95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76070" r="52245"/>
            <a:stretch>
              <a:fillRect/>
            </a:stretch>
          </p:blipFill>
          <p:spPr>
            <a:xfrm>
              <a:off x="1710642" y="4774356"/>
              <a:ext cx="3995867" cy="2083644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00B86F1-0E1B-4C89-AB1E-E3BC6C181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35" y="0"/>
            <a:ext cx="12186530" cy="53194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5BCEF3-C5B4-4564-BF88-7710F99102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10634" y="304286"/>
            <a:ext cx="2069362" cy="246858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490AB91-8A84-4CE9-A02A-2F1D80DDD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48603" l="54959" t="14232"/>
          <a:stretch>
            <a:fillRect/>
          </a:stretch>
        </p:blipFill>
        <p:spPr>
          <a:xfrm flipH="1">
            <a:off x="8345490" y="3451433"/>
            <a:ext cx="5161503" cy="4258919"/>
          </a:xfrm>
          <a:prstGeom prst="rect">
            <a:avLst/>
          </a:prstGeom>
        </p:spPr>
      </p:pic>
      <p:pic>
        <p:nvPicPr>
          <p:cNvPr id="143" name="图片 142">
            <a:extLst>
              <a:ext uri="{FF2B5EF4-FFF2-40B4-BE49-F238E27FC236}">
                <a16:creationId xmlns:a16="http://schemas.microsoft.com/office/drawing/2014/main" id="{A6E90B81-CAF6-4189-BDB4-AA2A00E709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28186" l="13809" r="14608" t="40843"/>
          <a:stretch>
            <a:fillRect/>
          </a:stretch>
        </p:blipFill>
        <p:spPr>
          <a:xfrm>
            <a:off x="625125" y="4925140"/>
            <a:ext cx="2506038" cy="1084265"/>
          </a:xfrm>
          <a:prstGeom prst="rect">
            <a:avLst/>
          </a:prstGeom>
        </p:spPr>
      </p:pic>
      <p:sp>
        <p:nvSpPr>
          <p:cNvPr id="146" name="文本框 145">
            <a:extLst>
              <a:ext uri="{FF2B5EF4-FFF2-40B4-BE49-F238E27FC236}">
                <a16:creationId xmlns:a16="http://schemas.microsoft.com/office/drawing/2014/main" id="{03471AD4-ECB9-4A07-9E74-BBD0C815D849}"/>
              </a:ext>
            </a:extLst>
          </p:cNvPr>
          <p:cNvSpPr txBox="1"/>
          <p:nvPr/>
        </p:nvSpPr>
        <p:spPr>
          <a:xfrm>
            <a:off x="3943135" y="4230305"/>
            <a:ext cx="462957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latin charset="-122" panose="02010601030101010101" pitchFamily="2" typeface="黄彦文行书字体"/>
                <a:ea charset="-122" panose="02010601030101010101" pitchFamily="2" typeface="黄彦文行书字体"/>
              </a:rPr>
              <a:t>还是那个时间，还是那个味道，</a:t>
            </a:r>
          </a:p>
          <a:p>
            <a:r>
              <a:rPr altLang="en-US" lang="zh-CN">
                <a:latin charset="-122" panose="02010601030101010101" pitchFamily="2" typeface="黄彦文行书字体"/>
                <a:ea charset="-122" panose="02010601030101010101" pitchFamily="2" typeface="黄彦文行书字体"/>
              </a:rPr>
              <a:t>还是那个感觉。</a:t>
            </a:r>
          </a:p>
          <a:p>
            <a:r>
              <a:rPr altLang="en-US" lang="zh-CN">
                <a:latin charset="-122" panose="02010601030101010101" pitchFamily="2" typeface="黄彦文行书字体"/>
                <a:ea charset="-122" panose="02010601030101010101" pitchFamily="2" typeface="黄彦文行书字体"/>
              </a:rPr>
              <a:t>很想再听老师讲一张卷纸。</a:t>
            </a:r>
          </a:p>
          <a:p>
            <a:r>
              <a:rPr altLang="en-US" lang="zh-CN">
                <a:latin charset="-122" panose="02010601030101010101" pitchFamily="2" typeface="黄彦文行书字体"/>
                <a:ea charset="-122" panose="02010601030101010101" pitchFamily="2" typeface="黄彦文行书字体"/>
              </a:rPr>
              <a:t>哪一张考试卷纸，坐在那里从头做到尾。</a:t>
            </a:r>
          </a:p>
        </p:txBody>
      </p:sp>
      <p:sp>
        <p:nvSpPr>
          <p:cNvPr id="147" name="文本框 146">
            <a:extLst>
              <a:ext uri="{FF2B5EF4-FFF2-40B4-BE49-F238E27FC236}">
                <a16:creationId xmlns:a16="http://schemas.microsoft.com/office/drawing/2014/main" id="{E3143FD5-D476-4A96-B02C-7B3672D7E3E1}"/>
              </a:ext>
            </a:extLst>
          </p:cNvPr>
          <p:cNvSpPr txBox="1"/>
          <p:nvPr/>
        </p:nvSpPr>
        <p:spPr>
          <a:xfrm>
            <a:off x="3927690" y="3329195"/>
            <a:ext cx="1606867" cy="660349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3733">
                <a:latin charset="-122" panose="02010601030101010101" pitchFamily="2" typeface="黄彦文行书字体"/>
                <a:ea charset="-122" panose="02010601030101010101" pitchFamily="2" typeface="黄彦文行书字体"/>
              </a:rPr>
              <a:t>慢时光</a:t>
            </a:r>
          </a:p>
        </p:txBody>
      </p:sp>
      <p:pic>
        <p:nvPicPr>
          <p:cNvPr id="148" name="图片 147">
            <a:extLst>
              <a:ext uri="{FF2B5EF4-FFF2-40B4-BE49-F238E27FC236}">
                <a16:creationId xmlns:a16="http://schemas.microsoft.com/office/drawing/2014/main" id="{516CC5FA-37A2-43CD-9978-4C5707949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96369" y="1675366"/>
            <a:ext cx="824412" cy="1264394"/>
          </a:xfrm>
          <a:prstGeom prst="rect">
            <a:avLst/>
          </a:prstGeom>
        </p:spPr>
      </p:pic>
    </p:spTree>
    <p:extLst>
      <p:ext uri="{BB962C8B-B14F-4D97-AF65-F5344CB8AC3E}">
        <p14:creationId val="4140121330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0" id="7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6"/>
      <p:bldP grpId="0" spid="14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EB52C8-76FA-4E06-B044-7A6B155BC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10642" y="-2085061"/>
            <a:ext cx="8367352" cy="87071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C782984-4AA5-414F-BA70-C4738B706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9489" r="47412" t="33366"/>
          <a:stretch>
            <a:fillRect/>
          </a:stretch>
        </p:blipFill>
        <p:spPr>
          <a:xfrm>
            <a:off x="-550747" y="703540"/>
            <a:ext cx="6557554" cy="58787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529D1C-3296-48F9-8036-9B80B1AEE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8603" l="54959" t="43959"/>
          <a:stretch>
            <a:fillRect/>
          </a:stretch>
        </p:blipFill>
        <p:spPr>
          <a:xfrm flipH="1">
            <a:off x="8345489" y="0"/>
            <a:ext cx="5161503" cy="852352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695F8F49-03A1-4DC6-8BE3-7E0BAE2FC81E}"/>
              </a:ext>
            </a:extLst>
          </p:cNvPr>
          <p:cNvGrpSpPr/>
          <p:nvPr/>
        </p:nvGrpSpPr>
        <p:grpSpPr>
          <a:xfrm>
            <a:off x="7137842" y="2071640"/>
            <a:ext cx="569487" cy="2714719"/>
            <a:chOff x="6479616" y="2631330"/>
            <a:chExt cx="479425" cy="2247006"/>
          </a:xfrm>
          <a:effectLst>
            <a:outerShdw algn="bl" blurRad="50800" dir="18900000" dist="38100" rotWithShape="0">
              <a:prstClr val="black">
                <a:alpha val="40000"/>
              </a:prstClr>
            </a:outerShdw>
          </a:effectLst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BF1E6E00-CA2F-449B-897A-86A4BFA91B71}"/>
                </a:ext>
              </a:extLst>
            </p:cNvPr>
            <p:cNvSpPr/>
            <p:nvPr/>
          </p:nvSpPr>
          <p:spPr bwMode="auto">
            <a:xfrm>
              <a:off x="6479616" y="2631330"/>
              <a:ext cx="479425" cy="2247006"/>
            </a:xfrm>
            <a:custGeom>
              <a:gdLst>
                <a:gd fmla="*/ 1368 w 1368" name="T0"/>
                <a:gd fmla="*/ 3205 h 6410" name="T1"/>
                <a:gd fmla="*/ 829 w 1368" name="T2"/>
                <a:gd fmla="*/ 2536 h 6410" name="T3"/>
                <a:gd fmla="*/ 829 w 1368" name="T4"/>
                <a:gd fmla="*/ 1353 h 6410" name="T5"/>
                <a:gd fmla="*/ 1368 w 1368" name="T6"/>
                <a:gd fmla="*/ 684 h 6410" name="T7"/>
                <a:gd fmla="*/ 684 w 1368" name="T8"/>
                <a:gd fmla="*/ 0 h 6410" name="T9"/>
                <a:gd fmla="*/ 0 w 1368" name="T10"/>
                <a:gd fmla="*/ 684 h 6410" name="T11"/>
                <a:gd fmla="*/ 540 w 1368" name="T12"/>
                <a:gd fmla="*/ 1353 h 6410" name="T13"/>
                <a:gd fmla="*/ 540 w 1368" name="T14"/>
                <a:gd fmla="*/ 2536 h 6410" name="T15"/>
                <a:gd fmla="*/ 0 w 1368" name="T16"/>
                <a:gd fmla="*/ 3205 h 6410" name="T17"/>
                <a:gd fmla="*/ 540 w 1368" name="T18"/>
                <a:gd fmla="*/ 3874 h 6410" name="T19"/>
                <a:gd fmla="*/ 540 w 1368" name="T20"/>
                <a:gd fmla="*/ 5057 h 6410" name="T21"/>
                <a:gd fmla="*/ 0 w 1368" name="T22"/>
                <a:gd fmla="*/ 5726 h 6410" name="T23"/>
                <a:gd fmla="*/ 684 w 1368" name="T24"/>
                <a:gd fmla="*/ 6410 h 6410" name="T25"/>
                <a:gd fmla="*/ 1368 w 1368" name="T26"/>
                <a:gd fmla="*/ 5726 h 6410" name="T27"/>
                <a:gd fmla="*/ 829 w 1368" name="T28"/>
                <a:gd fmla="*/ 5057 h 6410" name="T29"/>
                <a:gd fmla="*/ 829 w 1368" name="T30"/>
                <a:gd fmla="*/ 3874 h 6410" name="T31"/>
                <a:gd fmla="*/ 1368 w 1368" name="T32"/>
                <a:gd fmla="*/ 3205 h 641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6410" w="1368">
                  <a:moveTo>
                    <a:pt x="1368" y="3205"/>
                  </a:moveTo>
                  <a:cubicBezTo>
                    <a:pt x="1368" y="2877"/>
                    <a:pt x="1137" y="2603"/>
                    <a:pt x="829" y="2536"/>
                  </a:cubicBezTo>
                  <a:cubicBezTo>
                    <a:pt x="829" y="1353"/>
                    <a:pt x="829" y="1353"/>
                    <a:pt x="829" y="1353"/>
                  </a:cubicBezTo>
                  <a:cubicBezTo>
                    <a:pt x="1137" y="1286"/>
                    <a:pt x="1368" y="1012"/>
                    <a:pt x="1368" y="684"/>
                  </a:cubicBezTo>
                  <a:cubicBezTo>
                    <a:pt x="1368" y="306"/>
                    <a:pt x="1062" y="0"/>
                    <a:pt x="684" y="0"/>
                  </a:cubicBezTo>
                  <a:cubicBezTo>
                    <a:pt x="306" y="0"/>
                    <a:pt x="0" y="306"/>
                    <a:pt x="0" y="684"/>
                  </a:cubicBezTo>
                  <a:cubicBezTo>
                    <a:pt x="0" y="1012"/>
                    <a:pt x="231" y="1286"/>
                    <a:pt x="540" y="1353"/>
                  </a:cubicBezTo>
                  <a:cubicBezTo>
                    <a:pt x="540" y="2536"/>
                    <a:pt x="540" y="2536"/>
                    <a:pt x="540" y="2536"/>
                  </a:cubicBezTo>
                  <a:cubicBezTo>
                    <a:pt x="231" y="2603"/>
                    <a:pt x="0" y="2877"/>
                    <a:pt x="0" y="3205"/>
                  </a:cubicBezTo>
                  <a:cubicBezTo>
                    <a:pt x="0" y="3533"/>
                    <a:pt x="231" y="3807"/>
                    <a:pt x="540" y="3874"/>
                  </a:cubicBezTo>
                  <a:cubicBezTo>
                    <a:pt x="540" y="5057"/>
                    <a:pt x="540" y="5057"/>
                    <a:pt x="540" y="5057"/>
                  </a:cubicBezTo>
                  <a:cubicBezTo>
                    <a:pt x="231" y="5124"/>
                    <a:pt x="0" y="5398"/>
                    <a:pt x="0" y="5726"/>
                  </a:cubicBezTo>
                  <a:cubicBezTo>
                    <a:pt x="0" y="6104"/>
                    <a:pt x="306" y="6410"/>
                    <a:pt x="684" y="6410"/>
                  </a:cubicBezTo>
                  <a:cubicBezTo>
                    <a:pt x="1062" y="6410"/>
                    <a:pt x="1368" y="6104"/>
                    <a:pt x="1368" y="5726"/>
                  </a:cubicBezTo>
                  <a:cubicBezTo>
                    <a:pt x="1368" y="5398"/>
                    <a:pt x="1137" y="5124"/>
                    <a:pt x="829" y="5057"/>
                  </a:cubicBezTo>
                  <a:cubicBezTo>
                    <a:pt x="829" y="3874"/>
                    <a:pt x="829" y="3874"/>
                    <a:pt x="829" y="3874"/>
                  </a:cubicBezTo>
                  <a:cubicBezTo>
                    <a:pt x="1137" y="3807"/>
                    <a:pt x="1368" y="3533"/>
                    <a:pt x="1368" y="3205"/>
                  </a:cubicBezTo>
                  <a:close/>
                </a:path>
              </a:pathLst>
            </a:custGeom>
            <a:solidFill>
              <a:srgbClr val="BAE3F9"/>
            </a:solidFill>
            <a:ln w="6350">
              <a:noFill/>
            </a:ln>
          </p:spPr>
          <p:txBody>
            <a:bodyPr/>
            <a:lstStyle/>
            <a:p>
              <a:endParaRPr altLang="en-US" lang="zh-CN" sz="1013"/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E0243B08-DDEB-45FA-B443-DDF5575E8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4715" y="2694849"/>
              <a:ext cx="352425" cy="352534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lang="en-US" sz="1399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  <p:sp>
          <p:nvSpPr>
            <p:cNvPr id="36" name="Oval 8">
              <a:extLst>
                <a:ext uri="{FF2B5EF4-FFF2-40B4-BE49-F238E27FC236}">
                  <a16:creationId xmlns:a16="http://schemas.microsoft.com/office/drawing/2014/main" id="{6FFFF30E-96BB-4626-8C65-F8F704731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4715" y="3577773"/>
              <a:ext cx="352425" cy="354122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lang="en-US" sz="1399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  <p:sp>
          <p:nvSpPr>
            <p:cNvPr id="37" name="Oval 9">
              <a:extLst>
                <a:ext uri="{FF2B5EF4-FFF2-40B4-BE49-F238E27FC236}">
                  <a16:creationId xmlns:a16="http://schemas.microsoft.com/office/drawing/2014/main" id="{806FFA30-CB92-4774-9A95-4EBA8F3F0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4715" y="4462284"/>
              <a:ext cx="352425" cy="352534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lang="en-US" sz="1399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C270793-A7BA-4F28-A9A3-370F5C249E89}"/>
              </a:ext>
            </a:extLst>
          </p:cNvPr>
          <p:cNvGrpSpPr/>
          <p:nvPr/>
        </p:nvGrpSpPr>
        <p:grpSpPr>
          <a:xfrm>
            <a:off x="7957060" y="2070224"/>
            <a:ext cx="3026577" cy="726640"/>
            <a:chOff x="7099945" y="2592129"/>
            <a:chExt cx="2547938" cy="601449"/>
          </a:xfrm>
        </p:grpSpPr>
        <p:sp>
          <p:nvSpPr>
            <p:cNvPr id="39" name="矩形 35">
              <a:extLst>
                <a:ext uri="{FF2B5EF4-FFF2-40B4-BE49-F238E27FC236}">
                  <a16:creationId xmlns:a16="http://schemas.microsoft.com/office/drawing/2014/main" id="{FE69AFED-D8EB-4791-AAAC-0C6DA452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9944" y="2862402"/>
              <a:ext cx="2547938" cy="327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  <a:cs typeface="Open Sans"/>
                </a:rPr>
                <a:t>单击此处添加您的编辑文字标题您的团队名称您的公司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83AC57A-831E-4EFE-9082-1FAC87BA1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4232" y="2592129"/>
              <a:ext cx="1618059" cy="26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1500"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文字内容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53E68F3-D532-4733-AD90-71C413A339E6}"/>
              </a:ext>
            </a:extLst>
          </p:cNvPr>
          <p:cNvGrpSpPr/>
          <p:nvPr/>
        </p:nvGrpSpPr>
        <p:grpSpPr>
          <a:xfrm>
            <a:off x="7957060" y="3108124"/>
            <a:ext cx="3026577" cy="726640"/>
            <a:chOff x="7160200" y="3424991"/>
            <a:chExt cx="2547938" cy="601449"/>
          </a:xfrm>
        </p:grpSpPr>
        <p:sp>
          <p:nvSpPr>
            <p:cNvPr id="42" name="矩形 35">
              <a:extLst>
                <a:ext uri="{FF2B5EF4-FFF2-40B4-BE49-F238E27FC236}">
                  <a16:creationId xmlns:a16="http://schemas.microsoft.com/office/drawing/2014/main" id="{02591BED-7031-402E-81F9-C503F3E33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0199" y="3695264"/>
              <a:ext cx="2547938" cy="327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  <a:cs typeface="Open Sans"/>
                </a:rPr>
                <a:t>单击此处添加您的编辑文字标题您的团队名称您的公司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99C6DFBC-3F56-4464-96A8-C51637B56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4487" y="3424991"/>
              <a:ext cx="1618059" cy="26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1500"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文字内容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5C42070-6A92-4945-B8E6-112D1E79094D}"/>
              </a:ext>
            </a:extLst>
          </p:cNvPr>
          <p:cNvGrpSpPr/>
          <p:nvPr/>
        </p:nvGrpSpPr>
        <p:grpSpPr>
          <a:xfrm>
            <a:off x="7957060" y="4146024"/>
            <a:ext cx="3026577" cy="726639"/>
            <a:chOff x="7164661" y="4308346"/>
            <a:chExt cx="2547938" cy="601448"/>
          </a:xfrm>
        </p:grpSpPr>
        <p:sp>
          <p:nvSpPr>
            <p:cNvPr id="45" name="矩形 35">
              <a:extLst>
                <a:ext uri="{FF2B5EF4-FFF2-40B4-BE49-F238E27FC236}">
                  <a16:creationId xmlns:a16="http://schemas.microsoft.com/office/drawing/2014/main" id="{A500872A-5381-4C2C-9358-26E854A90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4660" y="4578618"/>
              <a:ext cx="2547938" cy="327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000">
                  <a:latin charset="-122" panose="020b0503020204020204" pitchFamily="34" typeface="微软雅黑"/>
                  <a:ea charset="-122" panose="020b0503020204020204" pitchFamily="34" typeface="微软雅黑"/>
                  <a:cs typeface="Open Sans"/>
                </a:rPr>
                <a:t>单击此处添加您的编辑文字标题您的团队名称您的公司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A5782495-4898-4EF1-AFAB-DF91C4A6C5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949" y="4308346"/>
              <a:ext cx="1618059" cy="26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b="1" lang="zh-CN" sz="1500">
                  <a:latin charset="-122" panose="020b0503020204020204" pitchFamily="34" typeface="微软雅黑"/>
                  <a:ea charset="-122" panose="020b0503020204020204" pitchFamily="34" typeface="微软雅黑"/>
                </a:rPr>
                <a:t>文字内容</a:t>
              </a:r>
            </a:p>
          </p:txBody>
        </p:sp>
      </p:grpSp>
    </p:spTree>
    <p:extLst>
      <p:ext uri="{BB962C8B-B14F-4D97-AF65-F5344CB8AC3E}">
        <p14:creationId val="4061835385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5DAEB04-FCA2-4615-8506-6364F8292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1818"/>
          <a:stretch>
            <a:fillRect/>
          </a:stretch>
        </p:blipFill>
        <p:spPr>
          <a:xfrm>
            <a:off x="-1778251" y="-2"/>
            <a:ext cx="16056718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F590702-9019-4C88-B887-7763CEF288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51818" y="1670534"/>
            <a:ext cx="4504355" cy="35169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6642920-4C1C-437F-A9FE-4F69A2AA4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32255" r="71320" t="-1"/>
          <a:stretch>
            <a:fillRect/>
          </a:stretch>
        </p:blipFill>
        <p:spPr>
          <a:xfrm>
            <a:off x="0" y="-117565"/>
            <a:ext cx="2768456" cy="46503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FFD5F3-F521-48A5-AAD5-A582242B90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l="48957" t="77672"/>
          <a:stretch>
            <a:fillRect/>
          </a:stretch>
        </p:blipFill>
        <p:spPr>
          <a:xfrm rot="16200000">
            <a:off x="8965115" y="2993003"/>
            <a:ext cx="4922520" cy="1531257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0A81044-88F0-4F18-8209-0CA90F5F9C68}"/>
              </a:ext>
            </a:extLst>
          </p:cNvPr>
          <p:cNvGrpSpPr/>
          <p:nvPr/>
        </p:nvGrpSpPr>
        <p:grpSpPr>
          <a:xfrm>
            <a:off x="9906154" y="4034306"/>
            <a:ext cx="1246595" cy="477602"/>
            <a:chOff x="5455524" y="2933446"/>
            <a:chExt cx="3005494" cy="1429714"/>
          </a:xfrm>
          <a:solidFill>
            <a:schemeClr val="bg1"/>
          </a:solidFill>
        </p:grpSpPr>
        <p:sp>
          <p:nvSpPr>
            <p:cNvPr id="9" name="Shape 153">
              <a:extLst>
                <a:ext uri="{FF2B5EF4-FFF2-40B4-BE49-F238E27FC236}">
                  <a16:creationId xmlns:a16="http://schemas.microsoft.com/office/drawing/2014/main" id="{45F2E1A0-D76D-4186-AD64-B91925F2B09A}"/>
                </a:ext>
              </a:extLst>
            </p:cNvPr>
            <p:cNvSpPr/>
            <p:nvPr/>
          </p:nvSpPr>
          <p:spPr>
            <a:xfrm>
              <a:off x="5455524" y="2933446"/>
              <a:ext cx="3005494" cy="467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/>
            </a:p>
          </p:txBody>
        </p:sp>
        <p:sp>
          <p:nvSpPr>
            <p:cNvPr id="12" name="Shape 154">
              <a:extLst>
                <a:ext uri="{FF2B5EF4-FFF2-40B4-BE49-F238E27FC236}">
                  <a16:creationId xmlns:a16="http://schemas.microsoft.com/office/drawing/2014/main" id="{72562653-E0A5-4A4A-9150-A99F3D10D44A}"/>
                </a:ext>
              </a:extLst>
            </p:cNvPr>
            <p:cNvSpPr/>
            <p:nvPr/>
          </p:nvSpPr>
          <p:spPr>
            <a:xfrm>
              <a:off x="5455524" y="3414686"/>
              <a:ext cx="3005494" cy="467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/>
            </a:p>
          </p:txBody>
        </p:sp>
        <p:sp>
          <p:nvSpPr>
            <p:cNvPr id="14" name="Shape 155">
              <a:extLst>
                <a:ext uri="{FF2B5EF4-FFF2-40B4-BE49-F238E27FC236}">
                  <a16:creationId xmlns:a16="http://schemas.microsoft.com/office/drawing/2014/main" id="{EB54C838-BDFA-4008-8A32-E7A02AFF124E}"/>
                </a:ext>
              </a:extLst>
            </p:cNvPr>
            <p:cNvSpPr/>
            <p:nvPr/>
          </p:nvSpPr>
          <p:spPr>
            <a:xfrm>
              <a:off x="5455524" y="3895927"/>
              <a:ext cx="3005494" cy="467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/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E11A9CB-D9FF-4773-B041-06135C2AF6DF}"/>
              </a:ext>
            </a:extLst>
          </p:cNvPr>
          <p:cNvSpPr txBox="1"/>
          <p:nvPr/>
        </p:nvSpPr>
        <p:spPr>
          <a:xfrm>
            <a:off x="8496331" y="5822405"/>
            <a:ext cx="265641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14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YOUR TITLE HERE</a:t>
            </a: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92FB417C-4276-401D-BC76-A56920054D29}"/>
              </a:ext>
            </a:extLst>
          </p:cNvPr>
          <p:cNvSpPr/>
          <p:nvPr/>
        </p:nvSpPr>
        <p:spPr>
          <a:xfrm>
            <a:off x="8485031" y="6143927"/>
            <a:ext cx="2658267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noProof="1" sz="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charset="0" panose="020b0606030504020204" pitchFamily="34" typeface="Open Sans"/>
                <a:cs charset="0" panose="020b0604020202020204" pitchFamily="34" typeface="Arial"/>
              </a:rPr>
              <a:t>Lorem ipsum dolor sit amet, consectetur adipiscing elit. Nulla imperdiet volutpat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BDEC1F6-B9A2-4C4C-9158-590B5561B698}"/>
              </a:ext>
            </a:extLst>
          </p:cNvPr>
          <p:cNvSpPr txBox="1"/>
          <p:nvPr/>
        </p:nvSpPr>
        <p:spPr>
          <a:xfrm>
            <a:off x="8842198" y="4652855"/>
            <a:ext cx="234139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80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charset="0" panose="020b0606030504020204" pitchFamily="34" typeface="Open Sans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AB86864-D00D-4B00-B5CD-6617AF20ECDF}"/>
              </a:ext>
            </a:extLst>
          </p:cNvPr>
          <p:cNvSpPr txBox="1"/>
          <p:nvPr/>
        </p:nvSpPr>
        <p:spPr>
          <a:xfrm>
            <a:off x="1008409" y="1968070"/>
            <a:ext cx="3294889" cy="3108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6600">
                <a:solidFill>
                  <a:schemeClr val="bg1"/>
                </a:solidFill>
                <a:latin charset="0" panose="020b0604020202020204" pitchFamily="34" typeface="Arial"/>
                <a:ea charset="0" panose="020b0606030504020204" pitchFamily="34" typeface="Open Sans"/>
                <a:cs charset="0" panose="020b0604020202020204" pitchFamily="34" typeface="Arial"/>
              </a:rPr>
              <a:t>THE</a:t>
            </a:r>
          </a:p>
          <a:p>
            <a:r>
              <a:rPr altLang="zh-CN" b="1" lang="en-US" sz="6600">
                <a:solidFill>
                  <a:schemeClr val="bg1"/>
                </a:solidFill>
                <a:latin charset="0" panose="020b0604020202020204" pitchFamily="34" typeface="Arial"/>
                <a:ea charset="0" panose="020b0606030504020204" pitchFamily="34" typeface="Open Sans"/>
                <a:cs charset="0" panose="020b0604020202020204" pitchFamily="34" typeface="Arial"/>
              </a:rPr>
              <a:t>PART</a:t>
            </a:r>
          </a:p>
          <a:p>
            <a:r>
              <a:rPr altLang="zh-CN" b="1" lang="en-US" sz="6600">
                <a:solidFill>
                  <a:schemeClr val="bg1"/>
                </a:solidFill>
                <a:latin charset="0" panose="020b0604020202020204" pitchFamily="34" typeface="Arial"/>
                <a:ea charset="0" panose="020b0606030504020204" pitchFamily="34" typeface="Open Sans"/>
                <a:cs charset="0" panose="020b0604020202020204" pitchFamily="34" typeface="Arial"/>
              </a:rPr>
              <a:t>FOUR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F827D1E-C8B2-47C1-9F6B-57498CDD4C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75846"/>
          <a:stretch>
            <a:fillRect/>
          </a:stretch>
        </p:blipFill>
        <p:spPr>
          <a:xfrm flipH="1">
            <a:off x="4230366" y="5985582"/>
            <a:ext cx="3048006" cy="872417"/>
          </a:xfrm>
          <a:prstGeom prst="rect">
            <a:avLst/>
          </a:prstGeom>
        </p:spPr>
      </p:pic>
    </p:spTree>
    <p:extLst>
      <p:ext uri="{BB962C8B-B14F-4D97-AF65-F5344CB8AC3E}">
        <p14:creationId val="2918580490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7"/>
      <p:bldP grpId="0" spid="18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0CCFA10-0CF3-41AB-944C-BAA2BCA20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FEF5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1000" dir="2700000" dist="38100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3528090-A5C9-4544-902B-B11FD3B09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9153" l="61472" r="-1"/>
          <a:stretch>
            <a:fillRect/>
          </a:stretch>
        </p:blipFill>
        <p:spPr>
          <a:xfrm flipH="1">
            <a:off x="0" y="712198"/>
            <a:ext cx="3715657" cy="28012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F6293E7-23D1-49D7-8EFD-14679BF43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t="68182"/>
          <a:stretch>
            <a:fillRect/>
          </a:stretch>
        </p:blipFill>
        <p:spPr>
          <a:xfrm>
            <a:off x="-1760145" y="0"/>
            <a:ext cx="16056718" cy="3200401"/>
          </a:xfrm>
          <a:prstGeom prst="rect">
            <a:avLst/>
          </a:prstGeom>
        </p:spPr>
      </p:pic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B8A8B0FE-703F-4E2A-8D11-DFE15541A3C0}"/>
              </a:ext>
            </a:extLst>
          </p:cNvPr>
          <p:cNvSpPr/>
          <p:nvPr/>
        </p:nvSpPr>
        <p:spPr>
          <a:xfrm>
            <a:off x="1603091" y="2129972"/>
            <a:ext cx="8420100" cy="2532403"/>
          </a:xfrm>
          <a:custGeom>
            <a:gdLst>
              <a:gd fmla="*/ 0 w 8420100" name="connsiteX0"/>
              <a:gd fmla="*/ 2133600 h 2532403" name="connsiteY0"/>
              <a:gd fmla="*/ 1854200 w 8420100" name="connsiteX1"/>
              <a:gd fmla="*/ 2489200 h 2532403" name="connsiteY1"/>
              <a:gd fmla="*/ 3416300 w 8420100" name="connsiteX2"/>
              <a:gd fmla="*/ 1257300 h 2532403" name="connsiteY2"/>
              <a:gd fmla="*/ 5702300 w 8420100" name="connsiteX3"/>
              <a:gd fmla="*/ 1790700 h 2532403" name="connsiteY3"/>
              <a:gd fmla="*/ 8420100 w 8420100" name="connsiteX4"/>
              <a:gd fmla="*/ 0 h 253240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532403" w="8420100">
                <a:moveTo>
                  <a:pt x="0" y="2133600"/>
                </a:moveTo>
                <a:cubicBezTo>
                  <a:pt x="642408" y="2384425"/>
                  <a:pt x="1284817" y="2635250"/>
                  <a:pt x="1854200" y="2489200"/>
                </a:cubicBezTo>
                <a:cubicBezTo>
                  <a:pt x="2423583" y="2343150"/>
                  <a:pt x="2774950" y="1373717"/>
                  <a:pt x="3416300" y="1257300"/>
                </a:cubicBezTo>
                <a:cubicBezTo>
                  <a:pt x="4057650" y="1140883"/>
                  <a:pt x="4868333" y="2000250"/>
                  <a:pt x="5702300" y="1790700"/>
                </a:cubicBezTo>
                <a:cubicBezTo>
                  <a:pt x="6536267" y="1581150"/>
                  <a:pt x="7478183" y="790575"/>
                  <a:pt x="842010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41" name="图片 140">
            <a:extLst>
              <a:ext uri="{FF2B5EF4-FFF2-40B4-BE49-F238E27FC236}">
                <a16:creationId xmlns:a16="http://schemas.microsoft.com/office/drawing/2014/main" id="{1716BFF8-B837-45C0-BC47-FCCD47763E9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92583" y="996460"/>
            <a:ext cx="1512891" cy="1540804"/>
          </a:xfrm>
          <a:prstGeom prst="rect">
            <a:avLst/>
          </a:prstGeom>
        </p:spPr>
      </p:pic>
      <p:sp>
        <p:nvSpPr>
          <p:cNvPr id="145" name="椭圆 144">
            <a:extLst>
              <a:ext uri="{FF2B5EF4-FFF2-40B4-BE49-F238E27FC236}">
                <a16:creationId xmlns:a16="http://schemas.microsoft.com/office/drawing/2014/main" id="{5F47C380-B3CC-4306-8D3A-5DD0A68C4B2D}"/>
              </a:ext>
            </a:extLst>
          </p:cNvPr>
          <p:cNvSpPr/>
          <p:nvPr/>
        </p:nvSpPr>
        <p:spPr>
          <a:xfrm>
            <a:off x="2476349" y="4139061"/>
            <a:ext cx="795559" cy="795559"/>
          </a:xfrm>
          <a:prstGeom prst="ellipse">
            <a:avLst/>
          </a:prstGeom>
          <a:solidFill>
            <a:srgbClr val="4EC1C2">
              <a:alpha val="70000"/>
            </a:srgbClr>
          </a:solidFill>
          <a:ln>
            <a:noFill/>
          </a:ln>
          <a:effectLst>
            <a:outerShdw algn="tl" blurRad="254000" dir="2700000" dist="127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333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46" name="椭圆 145">
            <a:extLst>
              <a:ext uri="{FF2B5EF4-FFF2-40B4-BE49-F238E27FC236}">
                <a16:creationId xmlns:a16="http://schemas.microsoft.com/office/drawing/2014/main" id="{E55DC202-5963-4D8D-BE4D-C79A9620B7AD}"/>
              </a:ext>
            </a:extLst>
          </p:cNvPr>
          <p:cNvSpPr/>
          <p:nvPr/>
        </p:nvSpPr>
        <p:spPr>
          <a:xfrm>
            <a:off x="5356589" y="3176554"/>
            <a:ext cx="795559" cy="795559"/>
          </a:xfrm>
          <a:prstGeom prst="ellipse">
            <a:avLst/>
          </a:prstGeom>
          <a:solidFill>
            <a:srgbClr val="4EC1C2">
              <a:alpha val="69804"/>
            </a:srgbClr>
          </a:solidFill>
          <a:ln>
            <a:noFill/>
          </a:ln>
          <a:effectLst>
            <a:outerShdw algn="tl" blurRad="254000" dir="2700000" dist="127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333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353BB5F3-8124-45C2-9068-DD84D1B2F207}"/>
              </a:ext>
            </a:extLst>
          </p:cNvPr>
          <p:cNvSpPr/>
          <p:nvPr/>
        </p:nvSpPr>
        <p:spPr>
          <a:xfrm>
            <a:off x="8476345" y="2792455"/>
            <a:ext cx="795559" cy="795559"/>
          </a:xfrm>
          <a:prstGeom prst="ellipse">
            <a:avLst/>
          </a:prstGeom>
          <a:solidFill>
            <a:srgbClr val="4EC1C2">
              <a:alpha val="70000"/>
            </a:srgbClr>
          </a:solidFill>
          <a:ln>
            <a:noFill/>
          </a:ln>
          <a:effectLst>
            <a:outerShdw algn="tl" blurRad="254000" dir="2700000" dist="127000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3333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148" name="TextBox 37">
            <a:extLst>
              <a:ext uri="{FF2B5EF4-FFF2-40B4-BE49-F238E27FC236}">
                <a16:creationId xmlns:a16="http://schemas.microsoft.com/office/drawing/2014/main" id="{E90CD15D-91E6-4750-9D02-FEC0893FF4B0}"/>
              </a:ext>
            </a:extLst>
          </p:cNvPr>
          <p:cNvSpPr txBox="1"/>
          <p:nvPr/>
        </p:nvSpPr>
        <p:spPr>
          <a:xfrm>
            <a:off x="1573470" y="5076364"/>
            <a:ext cx="2656896" cy="457176"/>
          </a:xfrm>
          <a:prstGeom prst="rect">
            <a:avLst/>
          </a:prstGeom>
          <a:noFill/>
        </p:spPr>
        <p:txBody>
          <a:bodyPr bIns="45708" lIns="91416" rIns="91416" rtlCol="0" tIns="45708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pPr algn="ctr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点击输入简要文字内容，文字内容需概括精炼，不用多余的文字修饰，言简意赅的说明分项内容……。</a:t>
            </a:r>
          </a:p>
        </p:txBody>
      </p:sp>
      <p:sp>
        <p:nvSpPr>
          <p:cNvPr id="149" name="TextBox 38">
            <a:extLst>
              <a:ext uri="{FF2B5EF4-FFF2-40B4-BE49-F238E27FC236}">
                <a16:creationId xmlns:a16="http://schemas.microsoft.com/office/drawing/2014/main" id="{F5FEE1C2-FDC3-4B66-AB63-24223CE2582B}"/>
              </a:ext>
            </a:extLst>
          </p:cNvPr>
          <p:cNvSpPr txBox="1"/>
          <p:nvPr/>
        </p:nvSpPr>
        <p:spPr>
          <a:xfrm>
            <a:off x="4425921" y="4333913"/>
            <a:ext cx="2656896" cy="457176"/>
          </a:xfrm>
          <a:prstGeom prst="rect">
            <a:avLst/>
          </a:prstGeom>
          <a:noFill/>
        </p:spPr>
        <p:txBody>
          <a:bodyPr bIns="45708" lIns="91416" rIns="91416" rtlCol="0" tIns="45708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pPr algn="ctr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点击输入简要文字内容，文字内容需概括精炼，不用多余的文字修饰，言简意赅的说明分项内容……。</a:t>
            </a:r>
          </a:p>
        </p:txBody>
      </p:sp>
      <p:sp>
        <p:nvSpPr>
          <p:cNvPr id="150" name="TextBox 39">
            <a:extLst>
              <a:ext uri="{FF2B5EF4-FFF2-40B4-BE49-F238E27FC236}">
                <a16:creationId xmlns:a16="http://schemas.microsoft.com/office/drawing/2014/main" id="{82B03E51-82C7-4B5C-A73D-E9738A17CE64}"/>
              </a:ext>
            </a:extLst>
          </p:cNvPr>
          <p:cNvSpPr txBox="1"/>
          <p:nvPr/>
        </p:nvSpPr>
        <p:spPr>
          <a:xfrm>
            <a:off x="7591647" y="3948265"/>
            <a:ext cx="2656896" cy="457176"/>
          </a:xfrm>
          <a:prstGeom prst="rect">
            <a:avLst/>
          </a:prstGeom>
          <a:noFill/>
        </p:spPr>
        <p:txBody>
          <a:bodyPr bIns="45708" lIns="91416" rIns="91416" rtlCol="0" tIns="45708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pPr algn="ctr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点击输入简要文字内容，文字内容需概括精炼，不用多余的文字修饰，言简意赅的说明分项内容……。</a:t>
            </a:r>
          </a:p>
        </p:txBody>
      </p:sp>
      <p:pic>
        <p:nvPicPr>
          <p:cNvPr id="158" name="图片 157">
            <a:extLst>
              <a:ext uri="{FF2B5EF4-FFF2-40B4-BE49-F238E27FC236}">
                <a16:creationId xmlns:a16="http://schemas.microsoft.com/office/drawing/2014/main" id="{685E083C-6706-47AA-A251-E4EBA0F0A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230366" y="-872417"/>
            <a:ext cx="3048006" cy="3611887"/>
          </a:xfrm>
          <a:prstGeom prst="rect">
            <a:avLst/>
          </a:prstGeom>
        </p:spPr>
      </p:pic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2AE8E535-7DCD-497B-92BD-E99304413830}"/>
              </a:ext>
            </a:extLst>
          </p:cNvPr>
          <p:cNvGrpSpPr/>
          <p:nvPr/>
        </p:nvGrpSpPr>
        <p:grpSpPr>
          <a:xfrm>
            <a:off x="9172915" y="4888085"/>
            <a:ext cx="1246595" cy="477602"/>
            <a:chOff x="5455524" y="2933446"/>
            <a:chExt cx="3005494" cy="1429714"/>
          </a:xfrm>
          <a:solidFill>
            <a:srgbClr val="BBE1EA"/>
          </a:solidFill>
        </p:grpSpPr>
        <p:sp>
          <p:nvSpPr>
            <p:cNvPr id="161" name="Shape 153">
              <a:extLst>
                <a:ext uri="{FF2B5EF4-FFF2-40B4-BE49-F238E27FC236}">
                  <a16:creationId xmlns:a16="http://schemas.microsoft.com/office/drawing/2014/main" id="{31D8A721-B972-4F1F-9F58-C94975B99634}"/>
                </a:ext>
              </a:extLst>
            </p:cNvPr>
            <p:cNvSpPr/>
            <p:nvPr/>
          </p:nvSpPr>
          <p:spPr>
            <a:xfrm>
              <a:off x="5455524" y="2933446"/>
              <a:ext cx="3005494" cy="467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/>
            </a:p>
          </p:txBody>
        </p:sp>
        <p:sp>
          <p:nvSpPr>
            <p:cNvPr id="162" name="Shape 154">
              <a:extLst>
                <a:ext uri="{FF2B5EF4-FFF2-40B4-BE49-F238E27FC236}">
                  <a16:creationId xmlns:a16="http://schemas.microsoft.com/office/drawing/2014/main" id="{B69EEB58-CE76-4430-9DB1-A8E35067F6DB}"/>
                </a:ext>
              </a:extLst>
            </p:cNvPr>
            <p:cNvSpPr/>
            <p:nvPr/>
          </p:nvSpPr>
          <p:spPr>
            <a:xfrm>
              <a:off x="5455524" y="3414686"/>
              <a:ext cx="3005494" cy="467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/>
            </a:p>
          </p:txBody>
        </p:sp>
        <p:sp>
          <p:nvSpPr>
            <p:cNvPr id="163" name="Shape 155">
              <a:extLst>
                <a:ext uri="{FF2B5EF4-FFF2-40B4-BE49-F238E27FC236}">
                  <a16:creationId xmlns:a16="http://schemas.microsoft.com/office/drawing/2014/main" id="{FC6C5F4B-D477-4789-8B84-979532C0F02D}"/>
                </a:ext>
              </a:extLst>
            </p:cNvPr>
            <p:cNvSpPr/>
            <p:nvPr/>
          </p:nvSpPr>
          <p:spPr>
            <a:xfrm>
              <a:off x="5455524" y="3895927"/>
              <a:ext cx="3005494" cy="467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/>
            </a:p>
          </p:txBody>
        </p:sp>
      </p:grpSp>
    </p:spTree>
    <p:extLst>
      <p:ext uri="{BB962C8B-B14F-4D97-AF65-F5344CB8AC3E}">
        <p14:creationId val="587299779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3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7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0"/>
      <p:bldP grpId="0" spid="145"/>
      <p:bldP grpId="0" spid="146"/>
      <p:bldP grpId="0" spid="147"/>
      <p:bldP grpId="0" spid="148"/>
      <p:bldP grpId="0" spid="149"/>
      <p:bldP grpId="0" spid="150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0CCFA10-0CF3-41AB-944C-BAA2BCA20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1000" dir="2700000" dist="38100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3302D6A-9E0C-455A-9E3A-5D412846A803}"/>
              </a:ext>
            </a:extLst>
          </p:cNvPr>
          <p:cNvSpPr/>
          <p:nvPr/>
        </p:nvSpPr>
        <p:spPr>
          <a:xfrm>
            <a:off x="7318520" y="1595019"/>
            <a:ext cx="3471310" cy="3915688"/>
          </a:xfrm>
          <a:prstGeom prst="rect">
            <a:avLst/>
          </a:prstGeom>
          <a:solidFill>
            <a:schemeClr val="bg1"/>
          </a:solidFill>
          <a:ln w="28575">
            <a:solidFill>
              <a:srgbClr val="A5D7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5AA1AB2-F28A-4485-AEC2-B9F4EE53122D}"/>
              </a:ext>
            </a:extLst>
          </p:cNvPr>
          <p:cNvSpPr/>
          <p:nvPr/>
        </p:nvSpPr>
        <p:spPr>
          <a:xfrm>
            <a:off x="1498953" y="1595019"/>
            <a:ext cx="5971713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altLang="zh-CN" b="1" lang="en-US" sz="5400">
                <a:solidFill>
                  <a:srgbClr val="A5D7DB"/>
                </a:solidFill>
                <a:latin charset="0" panose="020b0606030504020204" pitchFamily="34" typeface="Open Sans"/>
                <a:ea charset="0" panose="020b0606030504020204" pitchFamily="34" typeface="Open Sans"/>
                <a:cs charset="0" panose="020b0606030504020204" pitchFamily="34" typeface="Open Sans"/>
              </a:rPr>
              <a:t>Trend Fashion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4597F44-6E3A-4062-9DD2-2FFD4C98858B}"/>
              </a:ext>
            </a:extLst>
          </p:cNvPr>
          <p:cNvGrpSpPr/>
          <p:nvPr/>
        </p:nvGrpSpPr>
        <p:grpSpPr>
          <a:xfrm>
            <a:off x="1723791" y="3800969"/>
            <a:ext cx="4149687" cy="400110"/>
            <a:chOff x="1878251" y="3677876"/>
            <a:chExt cx="4149687" cy="400110"/>
          </a:xfrm>
        </p:grpSpPr>
        <p:sp>
          <p:nvSpPr>
            <p:cNvPr id="27" name="Shape 2645">
              <a:extLst>
                <a:ext uri="{FF2B5EF4-FFF2-40B4-BE49-F238E27FC236}">
                  <a16:creationId xmlns:a16="http://schemas.microsoft.com/office/drawing/2014/main" id="{16285D99-8D15-4F86-B4EE-856AC3FAA220}"/>
                </a:ext>
              </a:extLst>
            </p:cNvPr>
            <p:cNvSpPr/>
            <p:nvPr/>
          </p:nvSpPr>
          <p:spPr>
            <a:xfrm>
              <a:off x="1878251" y="3749936"/>
              <a:ext cx="386387" cy="25599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408" y="20250"/>
                  </a:moveTo>
                  <a:lnTo>
                    <a:pt x="2740" y="17504"/>
                  </a:lnTo>
                  <a:cubicBezTo>
                    <a:pt x="2807" y="17526"/>
                    <a:pt x="2874" y="17550"/>
                    <a:pt x="2945" y="17550"/>
                  </a:cubicBezTo>
                  <a:lnTo>
                    <a:pt x="18655" y="17550"/>
                  </a:lnTo>
                  <a:cubicBezTo>
                    <a:pt x="18726" y="17550"/>
                    <a:pt x="18793" y="17526"/>
                    <a:pt x="18860" y="17504"/>
                  </a:cubicBezTo>
                  <a:lnTo>
                    <a:pt x="20192" y="20250"/>
                  </a:lnTo>
                  <a:cubicBezTo>
                    <a:pt x="20192" y="20250"/>
                    <a:pt x="1408" y="20250"/>
                    <a:pt x="1408" y="20250"/>
                  </a:cubicBezTo>
                  <a:close/>
                  <a:moveTo>
                    <a:pt x="2945" y="1350"/>
                  </a:moveTo>
                  <a:lnTo>
                    <a:pt x="18655" y="1350"/>
                  </a:lnTo>
                  <a:lnTo>
                    <a:pt x="18655" y="16200"/>
                  </a:lnTo>
                  <a:lnTo>
                    <a:pt x="2945" y="16200"/>
                  </a:lnTo>
                  <a:cubicBezTo>
                    <a:pt x="2945" y="16200"/>
                    <a:pt x="2945" y="1350"/>
                    <a:pt x="2945" y="1350"/>
                  </a:cubicBezTo>
                  <a:close/>
                  <a:moveTo>
                    <a:pt x="21510" y="20558"/>
                  </a:moveTo>
                  <a:lnTo>
                    <a:pt x="21518" y="20551"/>
                  </a:lnTo>
                  <a:lnTo>
                    <a:pt x="19591" y="16577"/>
                  </a:lnTo>
                  <a:cubicBezTo>
                    <a:pt x="19617" y="16457"/>
                    <a:pt x="19636" y="16332"/>
                    <a:pt x="19636" y="16200"/>
                  </a:cubicBezTo>
                  <a:lnTo>
                    <a:pt x="19636" y="1350"/>
                  </a:lnTo>
                  <a:cubicBezTo>
                    <a:pt x="19636" y="605"/>
                    <a:pt x="19197" y="0"/>
                    <a:pt x="18655" y="0"/>
                  </a:cubicBezTo>
                  <a:lnTo>
                    <a:pt x="2945" y="0"/>
                  </a:lnTo>
                  <a:cubicBezTo>
                    <a:pt x="2403" y="0"/>
                    <a:pt x="1964" y="605"/>
                    <a:pt x="1964" y="1350"/>
                  </a:cubicBezTo>
                  <a:lnTo>
                    <a:pt x="1964" y="16200"/>
                  </a:lnTo>
                  <a:cubicBezTo>
                    <a:pt x="1964" y="16332"/>
                    <a:pt x="1983" y="16457"/>
                    <a:pt x="2009" y="16577"/>
                  </a:cubicBezTo>
                  <a:lnTo>
                    <a:pt x="82" y="20551"/>
                  </a:lnTo>
                  <a:lnTo>
                    <a:pt x="90" y="20558"/>
                  </a:lnTo>
                  <a:cubicBezTo>
                    <a:pt x="38" y="20665"/>
                    <a:pt x="0" y="20787"/>
                    <a:pt x="0" y="20925"/>
                  </a:cubicBezTo>
                  <a:cubicBezTo>
                    <a:pt x="0" y="21298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298"/>
                    <a:pt x="21600" y="20925"/>
                  </a:cubicBezTo>
                  <a:cubicBezTo>
                    <a:pt x="21600" y="20787"/>
                    <a:pt x="21562" y="20665"/>
                    <a:pt x="21510" y="20558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anchor="ctr" bIns="38090" lIns="38090" rIns="38090" tIns="38090"/>
            <a:lstStyle/>
            <a:p>
              <a:pPr defTabSz="457063">
                <a:defRPr cap="none"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9C382D91-9C03-4C5C-B1C5-4D40169F396A}"/>
                </a:ext>
              </a:extLst>
            </p:cNvPr>
            <p:cNvSpPr/>
            <p:nvPr/>
          </p:nvSpPr>
          <p:spPr>
            <a:xfrm>
              <a:off x="2337331" y="3677876"/>
              <a:ext cx="3690607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noProof="1" sz="1000">
                  <a:solidFill>
                    <a:schemeClr val="bg1">
                      <a:lumMod val="50000"/>
                    </a:scheme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Lorem ipsum dolor sit amet, consectetur adipiscing elit. Nulla imperdiet volutpat dui at fermentum..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56B038E-C4CF-48B6-87A4-C814166556DD}"/>
              </a:ext>
            </a:extLst>
          </p:cNvPr>
          <p:cNvGrpSpPr/>
          <p:nvPr/>
        </p:nvGrpSpPr>
        <p:grpSpPr>
          <a:xfrm>
            <a:off x="1723791" y="4690919"/>
            <a:ext cx="4149687" cy="400110"/>
            <a:chOff x="1878251" y="4567826"/>
            <a:chExt cx="4149687" cy="400110"/>
          </a:xfrm>
        </p:grpSpPr>
        <p:sp>
          <p:nvSpPr>
            <p:cNvPr id="30" name="Shape 2687">
              <a:extLst>
                <a:ext uri="{FF2B5EF4-FFF2-40B4-BE49-F238E27FC236}">
                  <a16:creationId xmlns:a16="http://schemas.microsoft.com/office/drawing/2014/main" id="{1ABA5E27-5F18-4774-A7B3-DF2367ECBA99}"/>
                </a:ext>
              </a:extLst>
            </p:cNvPr>
            <p:cNvSpPr/>
            <p:nvPr/>
          </p:nvSpPr>
          <p:spPr>
            <a:xfrm>
              <a:off x="1878251" y="4567826"/>
              <a:ext cx="386387" cy="35198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8655" y="16200"/>
                  </a:moveTo>
                  <a:lnTo>
                    <a:pt x="15709" y="16200"/>
                  </a:lnTo>
                  <a:lnTo>
                    <a:pt x="15709" y="14727"/>
                  </a:lnTo>
                  <a:lnTo>
                    <a:pt x="18655" y="14727"/>
                  </a:lnTo>
                  <a:cubicBezTo>
                    <a:pt x="18655" y="14727"/>
                    <a:pt x="18655" y="16200"/>
                    <a:pt x="18655" y="16200"/>
                  </a:cubicBezTo>
                  <a:close/>
                  <a:moveTo>
                    <a:pt x="18655" y="18655"/>
                  </a:moveTo>
                  <a:lnTo>
                    <a:pt x="15709" y="18655"/>
                  </a:lnTo>
                  <a:lnTo>
                    <a:pt x="15709" y="17182"/>
                  </a:lnTo>
                  <a:lnTo>
                    <a:pt x="18655" y="17182"/>
                  </a:lnTo>
                  <a:cubicBezTo>
                    <a:pt x="18655" y="17182"/>
                    <a:pt x="18655" y="18655"/>
                    <a:pt x="18655" y="18655"/>
                  </a:cubicBezTo>
                  <a:close/>
                  <a:moveTo>
                    <a:pt x="17182" y="20618"/>
                  </a:moveTo>
                  <a:cubicBezTo>
                    <a:pt x="16542" y="20618"/>
                    <a:pt x="16002" y="20207"/>
                    <a:pt x="15799" y="19636"/>
                  </a:cubicBezTo>
                  <a:lnTo>
                    <a:pt x="18564" y="19636"/>
                  </a:lnTo>
                  <a:cubicBezTo>
                    <a:pt x="18361" y="20207"/>
                    <a:pt x="17822" y="20618"/>
                    <a:pt x="17182" y="20618"/>
                  </a:cubicBezTo>
                  <a:moveTo>
                    <a:pt x="17182" y="12764"/>
                  </a:moveTo>
                  <a:cubicBezTo>
                    <a:pt x="17822" y="12764"/>
                    <a:pt x="18361" y="13175"/>
                    <a:pt x="18564" y="13745"/>
                  </a:cubicBezTo>
                  <a:lnTo>
                    <a:pt x="15799" y="13745"/>
                  </a:lnTo>
                  <a:cubicBezTo>
                    <a:pt x="16002" y="13175"/>
                    <a:pt x="16542" y="12764"/>
                    <a:pt x="17182" y="12764"/>
                  </a:cubicBezTo>
                  <a:moveTo>
                    <a:pt x="5891" y="16200"/>
                  </a:moveTo>
                  <a:lnTo>
                    <a:pt x="2945" y="16200"/>
                  </a:lnTo>
                  <a:lnTo>
                    <a:pt x="2945" y="14727"/>
                  </a:lnTo>
                  <a:lnTo>
                    <a:pt x="5891" y="14727"/>
                  </a:lnTo>
                  <a:cubicBezTo>
                    <a:pt x="5891" y="14727"/>
                    <a:pt x="5891" y="16200"/>
                    <a:pt x="5891" y="16200"/>
                  </a:cubicBezTo>
                  <a:close/>
                  <a:moveTo>
                    <a:pt x="4418" y="12764"/>
                  </a:moveTo>
                  <a:cubicBezTo>
                    <a:pt x="5058" y="12764"/>
                    <a:pt x="5598" y="13175"/>
                    <a:pt x="5801" y="13745"/>
                  </a:cubicBezTo>
                  <a:lnTo>
                    <a:pt x="3036" y="13745"/>
                  </a:lnTo>
                  <a:cubicBezTo>
                    <a:pt x="3239" y="13175"/>
                    <a:pt x="3778" y="12764"/>
                    <a:pt x="4418" y="12764"/>
                  </a:cubicBezTo>
                  <a:moveTo>
                    <a:pt x="5891" y="18655"/>
                  </a:moveTo>
                  <a:lnTo>
                    <a:pt x="2945" y="18655"/>
                  </a:lnTo>
                  <a:lnTo>
                    <a:pt x="2945" y="17182"/>
                  </a:lnTo>
                  <a:lnTo>
                    <a:pt x="5891" y="17182"/>
                  </a:lnTo>
                  <a:cubicBezTo>
                    <a:pt x="5891" y="17182"/>
                    <a:pt x="5891" y="18655"/>
                    <a:pt x="5891" y="18655"/>
                  </a:cubicBezTo>
                  <a:close/>
                  <a:moveTo>
                    <a:pt x="4418" y="20618"/>
                  </a:moveTo>
                  <a:cubicBezTo>
                    <a:pt x="3778" y="20618"/>
                    <a:pt x="3239" y="20207"/>
                    <a:pt x="3036" y="19636"/>
                  </a:cubicBezTo>
                  <a:lnTo>
                    <a:pt x="5801" y="19636"/>
                  </a:lnTo>
                  <a:cubicBezTo>
                    <a:pt x="5598" y="20207"/>
                    <a:pt x="5058" y="20618"/>
                    <a:pt x="4418" y="20618"/>
                  </a:cubicBezTo>
                  <a:moveTo>
                    <a:pt x="19636" y="13745"/>
                  </a:moveTo>
                  <a:lnTo>
                    <a:pt x="19636" y="8836"/>
                  </a:lnTo>
                  <a:cubicBezTo>
                    <a:pt x="19636" y="3956"/>
                    <a:pt x="15680" y="0"/>
                    <a:pt x="10800" y="0"/>
                  </a:cubicBezTo>
                  <a:cubicBezTo>
                    <a:pt x="5920" y="0"/>
                    <a:pt x="1964" y="3956"/>
                    <a:pt x="1964" y="8836"/>
                  </a:cubicBezTo>
                  <a:lnTo>
                    <a:pt x="1964" y="13745"/>
                  </a:lnTo>
                  <a:cubicBezTo>
                    <a:pt x="879" y="13745"/>
                    <a:pt x="0" y="14625"/>
                    <a:pt x="0" y="15709"/>
                  </a:cubicBezTo>
                  <a:lnTo>
                    <a:pt x="0" y="17673"/>
                  </a:lnTo>
                  <a:cubicBezTo>
                    <a:pt x="0" y="18757"/>
                    <a:pt x="879" y="19636"/>
                    <a:pt x="1964" y="19636"/>
                  </a:cubicBezTo>
                  <a:lnTo>
                    <a:pt x="2013" y="19636"/>
                  </a:lnTo>
                  <a:cubicBezTo>
                    <a:pt x="2241" y="20757"/>
                    <a:pt x="3231" y="21600"/>
                    <a:pt x="4418" y="21600"/>
                  </a:cubicBezTo>
                  <a:cubicBezTo>
                    <a:pt x="5774" y="21600"/>
                    <a:pt x="6873" y="20501"/>
                    <a:pt x="6873" y="19145"/>
                  </a:cubicBezTo>
                  <a:lnTo>
                    <a:pt x="6873" y="14236"/>
                  </a:lnTo>
                  <a:cubicBezTo>
                    <a:pt x="6873" y="12881"/>
                    <a:pt x="5774" y="11782"/>
                    <a:pt x="4418" y="11782"/>
                  </a:cubicBezTo>
                  <a:cubicBezTo>
                    <a:pt x="3864" y="11782"/>
                    <a:pt x="3356" y="11971"/>
                    <a:pt x="2945" y="12282"/>
                  </a:cubicBezTo>
                  <a:lnTo>
                    <a:pt x="2945" y="8836"/>
                  </a:lnTo>
                  <a:cubicBezTo>
                    <a:pt x="2945" y="4499"/>
                    <a:pt x="6462" y="982"/>
                    <a:pt x="10800" y="982"/>
                  </a:cubicBezTo>
                  <a:cubicBezTo>
                    <a:pt x="15138" y="982"/>
                    <a:pt x="18655" y="4499"/>
                    <a:pt x="18655" y="8836"/>
                  </a:cubicBezTo>
                  <a:lnTo>
                    <a:pt x="18655" y="12282"/>
                  </a:lnTo>
                  <a:cubicBezTo>
                    <a:pt x="18244" y="11971"/>
                    <a:pt x="17736" y="11782"/>
                    <a:pt x="17182" y="11782"/>
                  </a:cubicBezTo>
                  <a:cubicBezTo>
                    <a:pt x="15826" y="11782"/>
                    <a:pt x="14727" y="12881"/>
                    <a:pt x="14727" y="14236"/>
                  </a:cubicBezTo>
                  <a:lnTo>
                    <a:pt x="14727" y="19145"/>
                  </a:lnTo>
                  <a:cubicBezTo>
                    <a:pt x="14727" y="20501"/>
                    <a:pt x="15826" y="21600"/>
                    <a:pt x="17182" y="21600"/>
                  </a:cubicBezTo>
                  <a:cubicBezTo>
                    <a:pt x="18369" y="21600"/>
                    <a:pt x="19360" y="20757"/>
                    <a:pt x="19587" y="19636"/>
                  </a:cubicBezTo>
                  <a:lnTo>
                    <a:pt x="19636" y="19636"/>
                  </a:lnTo>
                  <a:cubicBezTo>
                    <a:pt x="20721" y="19636"/>
                    <a:pt x="21600" y="18757"/>
                    <a:pt x="21600" y="17673"/>
                  </a:cubicBezTo>
                  <a:lnTo>
                    <a:pt x="21600" y="15709"/>
                  </a:lnTo>
                  <a:cubicBezTo>
                    <a:pt x="21600" y="14625"/>
                    <a:pt x="20721" y="13745"/>
                    <a:pt x="19636" y="13745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</p:spPr>
          <p:txBody>
            <a:bodyPr anchor="ctr" bIns="38090" lIns="38090" rIns="38090" tIns="38090"/>
            <a:lstStyle/>
            <a:p>
              <a:pPr defTabSz="457063">
                <a:defRPr cap="none"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DD5FBFD5-CC54-4B69-A620-84D5E63B033A}"/>
                </a:ext>
              </a:extLst>
            </p:cNvPr>
            <p:cNvSpPr/>
            <p:nvPr/>
          </p:nvSpPr>
          <p:spPr>
            <a:xfrm>
              <a:off x="2337331" y="4567825"/>
              <a:ext cx="3690607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noProof="1" sz="1000">
                  <a:solidFill>
                    <a:schemeClr val="bg1">
                      <a:lumMod val="50000"/>
                    </a:scheme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Lorem ipsum dolor sit amet, consectetur adipiscing elit. Nulla imperdiet volutpat dui at fermentum..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8BD4279-52A0-4962-B33E-415D5DE05962}"/>
              </a:ext>
            </a:extLst>
          </p:cNvPr>
          <p:cNvGrpSpPr/>
          <p:nvPr/>
        </p:nvGrpSpPr>
        <p:grpSpPr>
          <a:xfrm>
            <a:off x="1755012" y="2929542"/>
            <a:ext cx="4118465" cy="400110"/>
            <a:chOff x="1909472" y="2806449"/>
            <a:chExt cx="4118465" cy="400110"/>
          </a:xfrm>
        </p:grpSpPr>
        <p:sp>
          <p:nvSpPr>
            <p:cNvPr id="33" name="Shape 2783">
              <a:extLst>
                <a:ext uri="{FF2B5EF4-FFF2-40B4-BE49-F238E27FC236}">
                  <a16:creationId xmlns:a16="http://schemas.microsoft.com/office/drawing/2014/main" id="{6E5A45E0-EA4D-4480-93BD-D616E1643496}"/>
                </a:ext>
              </a:extLst>
            </p:cNvPr>
            <p:cNvSpPr/>
            <p:nvPr/>
          </p:nvSpPr>
          <p:spPr>
            <a:xfrm>
              <a:off x="1909472" y="2835715"/>
              <a:ext cx="397874" cy="3130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15855"/>
                  </a:moveTo>
                  <a:lnTo>
                    <a:pt x="1633" y="10800"/>
                  </a:lnTo>
                  <a:lnTo>
                    <a:pt x="4615" y="9156"/>
                  </a:lnTo>
                  <a:lnTo>
                    <a:pt x="10589" y="12450"/>
                  </a:lnTo>
                  <a:lnTo>
                    <a:pt x="10591" y="12446"/>
                  </a:lnTo>
                  <a:cubicBezTo>
                    <a:pt x="10654" y="12482"/>
                    <a:pt x="10724" y="12505"/>
                    <a:pt x="10800" y="12505"/>
                  </a:cubicBezTo>
                  <a:cubicBezTo>
                    <a:pt x="10876" y="12505"/>
                    <a:pt x="10946" y="12482"/>
                    <a:pt x="11009" y="12446"/>
                  </a:cubicBezTo>
                  <a:lnTo>
                    <a:pt x="11011" y="12450"/>
                  </a:lnTo>
                  <a:lnTo>
                    <a:pt x="16985" y="9156"/>
                  </a:lnTo>
                  <a:lnTo>
                    <a:pt x="19967" y="10800"/>
                  </a:lnTo>
                  <a:cubicBezTo>
                    <a:pt x="19967" y="10800"/>
                    <a:pt x="10800" y="15855"/>
                    <a:pt x="10800" y="15855"/>
                  </a:cubicBezTo>
                  <a:close/>
                  <a:moveTo>
                    <a:pt x="19967" y="15347"/>
                  </a:moveTo>
                  <a:lnTo>
                    <a:pt x="10800" y="20402"/>
                  </a:lnTo>
                  <a:lnTo>
                    <a:pt x="1633" y="15347"/>
                  </a:lnTo>
                  <a:lnTo>
                    <a:pt x="4615" y="13703"/>
                  </a:lnTo>
                  <a:lnTo>
                    <a:pt x="10589" y="16997"/>
                  </a:lnTo>
                  <a:lnTo>
                    <a:pt x="10591" y="16994"/>
                  </a:lnTo>
                  <a:cubicBezTo>
                    <a:pt x="10654" y="17029"/>
                    <a:pt x="10724" y="17053"/>
                    <a:pt x="10800" y="17053"/>
                  </a:cubicBezTo>
                  <a:cubicBezTo>
                    <a:pt x="10876" y="17053"/>
                    <a:pt x="10946" y="17029"/>
                    <a:pt x="11009" y="16994"/>
                  </a:cubicBezTo>
                  <a:lnTo>
                    <a:pt x="11011" y="16997"/>
                  </a:lnTo>
                  <a:lnTo>
                    <a:pt x="16985" y="13703"/>
                  </a:lnTo>
                  <a:cubicBezTo>
                    <a:pt x="16985" y="13703"/>
                    <a:pt x="19967" y="15347"/>
                    <a:pt x="19967" y="15347"/>
                  </a:cubicBezTo>
                  <a:close/>
                  <a:moveTo>
                    <a:pt x="1633" y="6253"/>
                  </a:moveTo>
                  <a:lnTo>
                    <a:pt x="10800" y="1198"/>
                  </a:lnTo>
                  <a:lnTo>
                    <a:pt x="19967" y="6253"/>
                  </a:lnTo>
                  <a:lnTo>
                    <a:pt x="10800" y="11307"/>
                  </a:lnTo>
                  <a:cubicBezTo>
                    <a:pt x="10800" y="11307"/>
                    <a:pt x="1633" y="6253"/>
                    <a:pt x="1633" y="6253"/>
                  </a:cubicBezTo>
                  <a:close/>
                  <a:moveTo>
                    <a:pt x="21600" y="10800"/>
                  </a:moveTo>
                  <a:cubicBezTo>
                    <a:pt x="21600" y="10574"/>
                    <a:pt x="21484" y="10383"/>
                    <a:pt x="21319" y="10290"/>
                  </a:cubicBezTo>
                  <a:lnTo>
                    <a:pt x="21320" y="10287"/>
                  </a:lnTo>
                  <a:lnTo>
                    <a:pt x="18127" y="8526"/>
                  </a:lnTo>
                  <a:lnTo>
                    <a:pt x="21320" y="6766"/>
                  </a:lnTo>
                  <a:lnTo>
                    <a:pt x="21319" y="6762"/>
                  </a:lnTo>
                  <a:cubicBezTo>
                    <a:pt x="21484" y="6671"/>
                    <a:pt x="21600" y="6479"/>
                    <a:pt x="21600" y="6253"/>
                  </a:cubicBezTo>
                  <a:cubicBezTo>
                    <a:pt x="21600" y="6027"/>
                    <a:pt x="21484" y="5835"/>
                    <a:pt x="21319" y="5743"/>
                  </a:cubicBezTo>
                  <a:lnTo>
                    <a:pt x="21320" y="5740"/>
                  </a:lnTo>
                  <a:lnTo>
                    <a:pt x="11011" y="56"/>
                  </a:lnTo>
                  <a:lnTo>
                    <a:pt x="11009" y="59"/>
                  </a:lnTo>
                  <a:cubicBezTo>
                    <a:pt x="10946" y="23"/>
                    <a:pt x="10876" y="0"/>
                    <a:pt x="10800" y="0"/>
                  </a:cubicBezTo>
                  <a:cubicBezTo>
                    <a:pt x="10724" y="0"/>
                    <a:pt x="10654" y="23"/>
                    <a:pt x="10591" y="59"/>
                  </a:cubicBezTo>
                  <a:lnTo>
                    <a:pt x="10589" y="56"/>
                  </a:lnTo>
                  <a:lnTo>
                    <a:pt x="280" y="5740"/>
                  </a:lnTo>
                  <a:lnTo>
                    <a:pt x="281" y="5743"/>
                  </a:lnTo>
                  <a:cubicBezTo>
                    <a:pt x="116" y="5835"/>
                    <a:pt x="0" y="6027"/>
                    <a:pt x="0" y="6253"/>
                  </a:cubicBezTo>
                  <a:cubicBezTo>
                    <a:pt x="0" y="6479"/>
                    <a:pt x="116" y="6671"/>
                    <a:pt x="281" y="6762"/>
                  </a:cubicBezTo>
                  <a:lnTo>
                    <a:pt x="280" y="6766"/>
                  </a:lnTo>
                  <a:lnTo>
                    <a:pt x="3473" y="8526"/>
                  </a:lnTo>
                  <a:lnTo>
                    <a:pt x="280" y="10287"/>
                  </a:lnTo>
                  <a:lnTo>
                    <a:pt x="281" y="10290"/>
                  </a:lnTo>
                  <a:cubicBezTo>
                    <a:pt x="116" y="10383"/>
                    <a:pt x="0" y="10574"/>
                    <a:pt x="0" y="10800"/>
                  </a:cubicBezTo>
                  <a:cubicBezTo>
                    <a:pt x="0" y="11026"/>
                    <a:pt x="116" y="11218"/>
                    <a:pt x="281" y="11310"/>
                  </a:cubicBezTo>
                  <a:lnTo>
                    <a:pt x="280" y="11313"/>
                  </a:lnTo>
                  <a:lnTo>
                    <a:pt x="3473" y="13074"/>
                  </a:lnTo>
                  <a:lnTo>
                    <a:pt x="280" y="14834"/>
                  </a:lnTo>
                  <a:lnTo>
                    <a:pt x="281" y="14838"/>
                  </a:lnTo>
                  <a:cubicBezTo>
                    <a:pt x="116" y="14930"/>
                    <a:pt x="0" y="15121"/>
                    <a:pt x="0" y="15347"/>
                  </a:cubicBezTo>
                  <a:cubicBezTo>
                    <a:pt x="0" y="15574"/>
                    <a:pt x="116" y="15765"/>
                    <a:pt x="281" y="15857"/>
                  </a:cubicBezTo>
                  <a:lnTo>
                    <a:pt x="280" y="15860"/>
                  </a:lnTo>
                  <a:lnTo>
                    <a:pt x="10589" y="21544"/>
                  </a:lnTo>
                  <a:lnTo>
                    <a:pt x="10591" y="21541"/>
                  </a:lnTo>
                  <a:cubicBezTo>
                    <a:pt x="10654" y="21577"/>
                    <a:pt x="10724" y="21600"/>
                    <a:pt x="10800" y="21600"/>
                  </a:cubicBezTo>
                  <a:cubicBezTo>
                    <a:pt x="10876" y="21600"/>
                    <a:pt x="10946" y="21577"/>
                    <a:pt x="11009" y="21541"/>
                  </a:cubicBezTo>
                  <a:lnTo>
                    <a:pt x="11011" y="21544"/>
                  </a:lnTo>
                  <a:lnTo>
                    <a:pt x="21320" y="15860"/>
                  </a:lnTo>
                  <a:lnTo>
                    <a:pt x="21319" y="15857"/>
                  </a:lnTo>
                  <a:cubicBezTo>
                    <a:pt x="21484" y="15765"/>
                    <a:pt x="21600" y="15574"/>
                    <a:pt x="21600" y="15347"/>
                  </a:cubicBezTo>
                  <a:cubicBezTo>
                    <a:pt x="21600" y="15121"/>
                    <a:pt x="21484" y="14930"/>
                    <a:pt x="21319" y="14838"/>
                  </a:cubicBezTo>
                  <a:lnTo>
                    <a:pt x="21320" y="14834"/>
                  </a:lnTo>
                  <a:lnTo>
                    <a:pt x="18127" y="13074"/>
                  </a:lnTo>
                  <a:lnTo>
                    <a:pt x="21320" y="11313"/>
                  </a:lnTo>
                  <a:lnTo>
                    <a:pt x="21319" y="11310"/>
                  </a:lnTo>
                  <a:cubicBezTo>
                    <a:pt x="21484" y="11218"/>
                    <a:pt x="21600" y="11026"/>
                    <a:pt x="21600" y="108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anchor="ctr" bIns="38090" lIns="38090" rIns="38090" tIns="38090"/>
            <a:lstStyle/>
            <a:p>
              <a:pPr defTabSz="457063">
                <a:defRPr cap="none"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044D3240-7F00-425C-B0EF-F3A7ECEDA19E}"/>
                </a:ext>
              </a:extLst>
            </p:cNvPr>
            <p:cNvSpPr/>
            <p:nvPr/>
          </p:nvSpPr>
          <p:spPr>
            <a:xfrm>
              <a:off x="2337330" y="2806449"/>
              <a:ext cx="3690607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noProof="1" sz="1000">
                  <a:solidFill>
                    <a:schemeClr val="bg1">
                      <a:lumMod val="50000"/>
                    </a:scheme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Lorem ipsum dolor sit amet, consectetur adipiscing elit. Nulla imperdiet volutpat dui at fermentum..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76FF14B-4E9D-4D97-8130-A42ECD7D002E}"/>
              </a:ext>
            </a:extLst>
          </p:cNvPr>
          <p:cNvGrpSpPr/>
          <p:nvPr/>
        </p:nvGrpSpPr>
        <p:grpSpPr>
          <a:xfrm>
            <a:off x="7425202" y="1700312"/>
            <a:ext cx="3257953" cy="1165177"/>
            <a:chOff x="6711671" y="1402991"/>
            <a:chExt cx="3791919" cy="1232530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00FB6B6-E614-42A3-94FC-0C395A4C00F6}"/>
                </a:ext>
              </a:extLst>
            </p:cNvPr>
            <p:cNvSpPr/>
            <p:nvPr/>
          </p:nvSpPr>
          <p:spPr>
            <a:xfrm>
              <a:off x="6711671" y="1402991"/>
              <a:ext cx="3791919" cy="1232530"/>
            </a:xfrm>
            <a:prstGeom prst="rect">
              <a:avLst/>
            </a:prstGeom>
            <a:solidFill>
              <a:srgbClr val="BBE1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A72F06E-C087-46B4-936F-2B6A68339F5C}"/>
                </a:ext>
              </a:extLst>
            </p:cNvPr>
            <p:cNvSpPr/>
            <p:nvPr/>
          </p:nvSpPr>
          <p:spPr>
            <a:xfrm>
              <a:off x="6865772" y="1594094"/>
              <a:ext cx="3517699" cy="806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noProof="1" sz="11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f0302020204030204" pitchFamily="34" typeface="Calibri Light"/>
                  <a:cs charset="0" panose="020b0604020202020204" pitchFamily="34" typeface="Arial"/>
                </a:rPr>
                <a:t>Lorem ipsum dolor sit amet, consectetuer adipiscing elit, sed diam nonummy nibh euismod tincidunt ut laoreet dolore magna aliquam erat volutpat. Ut wisi enim ad minim veniam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77A3F3D-2802-471C-8A09-2C55C621B318}"/>
              </a:ext>
            </a:extLst>
          </p:cNvPr>
          <p:cNvGrpSpPr/>
          <p:nvPr/>
        </p:nvGrpSpPr>
        <p:grpSpPr>
          <a:xfrm>
            <a:off x="7425202" y="4242158"/>
            <a:ext cx="3257953" cy="1165177"/>
            <a:chOff x="6711671" y="4229101"/>
            <a:chExt cx="3791919" cy="1232530"/>
          </a:xfrm>
          <a:solidFill>
            <a:schemeClr val="bg1">
              <a:lumMod val="95000"/>
            </a:schemeClr>
          </a:solidFill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0A6D388F-BF7A-4AC8-A53A-95ECF6D2D31A}"/>
                </a:ext>
              </a:extLst>
            </p:cNvPr>
            <p:cNvSpPr/>
            <p:nvPr/>
          </p:nvSpPr>
          <p:spPr>
            <a:xfrm>
              <a:off x="6711671" y="4229101"/>
              <a:ext cx="3791919" cy="12325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3D47F8B-A2CC-4133-BD15-9D0D41FB7FB2}"/>
                </a:ext>
              </a:extLst>
            </p:cNvPr>
            <p:cNvSpPr/>
            <p:nvPr/>
          </p:nvSpPr>
          <p:spPr>
            <a:xfrm>
              <a:off x="6865772" y="4423558"/>
              <a:ext cx="3517699" cy="80604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noProof="1" sz="11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f0302020204030204" pitchFamily="34" typeface="Calibri Light"/>
                  <a:cs charset="0" panose="020b0604020202020204" pitchFamily="34" typeface="Arial"/>
                </a:rPr>
                <a:t>Lorem ipsum dolor sit amet, consectetuer adipiscing elit, sed diam nonummy nibh euismod tincidunt ut laoreet dolore magna aliquam erat volutpat. Ut wisi enim ad minim veniam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4EC44E3-BF51-4FD9-AD39-C0FE15392CEC}"/>
              </a:ext>
            </a:extLst>
          </p:cNvPr>
          <p:cNvGrpSpPr/>
          <p:nvPr/>
        </p:nvGrpSpPr>
        <p:grpSpPr>
          <a:xfrm>
            <a:off x="7425202" y="2973609"/>
            <a:ext cx="3257953" cy="1165177"/>
            <a:chOff x="6711671" y="2816046"/>
            <a:chExt cx="3791919" cy="1232530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7798AF0E-84C8-42DD-A46F-44AD218C20F6}"/>
                </a:ext>
              </a:extLst>
            </p:cNvPr>
            <p:cNvSpPr/>
            <p:nvPr/>
          </p:nvSpPr>
          <p:spPr>
            <a:xfrm>
              <a:off x="6711671" y="2816046"/>
              <a:ext cx="3791919" cy="1232530"/>
            </a:xfrm>
            <a:prstGeom prst="rect">
              <a:avLst/>
            </a:prstGeom>
            <a:solidFill>
              <a:srgbClr val="FDE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TextBox 6">
              <a:extLst>
                <a:ext uri="{FF2B5EF4-FFF2-40B4-BE49-F238E27FC236}">
                  <a16:creationId xmlns:a16="http://schemas.microsoft.com/office/drawing/2014/main" id="{DA20FF88-0F13-4B58-B1B7-890F954C6B06}"/>
                </a:ext>
              </a:extLst>
            </p:cNvPr>
            <p:cNvSpPr txBox="1"/>
            <p:nvPr/>
          </p:nvSpPr>
          <p:spPr>
            <a:xfrm flipH="1">
              <a:off x="7899987" y="2993937"/>
              <a:ext cx="1514660" cy="548112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/>
              <a:r>
                <a:rPr altLang="zh-CN" b="1" lang="en-US" sz="2800">
                  <a:solidFill>
                    <a:srgbClr val="0C0104"/>
                  </a:solidFill>
                  <a:latin charset="0" panose="020b0604020202020204" pitchFamily="34" typeface="Arial"/>
                  <a:ea charset="-122" panose="020f0009000000000000" pitchFamily="49" typeface="晴圆等宽"/>
                  <a:cs charset="0" panose="020b0604020202020204" pitchFamily="34" typeface="Arial"/>
                </a:rPr>
                <a:t>420+</a:t>
              </a:r>
            </a:p>
          </p:txBody>
        </p:sp>
        <p:sp>
          <p:nvSpPr>
            <p:cNvPr id="44" name="Subtitle 2">
              <a:extLst>
                <a:ext uri="{FF2B5EF4-FFF2-40B4-BE49-F238E27FC236}">
                  <a16:creationId xmlns:a16="http://schemas.microsoft.com/office/drawing/2014/main" id="{D5620925-05FC-4670-8B50-2906025E2E3E}"/>
                </a:ext>
              </a:extLst>
            </p:cNvPr>
            <p:cNvSpPr txBox="1"/>
            <p:nvPr/>
          </p:nvSpPr>
          <p:spPr>
            <a:xfrm>
              <a:off x="7734277" y="3449946"/>
              <a:ext cx="1846084" cy="437451"/>
            </a:xfrm>
            <a:prstGeom prst="rect">
              <a:avLst/>
            </a:prstGeom>
          </p:spPr>
          <p:txBody>
            <a:bodyPr bIns="54373" lIns="108745" rIns="108745" rtlCol="0" tIns="54373" vert="horz" wrap="square">
              <a:spAutoFit/>
            </a:bodyPr>
            <a:lstStyle>
              <a:lvl1pPr algn="ctr" defTabSz="1087636" eaLnBrk="1" hangingPunct="1" indent="0" latinLnBrk="0" marL="0" rtl="0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kern="1200" sz="24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algn="ctr" defTabSz="1087636" eaLnBrk="1" hangingPunct="1" indent="0" latinLnBrk="0" marL="1087636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algn="ctr" defTabSz="1087636" eaLnBrk="1" hangingPunct="1" indent="0" latinLnBrk="0" marL="2175271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algn="ctr" defTabSz="1087636" eaLnBrk="1" hangingPunct="1" indent="0" latinLnBrk="0" marL="3262912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algn="ctr" defTabSz="1087636" eaLnBrk="1" hangingPunct="1" indent="0" latinLnBrk="0" marL="4350546" rtl="0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kern="1200" sz="3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algn="ctr" defTabSz="1087636" eaLnBrk="1" hangingPunct="1" indent="0" latinLnBrk="0" marL="5438184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algn="ctr" defTabSz="1087636" eaLnBrk="1" hangingPunct="1" indent="0" latinLnBrk="0" marL="6525820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algn="ctr" defTabSz="1087636" eaLnBrk="1" hangingPunct="1" indent="0" latinLnBrk="0" marL="7613455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algn="ctr" defTabSz="1087636" eaLnBrk="1" hangingPunct="1" indent="0" latinLnBrk="0" marL="8701091" rtl="0">
                <a:spcBef>
                  <a:spcPct val="20000"/>
                </a:spcBef>
                <a:buFont typeface="Arial"/>
                <a:buNone/>
                <a:defRPr kern="1200" sz="4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sz="900">
                  <a:solidFill>
                    <a:schemeClr val="bg1">
                      <a:lumMod val="50000"/>
                    </a:schemeClr>
                  </a:solidFill>
                  <a:latin charset="0" panose="020f0302020204030204" pitchFamily="34" typeface="Calibri Light"/>
                  <a:ea charset="0" typeface="Source Sans Pro"/>
                  <a:cs charset="0" panose="020f0302020204030204" pitchFamily="34" typeface="Calibri Light"/>
                </a:rPr>
                <a:t>Investment generally results in acquiring an asset</a:t>
              </a:r>
            </a:p>
          </p:txBody>
        </p:sp>
      </p:grpSp>
      <p:pic>
        <p:nvPicPr>
          <p:cNvPr id="46" name="图片 45">
            <a:extLst>
              <a:ext uri="{FF2B5EF4-FFF2-40B4-BE49-F238E27FC236}">
                <a16:creationId xmlns:a16="http://schemas.microsoft.com/office/drawing/2014/main" id="{99B8700F-B42B-4CBF-B780-65CC533E8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3496" t="-208"/>
          <a:stretch>
            <a:fillRect/>
          </a:stretch>
        </p:blipFill>
        <p:spPr>
          <a:xfrm>
            <a:off x="9532789" y="5682809"/>
            <a:ext cx="3300860" cy="1175191"/>
          </a:xfrm>
          <a:prstGeom prst="rect">
            <a:avLst/>
          </a:prstGeom>
        </p:spPr>
      </p:pic>
    </p:spTree>
    <p:extLst>
      <p:ext uri="{BB962C8B-B14F-4D97-AF65-F5344CB8AC3E}">
        <p14:creationId val="215318296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1D4337C-1546-46FD-8770-DC8C04D62058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1000" dir="2700000" dist="38100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E3EEF0A-D278-4129-855E-689C3956EA9C}"/>
              </a:ext>
            </a:extLst>
          </p:cNvPr>
          <p:cNvGrpSpPr/>
          <p:nvPr/>
        </p:nvGrpSpPr>
        <p:grpSpPr>
          <a:xfrm>
            <a:off x="4565651" y="1764391"/>
            <a:ext cx="3133725" cy="3160712"/>
            <a:chOff x="4565651" y="1764391"/>
            <a:chExt cx="3133725" cy="3160712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4C08026-9349-403C-90B0-027155ED3EC2}"/>
                </a:ext>
              </a:extLst>
            </p:cNvPr>
            <p:cNvSpPr/>
            <p:nvPr/>
          </p:nvSpPr>
          <p:spPr bwMode="auto">
            <a:xfrm>
              <a:off x="5589588" y="1764391"/>
              <a:ext cx="1452563" cy="1111250"/>
            </a:xfrm>
            <a:custGeom>
              <a:gdLst>
                <a:gd fmla="*/ 179 w 486" name="T0"/>
                <a:gd fmla="*/ 194 h 372" name="T1"/>
                <a:gd fmla="*/ 13 w 486" name="T2"/>
                <a:gd fmla="*/ 363 h 372" name="T3"/>
                <a:gd fmla="*/ 7 w 486" name="T4"/>
                <a:gd fmla="*/ 362 h 372" name="T5"/>
                <a:gd fmla="*/ 7 w 486" name="T6"/>
                <a:gd fmla="*/ 328 h 372" name="T7"/>
                <a:gd fmla="*/ 11 w 486" name="T8"/>
                <a:gd fmla="*/ 241 h 372" name="T9"/>
                <a:gd fmla="*/ 70 w 486" name="T10"/>
                <a:gd fmla="*/ 177 h 372" name="T11"/>
                <a:gd fmla="*/ 119 w 486" name="T12"/>
                <a:gd fmla="*/ 131 h 372" name="T13"/>
                <a:gd fmla="*/ 110 w 486" name="T14"/>
                <a:gd fmla="*/ 114 h 372" name="T15"/>
                <a:gd fmla="*/ 130 w 486" name="T16"/>
                <a:gd fmla="*/ 22 h 372" name="T17"/>
                <a:gd fmla="*/ 223 w 486" name="T18"/>
                <a:gd fmla="*/ 20 h 372" name="T19"/>
                <a:gd fmla="*/ 247 w 486" name="T20"/>
                <a:gd fmla="*/ 110 h 372" name="T21"/>
                <a:gd fmla="*/ 252 w 486" name="T22"/>
                <a:gd fmla="*/ 138 h 372" name="T23"/>
                <a:gd fmla="*/ 466 w 486" name="T24"/>
                <a:gd fmla="*/ 351 h 372" name="T25"/>
                <a:gd fmla="*/ 486 w 486" name="T26"/>
                <a:gd fmla="*/ 361 h 372" name="T27"/>
                <a:gd fmla="*/ 479 w 486" name="T28"/>
                <a:gd fmla="*/ 371 h 372" name="T29"/>
                <a:gd fmla="*/ 361 w 486" name="T30"/>
                <a:gd fmla="*/ 370 h 372" name="T31"/>
                <a:gd fmla="*/ 342 w 486" name="T32"/>
                <a:gd fmla="*/ 357 h 372" name="T33"/>
                <a:gd fmla="*/ 179 w 486" name="T34"/>
                <a:gd fmla="*/ 194 h 37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72" w="486">
                  <a:moveTo>
                    <a:pt x="179" y="194"/>
                  </a:moveTo>
                  <a:cubicBezTo>
                    <a:pt x="122" y="251"/>
                    <a:pt x="68" y="307"/>
                    <a:pt x="13" y="363"/>
                  </a:cubicBezTo>
                  <a:cubicBezTo>
                    <a:pt x="11" y="362"/>
                    <a:pt x="9" y="362"/>
                    <a:pt x="7" y="362"/>
                  </a:cubicBezTo>
                  <a:cubicBezTo>
                    <a:pt x="7" y="351"/>
                    <a:pt x="7" y="339"/>
                    <a:pt x="7" y="328"/>
                  </a:cubicBezTo>
                  <a:cubicBezTo>
                    <a:pt x="8" y="299"/>
                    <a:pt x="0" y="266"/>
                    <a:pt x="11" y="241"/>
                  </a:cubicBezTo>
                  <a:cubicBezTo>
                    <a:pt x="21" y="216"/>
                    <a:pt x="49" y="198"/>
                    <a:pt x="70" y="177"/>
                  </a:cubicBezTo>
                  <a:cubicBezTo>
                    <a:pt x="86" y="162"/>
                    <a:pt x="103" y="146"/>
                    <a:pt x="119" y="131"/>
                  </a:cubicBezTo>
                  <a:cubicBezTo>
                    <a:pt x="115" y="124"/>
                    <a:pt x="112" y="119"/>
                    <a:pt x="110" y="114"/>
                  </a:cubicBezTo>
                  <a:cubicBezTo>
                    <a:pt x="95" y="82"/>
                    <a:pt x="103" y="45"/>
                    <a:pt x="130" y="22"/>
                  </a:cubicBezTo>
                  <a:cubicBezTo>
                    <a:pt x="156" y="1"/>
                    <a:pt x="195" y="0"/>
                    <a:pt x="223" y="20"/>
                  </a:cubicBezTo>
                  <a:cubicBezTo>
                    <a:pt x="250" y="41"/>
                    <a:pt x="261" y="78"/>
                    <a:pt x="247" y="110"/>
                  </a:cubicBezTo>
                  <a:cubicBezTo>
                    <a:pt x="241" y="122"/>
                    <a:pt x="243" y="129"/>
                    <a:pt x="252" y="138"/>
                  </a:cubicBezTo>
                  <a:cubicBezTo>
                    <a:pt x="324" y="209"/>
                    <a:pt x="395" y="280"/>
                    <a:pt x="466" y="351"/>
                  </a:cubicBezTo>
                  <a:cubicBezTo>
                    <a:pt x="471" y="356"/>
                    <a:pt x="479" y="358"/>
                    <a:pt x="486" y="361"/>
                  </a:cubicBezTo>
                  <a:cubicBezTo>
                    <a:pt x="484" y="365"/>
                    <a:pt x="481" y="368"/>
                    <a:pt x="479" y="371"/>
                  </a:cubicBezTo>
                  <a:cubicBezTo>
                    <a:pt x="440" y="371"/>
                    <a:pt x="400" y="372"/>
                    <a:pt x="361" y="370"/>
                  </a:cubicBezTo>
                  <a:cubicBezTo>
                    <a:pt x="354" y="370"/>
                    <a:pt x="348" y="362"/>
                    <a:pt x="342" y="357"/>
                  </a:cubicBezTo>
                  <a:cubicBezTo>
                    <a:pt x="289" y="304"/>
                    <a:pt x="236" y="251"/>
                    <a:pt x="179" y="194"/>
                  </a:cubicBezTo>
                  <a:close/>
                </a:path>
              </a:pathLst>
            </a:custGeom>
            <a:solidFill>
              <a:srgbClr val="BBE1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9891C96-1546-400C-8553-1A4C1D1D93A5}"/>
                </a:ext>
              </a:extLst>
            </p:cNvPr>
            <p:cNvSpPr/>
            <p:nvPr/>
          </p:nvSpPr>
          <p:spPr bwMode="auto">
            <a:xfrm>
              <a:off x="4565651" y="2526391"/>
              <a:ext cx="1039813" cy="1379538"/>
            </a:xfrm>
            <a:custGeom>
              <a:gdLst>
                <a:gd fmla="*/ 338 w 348" name="T0"/>
                <a:gd fmla="*/ 6 h 462" name="T1"/>
                <a:gd fmla="*/ 338 w 348" name="T2"/>
                <a:gd fmla="*/ 116 h 462" name="T3"/>
                <a:gd fmla="*/ 325 w 348" name="T4"/>
                <a:gd fmla="*/ 137 h 462" name="T5"/>
                <a:gd fmla="*/ 191 w 348" name="T6"/>
                <a:gd fmla="*/ 270 h 462" name="T7"/>
                <a:gd fmla="*/ 174 w 348" name="T8"/>
                <a:gd fmla="*/ 288 h 462" name="T9"/>
                <a:gd fmla="*/ 348 w 348" name="T10"/>
                <a:gd fmla="*/ 455 h 462" name="T11"/>
                <a:gd fmla="*/ 344 w 348" name="T12"/>
                <a:gd fmla="*/ 462 h 462" name="T13"/>
                <a:gd fmla="*/ 229 w 348" name="T14"/>
                <a:gd fmla="*/ 461 h 462" name="T15"/>
                <a:gd fmla="*/ 213 w 348" name="T16"/>
                <a:gd fmla="*/ 451 h 462" name="T17"/>
                <a:gd fmla="*/ 126 w 348" name="T18"/>
                <a:gd fmla="*/ 365 h 462" name="T19"/>
                <a:gd fmla="*/ 93 w 348" name="T20"/>
                <a:gd fmla="*/ 354 h 462" name="T21"/>
                <a:gd fmla="*/ 15 w 348" name="T22"/>
                <a:gd fmla="*/ 319 h 462" name="T23"/>
                <a:gd fmla="*/ 20 w 348" name="T24"/>
                <a:gd fmla="*/ 236 h 462" name="T25"/>
                <a:gd fmla="*/ 103 w 348" name="T26"/>
                <a:gd fmla="*/ 212 h 462" name="T27"/>
                <a:gd fmla="*/ 132 w 348" name="T28"/>
                <a:gd fmla="*/ 205 h 462" name="T29"/>
                <a:gd fmla="*/ 313 w 348" name="T30"/>
                <a:gd fmla="*/ 23 h 462" name="T31"/>
                <a:gd fmla="*/ 330 w 348" name="T32"/>
                <a:gd fmla="*/ 0 h 462" name="T33"/>
                <a:gd fmla="*/ 338 w 348" name="T34"/>
                <a:gd fmla="*/ 6 h 46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62" w="348">
                  <a:moveTo>
                    <a:pt x="338" y="6"/>
                  </a:moveTo>
                  <a:cubicBezTo>
                    <a:pt x="338" y="42"/>
                    <a:pt x="339" y="79"/>
                    <a:pt x="338" y="116"/>
                  </a:cubicBezTo>
                  <a:cubicBezTo>
                    <a:pt x="337" y="123"/>
                    <a:pt x="331" y="131"/>
                    <a:pt x="325" y="137"/>
                  </a:cubicBezTo>
                  <a:cubicBezTo>
                    <a:pt x="281" y="182"/>
                    <a:pt x="236" y="226"/>
                    <a:pt x="191" y="270"/>
                  </a:cubicBezTo>
                  <a:cubicBezTo>
                    <a:pt x="186" y="275"/>
                    <a:pt x="182" y="280"/>
                    <a:pt x="174" y="288"/>
                  </a:cubicBezTo>
                  <a:cubicBezTo>
                    <a:pt x="232" y="344"/>
                    <a:pt x="290" y="400"/>
                    <a:pt x="348" y="455"/>
                  </a:cubicBezTo>
                  <a:cubicBezTo>
                    <a:pt x="347" y="457"/>
                    <a:pt x="345" y="459"/>
                    <a:pt x="344" y="462"/>
                  </a:cubicBezTo>
                  <a:cubicBezTo>
                    <a:pt x="305" y="462"/>
                    <a:pt x="267" y="462"/>
                    <a:pt x="229" y="461"/>
                  </a:cubicBezTo>
                  <a:cubicBezTo>
                    <a:pt x="223" y="461"/>
                    <a:pt x="217" y="455"/>
                    <a:pt x="213" y="451"/>
                  </a:cubicBezTo>
                  <a:cubicBezTo>
                    <a:pt x="184" y="422"/>
                    <a:pt x="155" y="394"/>
                    <a:pt x="126" y="365"/>
                  </a:cubicBezTo>
                  <a:cubicBezTo>
                    <a:pt x="117" y="355"/>
                    <a:pt x="108" y="351"/>
                    <a:pt x="93" y="354"/>
                  </a:cubicBezTo>
                  <a:cubicBezTo>
                    <a:pt x="61" y="361"/>
                    <a:pt x="31" y="347"/>
                    <a:pt x="15" y="319"/>
                  </a:cubicBezTo>
                  <a:cubicBezTo>
                    <a:pt x="0" y="294"/>
                    <a:pt x="2" y="260"/>
                    <a:pt x="20" y="236"/>
                  </a:cubicBezTo>
                  <a:cubicBezTo>
                    <a:pt x="39" y="212"/>
                    <a:pt x="72" y="202"/>
                    <a:pt x="103" y="212"/>
                  </a:cubicBezTo>
                  <a:cubicBezTo>
                    <a:pt x="116" y="217"/>
                    <a:pt x="123" y="214"/>
                    <a:pt x="132" y="205"/>
                  </a:cubicBezTo>
                  <a:cubicBezTo>
                    <a:pt x="192" y="144"/>
                    <a:pt x="253" y="84"/>
                    <a:pt x="313" y="23"/>
                  </a:cubicBezTo>
                  <a:cubicBezTo>
                    <a:pt x="320" y="16"/>
                    <a:pt x="324" y="7"/>
                    <a:pt x="330" y="0"/>
                  </a:cubicBezTo>
                  <a:cubicBezTo>
                    <a:pt x="333" y="2"/>
                    <a:pt x="336" y="4"/>
                    <a:pt x="338" y="6"/>
                  </a:cubicBezTo>
                  <a:close/>
                </a:path>
              </a:pathLst>
            </a:custGeom>
            <a:solidFill>
              <a:srgbClr val="FEF4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1E05E3B-3346-4686-BD3C-F7E2989B3364}"/>
                </a:ext>
              </a:extLst>
            </p:cNvPr>
            <p:cNvSpPr/>
            <p:nvPr/>
          </p:nvSpPr>
          <p:spPr bwMode="auto">
            <a:xfrm>
              <a:off x="6656388" y="2905803"/>
              <a:ext cx="1042988" cy="1370013"/>
            </a:xfrm>
            <a:custGeom>
              <a:gdLst>
                <a:gd fmla="*/ 18 w 349" name="T0"/>
                <a:gd fmla="*/ 0 h 459" name="T1"/>
                <a:gd fmla="*/ 133 w 349" name="T2"/>
                <a:gd fmla="*/ 0 h 459" name="T3"/>
                <a:gd fmla="*/ 149 w 349" name="T4"/>
                <a:gd fmla="*/ 10 h 459" name="T5"/>
                <a:gd fmla="*/ 218 w 349" name="T6"/>
                <a:gd fmla="*/ 79 h 459" name="T7"/>
                <a:gd fmla="*/ 243 w 349" name="T8"/>
                <a:gd fmla="*/ 85 h 459" name="T9"/>
                <a:gd fmla="*/ 327 w 349" name="T10"/>
                <a:gd fmla="*/ 108 h 459" name="T11"/>
                <a:gd fmla="*/ 333 w 349" name="T12"/>
                <a:gd fmla="*/ 194 h 459" name="T13"/>
                <a:gd fmla="*/ 252 w 349" name="T14"/>
                <a:gd fmla="*/ 228 h 459" name="T15"/>
                <a:gd fmla="*/ 222 w 349" name="T16"/>
                <a:gd fmla="*/ 238 h 459" name="T17"/>
                <a:gd fmla="*/ 18 w 349" name="T18"/>
                <a:gd fmla="*/ 443 h 459" name="T19"/>
                <a:gd fmla="*/ 1 w 349" name="T20"/>
                <a:gd fmla="*/ 459 h 459" name="T21"/>
                <a:gd fmla="*/ 1 w 349" name="T22"/>
                <a:gd fmla="*/ 338 h 459" name="T23"/>
                <a:gd fmla="*/ 15 w 349" name="T24"/>
                <a:gd fmla="*/ 319 h 459" name="T25"/>
                <a:gd fmla="*/ 173 w 349" name="T26"/>
                <a:gd fmla="*/ 163 h 459" name="T27"/>
                <a:gd fmla="*/ 13 w 349" name="T28"/>
                <a:gd fmla="*/ 8 h 459" name="T29"/>
                <a:gd fmla="*/ 18 w 349" name="T30"/>
                <a:gd fmla="*/ 0 h 45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59" w="349">
                  <a:moveTo>
                    <a:pt x="18" y="0"/>
                  </a:moveTo>
                  <a:cubicBezTo>
                    <a:pt x="56" y="0"/>
                    <a:pt x="94" y="0"/>
                    <a:pt x="133" y="0"/>
                  </a:cubicBezTo>
                  <a:cubicBezTo>
                    <a:pt x="138" y="0"/>
                    <a:pt x="145" y="6"/>
                    <a:pt x="149" y="10"/>
                  </a:cubicBezTo>
                  <a:cubicBezTo>
                    <a:pt x="173" y="33"/>
                    <a:pt x="196" y="56"/>
                    <a:pt x="218" y="79"/>
                  </a:cubicBezTo>
                  <a:cubicBezTo>
                    <a:pt x="226" y="87"/>
                    <a:pt x="232" y="88"/>
                    <a:pt x="243" y="85"/>
                  </a:cubicBezTo>
                  <a:cubicBezTo>
                    <a:pt x="275" y="73"/>
                    <a:pt x="307" y="83"/>
                    <a:pt x="327" y="108"/>
                  </a:cubicBezTo>
                  <a:cubicBezTo>
                    <a:pt x="347" y="132"/>
                    <a:pt x="349" y="168"/>
                    <a:pt x="333" y="194"/>
                  </a:cubicBezTo>
                  <a:cubicBezTo>
                    <a:pt x="316" y="221"/>
                    <a:pt x="284" y="236"/>
                    <a:pt x="252" y="228"/>
                  </a:cubicBezTo>
                  <a:cubicBezTo>
                    <a:pt x="238" y="225"/>
                    <a:pt x="231" y="229"/>
                    <a:pt x="222" y="238"/>
                  </a:cubicBezTo>
                  <a:cubicBezTo>
                    <a:pt x="154" y="306"/>
                    <a:pt x="86" y="375"/>
                    <a:pt x="18" y="443"/>
                  </a:cubicBezTo>
                  <a:cubicBezTo>
                    <a:pt x="13" y="447"/>
                    <a:pt x="9" y="451"/>
                    <a:pt x="1" y="459"/>
                  </a:cubicBezTo>
                  <a:cubicBezTo>
                    <a:pt x="1" y="416"/>
                    <a:pt x="0" y="377"/>
                    <a:pt x="1" y="338"/>
                  </a:cubicBezTo>
                  <a:cubicBezTo>
                    <a:pt x="1" y="331"/>
                    <a:pt x="9" y="324"/>
                    <a:pt x="15" y="319"/>
                  </a:cubicBezTo>
                  <a:cubicBezTo>
                    <a:pt x="67" y="268"/>
                    <a:pt x="119" y="216"/>
                    <a:pt x="173" y="163"/>
                  </a:cubicBezTo>
                  <a:cubicBezTo>
                    <a:pt x="118" y="110"/>
                    <a:pt x="65" y="59"/>
                    <a:pt x="13" y="8"/>
                  </a:cubicBezTo>
                  <a:cubicBezTo>
                    <a:pt x="14" y="5"/>
                    <a:pt x="16" y="3"/>
                    <a:pt x="18" y="0"/>
                  </a:cubicBezTo>
                  <a:close/>
                </a:path>
              </a:pathLst>
            </a:custGeom>
            <a:solidFill>
              <a:srgbClr val="FF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8193AE-2B52-42D0-9AD0-58A2F4B4F8C8}"/>
                </a:ext>
              </a:extLst>
            </p:cNvPr>
            <p:cNvSpPr/>
            <p:nvPr/>
          </p:nvSpPr>
          <p:spPr bwMode="auto">
            <a:xfrm>
              <a:off x="5273676" y="3944028"/>
              <a:ext cx="1354138" cy="981075"/>
            </a:xfrm>
            <a:custGeom>
              <a:gdLst>
                <a:gd fmla="*/ 285 w 453" name="T0"/>
                <a:gd fmla="*/ 163 h 328" name="T1"/>
                <a:gd fmla="*/ 447 w 453" name="T2"/>
                <a:gd fmla="*/ 5 h 328" name="T3"/>
                <a:gd fmla="*/ 452 w 453" name="T4"/>
                <a:gd fmla="*/ 7 h 328" name="T5"/>
                <a:gd fmla="*/ 452 w 453" name="T6"/>
                <a:gd fmla="*/ 120 h 328" name="T7"/>
                <a:gd fmla="*/ 440 w 453" name="T8"/>
                <a:gd fmla="*/ 136 h 328" name="T9"/>
                <a:gd fmla="*/ 360 w 453" name="T10"/>
                <a:gd fmla="*/ 217 h 328" name="T11"/>
                <a:gd fmla="*/ 352 w 453" name="T12"/>
                <a:gd fmla="*/ 241 h 328" name="T13"/>
                <a:gd fmla="*/ 312 w 453" name="T14"/>
                <a:gd fmla="*/ 313 h 328" name="T15"/>
                <a:gd fmla="*/ 231 w 453" name="T16"/>
                <a:gd fmla="*/ 307 h 328" name="T17"/>
                <a:gd fmla="*/ 204 w 453" name="T18"/>
                <a:gd fmla="*/ 231 h 328" name="T19"/>
                <a:gd fmla="*/ 194 w 453" name="T20"/>
                <a:gd fmla="*/ 200 h 328" name="T21"/>
                <a:gd fmla="*/ 15 w 453" name="T22"/>
                <a:gd fmla="*/ 17 h 328" name="T23"/>
                <a:gd fmla="*/ 0 w 453" name="T24"/>
                <a:gd fmla="*/ 0 h 328" name="T25"/>
                <a:gd fmla="*/ 119 w 453" name="T26"/>
                <a:gd fmla="*/ 1 h 328" name="T27"/>
                <a:gd fmla="*/ 134 w 453" name="T28"/>
                <a:gd fmla="*/ 12 h 328" name="T29"/>
                <a:gd fmla="*/ 285 w 453" name="T30"/>
                <a:gd fmla="*/ 163 h 32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28" w="452">
                  <a:moveTo>
                    <a:pt x="285" y="163"/>
                  </a:moveTo>
                  <a:cubicBezTo>
                    <a:pt x="340" y="109"/>
                    <a:pt x="394" y="57"/>
                    <a:pt x="447" y="5"/>
                  </a:cubicBezTo>
                  <a:cubicBezTo>
                    <a:pt x="449" y="6"/>
                    <a:pt x="451" y="7"/>
                    <a:pt x="452" y="7"/>
                  </a:cubicBezTo>
                  <a:cubicBezTo>
                    <a:pt x="452" y="45"/>
                    <a:pt x="453" y="83"/>
                    <a:pt x="452" y="120"/>
                  </a:cubicBezTo>
                  <a:cubicBezTo>
                    <a:pt x="452" y="125"/>
                    <a:pt x="445" y="131"/>
                    <a:pt x="440" y="136"/>
                  </a:cubicBezTo>
                  <a:cubicBezTo>
                    <a:pt x="414" y="163"/>
                    <a:pt x="386" y="189"/>
                    <a:pt x="360" y="217"/>
                  </a:cubicBezTo>
                  <a:cubicBezTo>
                    <a:pt x="355" y="223"/>
                    <a:pt x="351" y="233"/>
                    <a:pt x="352" y="241"/>
                  </a:cubicBezTo>
                  <a:cubicBezTo>
                    <a:pt x="352" y="273"/>
                    <a:pt x="340" y="298"/>
                    <a:pt x="312" y="313"/>
                  </a:cubicBezTo>
                  <a:cubicBezTo>
                    <a:pt x="284" y="328"/>
                    <a:pt x="256" y="326"/>
                    <a:pt x="231" y="307"/>
                  </a:cubicBezTo>
                  <a:cubicBezTo>
                    <a:pt x="206" y="288"/>
                    <a:pt x="195" y="261"/>
                    <a:pt x="204" y="231"/>
                  </a:cubicBezTo>
                  <a:cubicBezTo>
                    <a:pt x="207" y="217"/>
                    <a:pt x="203" y="209"/>
                    <a:pt x="194" y="200"/>
                  </a:cubicBezTo>
                  <a:cubicBezTo>
                    <a:pt x="134" y="139"/>
                    <a:pt x="74" y="78"/>
                    <a:pt x="15" y="17"/>
                  </a:cubicBezTo>
                  <a:cubicBezTo>
                    <a:pt x="11" y="13"/>
                    <a:pt x="7" y="9"/>
                    <a:pt x="0" y="0"/>
                  </a:cubicBezTo>
                  <a:cubicBezTo>
                    <a:pt x="42" y="0"/>
                    <a:pt x="81" y="0"/>
                    <a:pt x="119" y="1"/>
                  </a:cubicBezTo>
                  <a:cubicBezTo>
                    <a:pt x="124" y="1"/>
                    <a:pt x="130" y="8"/>
                    <a:pt x="134" y="12"/>
                  </a:cubicBezTo>
                  <a:cubicBezTo>
                    <a:pt x="184" y="62"/>
                    <a:pt x="233" y="111"/>
                    <a:pt x="285" y="163"/>
                  </a:cubicBezTo>
                  <a:close/>
                </a:path>
              </a:pathLst>
            </a:custGeom>
            <a:solidFill>
              <a:srgbClr val="D9E1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204635BD-5703-4697-853F-83E49E65E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5829" l="11178" r="35829" t="11178"/>
          <a:stretch>
            <a:fillRect/>
          </a:stretch>
        </p:blipFill>
        <p:spPr>
          <a:xfrm>
            <a:off x="5010151" y="2628899"/>
            <a:ext cx="2031999" cy="2031999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5366F482-057D-4E5E-A5C4-F6D9852F3A77}"/>
              </a:ext>
            </a:extLst>
          </p:cNvPr>
          <p:cNvGrpSpPr/>
          <p:nvPr/>
        </p:nvGrpSpPr>
        <p:grpSpPr>
          <a:xfrm>
            <a:off x="7777275" y="2044272"/>
            <a:ext cx="3153561" cy="871399"/>
            <a:chOff x="7777275" y="2044272"/>
            <a:chExt cx="3153561" cy="871399"/>
          </a:xfrm>
        </p:grpSpPr>
        <p:sp>
          <p:nvSpPr>
            <p:cNvPr id="16" name="Rectangle 42">
              <a:extLst>
                <a:ext uri="{FF2B5EF4-FFF2-40B4-BE49-F238E27FC236}">
                  <a16:creationId xmlns:a16="http://schemas.microsoft.com/office/drawing/2014/main" id="{4C0A13F6-CE71-4256-8CCA-D501068E9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276" y="2044272"/>
              <a:ext cx="3153561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1pPr>
              <a:lvl2pPr defTabSz="912813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2pPr>
              <a:lvl3pPr defTabSz="912813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3pPr>
              <a:lvl4pPr defTabSz="912813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4pPr>
              <a:lvl5pPr defTabSz="912813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5pPr>
              <a:lvl6pPr defTabSz="912813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6pPr>
              <a:lvl7pPr defTabSz="912813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7pPr>
              <a:lvl8pPr defTabSz="912813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8pPr>
              <a:lvl9pPr defTabSz="912813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noProof="1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IDEA</a:t>
              </a:r>
            </a:p>
          </p:txBody>
        </p:sp>
        <p:sp>
          <p:nvSpPr>
            <p:cNvPr id="17" name="Rectangle 43">
              <a:extLst>
                <a:ext uri="{FF2B5EF4-FFF2-40B4-BE49-F238E27FC236}">
                  <a16:creationId xmlns:a16="http://schemas.microsoft.com/office/drawing/2014/main" id="{CBDDBCEA-4533-463C-BDA6-3321FAD32320}"/>
                </a:ext>
              </a:extLst>
            </p:cNvPr>
            <p:cNvSpPr/>
            <p:nvPr/>
          </p:nvSpPr>
          <p:spPr>
            <a:xfrm>
              <a:off x="7777278" y="2361673"/>
              <a:ext cx="2493818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noProof="1" sz="100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Lorem ipsum dolor sit amet, consectetur adipiscing elit. Nulla imperdiet volutpat dui at fermentum..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AC7E226-1716-43F3-88E1-0031336428E2}"/>
              </a:ext>
            </a:extLst>
          </p:cNvPr>
          <p:cNvGrpSpPr/>
          <p:nvPr/>
        </p:nvGrpSpPr>
        <p:grpSpPr>
          <a:xfrm>
            <a:off x="7777275" y="4037377"/>
            <a:ext cx="2493820" cy="872986"/>
            <a:chOff x="7777275" y="4037377"/>
            <a:chExt cx="2493820" cy="872986"/>
          </a:xfrm>
        </p:grpSpPr>
        <p:sp>
          <p:nvSpPr>
            <p:cNvPr id="19" name="Rectangle 70">
              <a:extLst>
                <a:ext uri="{FF2B5EF4-FFF2-40B4-BE49-F238E27FC236}">
                  <a16:creationId xmlns:a16="http://schemas.microsoft.com/office/drawing/2014/main" id="{1DCBE28E-1E69-4AC9-B9D2-2893AB43A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276" y="4037377"/>
              <a:ext cx="2493818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1pPr>
              <a:lvl2pPr defTabSz="912813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2pPr>
              <a:lvl3pPr defTabSz="912813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3pPr>
              <a:lvl4pPr defTabSz="912813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4pPr>
              <a:lvl5pPr defTabSz="912813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5pPr>
              <a:lvl6pPr defTabSz="912813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6pPr>
              <a:lvl7pPr defTabSz="912813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7pPr>
              <a:lvl8pPr defTabSz="912813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8pPr>
              <a:lvl9pPr defTabSz="912813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noProof="1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PROMOTION</a:t>
              </a:r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FCB4F334-3B09-4C7E-9C0C-19CAEB2CD8CC}"/>
                </a:ext>
              </a:extLst>
            </p:cNvPr>
            <p:cNvSpPr/>
            <p:nvPr/>
          </p:nvSpPr>
          <p:spPr>
            <a:xfrm>
              <a:off x="7777277" y="4356365"/>
              <a:ext cx="2493818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noProof="1" sz="100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Lorem ipsum dolor sit amet, consectetur adipiscing elit. Nulla imperdiet volutpat dui at fermentum..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5AE8742-0376-49B0-9965-9450A950A912}"/>
              </a:ext>
            </a:extLst>
          </p:cNvPr>
          <p:cNvGrpSpPr/>
          <p:nvPr/>
        </p:nvGrpSpPr>
        <p:grpSpPr>
          <a:xfrm>
            <a:off x="1700185" y="2035219"/>
            <a:ext cx="2493818" cy="879916"/>
            <a:chOff x="1700185" y="2035219"/>
            <a:chExt cx="2493818" cy="879916"/>
          </a:xfrm>
        </p:grpSpPr>
        <p:sp>
          <p:nvSpPr>
            <p:cNvPr id="22" name="Rectangle 44">
              <a:extLst>
                <a:ext uri="{FF2B5EF4-FFF2-40B4-BE49-F238E27FC236}">
                  <a16:creationId xmlns:a16="http://schemas.microsoft.com/office/drawing/2014/main" id="{0DFFE632-112C-4D4E-BA98-BEB595475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133" y="2035219"/>
              <a:ext cx="2395568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1pPr>
              <a:lvl2pPr defTabSz="912813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2pPr>
              <a:lvl3pPr defTabSz="912813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3pPr>
              <a:lvl4pPr defTabSz="912813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4pPr>
              <a:lvl5pPr defTabSz="912813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5pPr>
              <a:lvl6pPr defTabSz="912813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6pPr>
              <a:lvl7pPr defTabSz="912813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7pPr>
              <a:lvl8pPr defTabSz="912813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8pPr>
              <a:lvl9pPr defTabSz="912813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noProof="1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MEDIA</a:t>
              </a:r>
            </a:p>
          </p:txBody>
        </p:sp>
        <p:sp>
          <p:nvSpPr>
            <p:cNvPr id="23" name="Rectangle 45">
              <a:extLst>
                <a:ext uri="{FF2B5EF4-FFF2-40B4-BE49-F238E27FC236}">
                  <a16:creationId xmlns:a16="http://schemas.microsoft.com/office/drawing/2014/main" id="{F5309C5E-6BEC-47E4-A39F-CF80C673755B}"/>
                </a:ext>
              </a:extLst>
            </p:cNvPr>
            <p:cNvSpPr/>
            <p:nvPr/>
          </p:nvSpPr>
          <p:spPr>
            <a:xfrm>
              <a:off x="1700185" y="2361137"/>
              <a:ext cx="2493818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noProof="1" sz="100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Lorem ipsum dolor sit amet, consectetur adipiscing elit. Nulla imperdiet volutpat dui at fermentum..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0BF4A2A-5A81-462E-93DC-5C6F0635654A}"/>
              </a:ext>
            </a:extLst>
          </p:cNvPr>
          <p:cNvGrpSpPr/>
          <p:nvPr/>
        </p:nvGrpSpPr>
        <p:grpSpPr>
          <a:xfrm>
            <a:off x="1697883" y="4037377"/>
            <a:ext cx="2502496" cy="842781"/>
            <a:chOff x="1697883" y="4037377"/>
            <a:chExt cx="2502496" cy="842781"/>
          </a:xfrm>
        </p:grpSpPr>
        <p:sp>
          <p:nvSpPr>
            <p:cNvPr id="25" name="Rectangle 46">
              <a:extLst>
                <a:ext uri="{FF2B5EF4-FFF2-40B4-BE49-F238E27FC236}">
                  <a16:creationId xmlns:a16="http://schemas.microsoft.com/office/drawing/2014/main" id="{A3454148-DCB8-4D0B-A4B1-97B6940A1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2508" y="4037376"/>
              <a:ext cx="2397871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1pPr>
              <a:lvl2pPr defTabSz="912813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2pPr>
              <a:lvl3pPr defTabSz="912813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3pPr>
              <a:lvl4pPr defTabSz="912813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4pPr>
              <a:lvl5pPr defTabSz="912813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5pPr>
              <a:lvl6pPr defTabSz="912813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6pPr>
              <a:lvl7pPr defTabSz="912813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7pPr>
              <a:lvl8pPr defTabSz="912813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8pPr>
              <a:lvl9pPr defTabSz="912813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noProof="1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COMMUNICATION</a:t>
              </a:r>
            </a:p>
          </p:txBody>
        </p:sp>
        <p:sp>
          <p:nvSpPr>
            <p:cNvPr id="26" name="Rectangle 47">
              <a:extLst>
                <a:ext uri="{FF2B5EF4-FFF2-40B4-BE49-F238E27FC236}">
                  <a16:creationId xmlns:a16="http://schemas.microsoft.com/office/drawing/2014/main" id="{499C6727-5CA3-47D7-9487-6676D8EB397C}"/>
                </a:ext>
              </a:extLst>
            </p:cNvPr>
            <p:cNvSpPr/>
            <p:nvPr/>
          </p:nvSpPr>
          <p:spPr>
            <a:xfrm>
              <a:off x="1697883" y="4326160"/>
              <a:ext cx="2493818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noProof="1" sz="100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Lorem ipsum dolor sit amet, consectetur adipiscing elit. Nulla imperdiet volutpat dui at fermentum..</a:t>
              </a: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F0FA2133-EB70-4B1A-997C-1374DFDD5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0" t="-208"/>
          <a:stretch>
            <a:fillRect/>
          </a:stretch>
        </p:blipFill>
        <p:spPr>
          <a:xfrm>
            <a:off x="9532789" y="-1175656"/>
            <a:ext cx="3300860" cy="4410310"/>
          </a:xfrm>
          <a:prstGeom prst="rect">
            <a:avLst/>
          </a:prstGeom>
        </p:spPr>
      </p:pic>
    </p:spTree>
    <p:extLst>
      <p:ext uri="{BB962C8B-B14F-4D97-AF65-F5344CB8AC3E}">
        <p14:creationId val="1548018572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1000" dir="2700000" dist="38100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45EFDC-F14B-4C2B-A205-0B86B1D44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6503" y="268296"/>
            <a:ext cx="6498412" cy="5596193"/>
          </a:xfrm>
          <a:prstGeom prst="rect">
            <a:avLst/>
          </a:prstGeom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id="{F1D401CB-1E2B-4EE4-B46B-9A3D4739F3F5}"/>
              </a:ext>
            </a:extLst>
          </p:cNvPr>
          <p:cNvSpPr/>
          <p:nvPr/>
        </p:nvSpPr>
        <p:spPr>
          <a:xfrm>
            <a:off x="7155839" y="2107619"/>
            <a:ext cx="544608" cy="544608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133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A</a:t>
            </a:r>
          </a:p>
        </p:txBody>
      </p:sp>
      <p:sp>
        <p:nvSpPr>
          <p:cNvPr id="41" name="Shape 1926">
            <a:extLst>
              <a:ext uri="{FF2B5EF4-FFF2-40B4-BE49-F238E27FC236}">
                <a16:creationId xmlns:a16="http://schemas.microsoft.com/office/drawing/2014/main" id="{3DAF79EC-E84E-4DAE-BB46-A04F912A0100}"/>
              </a:ext>
            </a:extLst>
          </p:cNvPr>
          <p:cNvSpPr>
            <a:spLocks noGrp="1"/>
          </p:cNvSpPr>
          <p:nvPr/>
        </p:nvSpPr>
        <p:spPr>
          <a:xfrm>
            <a:off x="8062381" y="1890674"/>
            <a:ext cx="2382976" cy="99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ctr" bIns="65023" lIns="65023" rIns="65023" tIns="65023"/>
          <a:lstStyle>
            <a:lvl1pPr algn="l" defTabSz="792462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1" baseline="0" cap="none" i="0" spc="0" strike="noStrike" sz="3100" u="none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1pPr>
            <a:lvl2pPr algn="l" defTabSz="792462" indent="219450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2pPr>
            <a:lvl3pPr algn="l" defTabSz="792462" indent="438901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3pPr>
            <a:lvl4pPr algn="l" defTabSz="792462" indent="658352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4pPr>
            <a:lvl5pPr algn="l" defTabSz="792462" indent="877802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5pPr>
            <a:lvl6pPr algn="l" defTabSz="792462" indent="1097252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algn="l" defTabSz="792462" indent="1316703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algn="l" defTabSz="792462" indent="1536154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algn="l" defTabSz="792462" indent="1755604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lnSpc>
                <a:spcPct val="150000"/>
              </a:lnSpc>
            </a:pPr>
            <a:r>
              <a:rPr b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Design</a:t>
            </a:r>
          </a:p>
          <a:p>
            <a:pPr>
              <a:lnSpc>
                <a:spcPct val="150000"/>
              </a:lnSpc>
            </a:pPr>
            <a:r>
              <a:rPr b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The activities of a com pan associated with buying and selling a product or service. </a:t>
            </a:r>
          </a:p>
        </p:txBody>
      </p:sp>
      <p:sp>
        <p:nvSpPr>
          <p:cNvPr id="42" name="Shape 1926">
            <a:extLst>
              <a:ext uri="{FF2B5EF4-FFF2-40B4-BE49-F238E27FC236}">
                <a16:creationId xmlns:a16="http://schemas.microsoft.com/office/drawing/2014/main" id="{6D259645-C0F0-42BA-99B9-DDD0DDBA99FF}"/>
              </a:ext>
            </a:extLst>
          </p:cNvPr>
          <p:cNvSpPr>
            <a:spLocks noGrp="1"/>
          </p:cNvSpPr>
          <p:nvPr/>
        </p:nvSpPr>
        <p:spPr>
          <a:xfrm>
            <a:off x="8062381" y="2962265"/>
            <a:ext cx="2382976" cy="99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ctr" bIns="65023" lIns="65023" rIns="65023" tIns="65023"/>
          <a:lstStyle>
            <a:lvl1pPr algn="l" defTabSz="792462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1" baseline="0" cap="none" i="0" spc="0" strike="noStrike" sz="3100" u="none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1pPr>
            <a:lvl2pPr algn="l" defTabSz="792462" indent="219450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2pPr>
            <a:lvl3pPr algn="l" defTabSz="792462" indent="438901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3pPr>
            <a:lvl4pPr algn="l" defTabSz="792462" indent="658352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4pPr>
            <a:lvl5pPr algn="l" defTabSz="792462" indent="877802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5pPr>
            <a:lvl6pPr algn="l" defTabSz="792462" indent="1097252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algn="l" defTabSz="792462" indent="1316703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algn="l" defTabSz="792462" indent="1536154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algn="l" defTabSz="792462" indent="1755604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lnSpc>
                <a:spcPct val="150000"/>
              </a:lnSpc>
            </a:pPr>
            <a:r>
              <a:rPr b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Design</a:t>
            </a:r>
          </a:p>
          <a:p>
            <a:pPr>
              <a:lnSpc>
                <a:spcPct val="150000"/>
              </a:lnSpc>
            </a:pPr>
            <a:r>
              <a:rPr b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The activities of a com pan associated with buying and selling a product or service. </a:t>
            </a:r>
          </a:p>
        </p:txBody>
      </p:sp>
      <p:sp>
        <p:nvSpPr>
          <p:cNvPr id="43" name="Shape 1926">
            <a:extLst>
              <a:ext uri="{FF2B5EF4-FFF2-40B4-BE49-F238E27FC236}">
                <a16:creationId xmlns:a16="http://schemas.microsoft.com/office/drawing/2014/main" id="{86D6B893-01AF-4CF8-B0C8-784EDF7911EB}"/>
              </a:ext>
            </a:extLst>
          </p:cNvPr>
          <p:cNvSpPr>
            <a:spLocks noGrp="1"/>
          </p:cNvSpPr>
          <p:nvPr/>
        </p:nvSpPr>
        <p:spPr>
          <a:xfrm>
            <a:off x="8062381" y="3987493"/>
            <a:ext cx="2382976" cy="998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val="1"/>
            </a:ext>
          </a:extLst>
        </p:spPr>
        <p:txBody>
          <a:bodyPr anchor="ctr" bIns="65023" lIns="65023" rIns="65023" tIns="65023"/>
          <a:lstStyle>
            <a:lvl1pPr algn="l" defTabSz="792462" indent="0" latinLnBrk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1" baseline="0" cap="none" i="0" spc="0" strike="noStrike" sz="3100" u="none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1pPr>
            <a:lvl2pPr algn="l" defTabSz="792462" indent="219450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2pPr>
            <a:lvl3pPr algn="l" defTabSz="792462" indent="438901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3pPr>
            <a:lvl4pPr algn="l" defTabSz="792462" indent="658352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4pPr>
            <a:lvl5pPr algn="l" defTabSz="792462" indent="877802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Arial"/>
                <a:ea typeface="Arial"/>
                <a:cs typeface="Arial"/>
                <a:sym typeface="Helvetica"/>
              </a:defRPr>
            </a:lvl5pPr>
            <a:lvl6pPr algn="l" defTabSz="792462" indent="1097252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algn="l" defTabSz="792462" indent="1316703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algn="l" defTabSz="792462" indent="1536154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algn="l" defTabSz="792462" indent="1755604" latinLnBrk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spc="0" strike="noStrike" sz="2000" u="none">
                <a:ln>
                  <a:noFill/>
                </a:ln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lnSpc>
                <a:spcPct val="150000"/>
              </a:lnSpc>
            </a:pPr>
            <a:r>
              <a:rPr b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Design</a:t>
            </a:r>
          </a:p>
          <a:p>
            <a:pPr>
              <a:lnSpc>
                <a:spcPct val="150000"/>
              </a:lnSpc>
            </a:pPr>
            <a:r>
              <a:rPr b="0" sz="1600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The activities of a com pan associated with buying and selling a product or service. </a:t>
            </a: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4EBA6328-153A-499F-817A-884C2B95D4FE}"/>
              </a:ext>
            </a:extLst>
          </p:cNvPr>
          <p:cNvSpPr/>
          <p:nvPr/>
        </p:nvSpPr>
        <p:spPr>
          <a:xfrm>
            <a:off x="7155839" y="3115487"/>
            <a:ext cx="544608" cy="544608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133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B</a:t>
            </a: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121A8A7B-FC76-41D8-9206-2F5619BB1452}"/>
              </a:ext>
            </a:extLst>
          </p:cNvPr>
          <p:cNvSpPr/>
          <p:nvPr/>
        </p:nvSpPr>
        <p:spPr>
          <a:xfrm>
            <a:off x="7155839" y="4121147"/>
            <a:ext cx="544608" cy="544608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133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Arial Unicode MS"/>
                <a:ea charset="-122" pitchFamily="34" typeface="Arial Unicode MS"/>
                <a:cs charset="-122" pitchFamily="34" typeface="Arial Unicode MS"/>
              </a:rPr>
              <a:t>C</a:t>
            </a: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77B70297-F577-4D11-94D3-C80DBBBB2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10634" y="304286"/>
            <a:ext cx="2069362" cy="2468588"/>
          </a:xfrm>
          <a:prstGeom prst="rect">
            <a:avLst/>
          </a:prstGeom>
        </p:spPr>
      </p:pic>
    </p:spTree>
    <p:extLst>
      <p:ext uri="{BB962C8B-B14F-4D97-AF65-F5344CB8AC3E}">
        <p14:creationId val="2033795318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3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3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3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3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  <p:bldP grpId="0" spid="41"/>
      <p:bldP grpId="0" spid="42"/>
      <p:bldP grpId="0" spid="43"/>
      <p:bldP grpId="0" spid="44"/>
      <p:bldP grpId="0" spid="45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DC9A9B2E-4EB1-4169-9811-E954926D8190}"/>
              </a:ext>
            </a:extLst>
          </p:cNvPr>
          <p:cNvSpPr/>
          <p:nvPr/>
        </p:nvSpPr>
        <p:spPr>
          <a:xfrm>
            <a:off x="5055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5DB7DB"/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C4AB84A2-F4F0-4560-B370-E148E46C4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2446" l="75649" r="3839" t="7219"/>
          <a:stretch>
            <a:fillRect/>
          </a:stretch>
        </p:blipFill>
        <p:spPr>
          <a:xfrm flipV="1" rot="16200000">
            <a:off x="-144522" y="4299746"/>
            <a:ext cx="1412587" cy="145042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53D3485-9042-4C05-BE97-FFDF81646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2446" l="75649" r="3839" t="7219"/>
          <a:stretch>
            <a:fillRect/>
          </a:stretch>
        </p:blipFill>
        <p:spPr>
          <a:xfrm flipV="1" rot="16200000">
            <a:off x="7352698" y="6175063"/>
            <a:ext cx="1412587" cy="145042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1000" dir="2700000" dist="38100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1ACF51ED-1D00-441F-9297-316A63066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07092" y="0"/>
            <a:ext cx="8659216" cy="5946752"/>
          </a:xfrm>
          <a:prstGeom prst="rect">
            <a:avLst/>
          </a:prstGeom>
        </p:spPr>
      </p:pic>
      <p:sp>
        <p:nvSpPr>
          <p:cNvPr id="29" name="Shape 2525">
            <a:extLst>
              <a:ext uri="{FF2B5EF4-FFF2-40B4-BE49-F238E27FC236}">
                <a16:creationId xmlns:a16="http://schemas.microsoft.com/office/drawing/2014/main" id="{25DDA72D-8838-4A1E-9A10-E8C0FEB2264A}"/>
              </a:ext>
            </a:extLst>
          </p:cNvPr>
          <p:cNvSpPr/>
          <p:nvPr/>
        </p:nvSpPr>
        <p:spPr>
          <a:xfrm>
            <a:off x="2194461" y="1642741"/>
            <a:ext cx="501191" cy="50119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anchor="ctr" bIns="38090" lIns="38090" rIns="38090" tIns="38090"/>
          <a:lstStyle/>
          <a:p>
            <a:pPr defTabSz="457063"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8A9BE77-CD4B-428E-8024-C79F33CB2B6D}"/>
              </a:ext>
            </a:extLst>
          </p:cNvPr>
          <p:cNvGrpSpPr/>
          <p:nvPr/>
        </p:nvGrpSpPr>
        <p:grpSpPr>
          <a:xfrm>
            <a:off x="1202044" y="2649656"/>
            <a:ext cx="2486025" cy="934828"/>
            <a:chOff x="1692763" y="3444238"/>
            <a:chExt cx="2486025" cy="934828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73BAD48-43B6-4FC7-A214-EE4A4AD4D433}"/>
                </a:ext>
              </a:extLst>
            </p:cNvPr>
            <p:cNvSpPr txBox="1"/>
            <p:nvPr/>
          </p:nvSpPr>
          <p:spPr>
            <a:xfrm>
              <a:off x="1692763" y="3444238"/>
              <a:ext cx="2486025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YOUR TITLE HERE</a:t>
              </a:r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F33CA5C9-DA3C-4FDB-ADD5-203D142D200B}"/>
                </a:ext>
              </a:extLst>
            </p:cNvPr>
            <p:cNvSpPr/>
            <p:nvPr/>
          </p:nvSpPr>
          <p:spPr>
            <a:xfrm>
              <a:off x="1777703" y="3825068"/>
              <a:ext cx="2367424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noProof="1" sz="1000">
                  <a:solidFill>
                    <a:schemeClr val="bg1">
                      <a:lumMod val="50000"/>
                    </a:schemeClr>
                  </a:solidFill>
                  <a:latin charset="0" panose="020b0604020202020204" pitchFamily="34" typeface="Arial"/>
                  <a:ea charset="0" panose="020b0606030504020204" pitchFamily="34" typeface="Open Sans"/>
                  <a:cs charset="0" panose="020b0604020202020204" pitchFamily="34" typeface="Arial"/>
                </a:rPr>
                <a:t>Lorem ipsum dolor sit amet, contur adipiscing elit. Nulla volutpat dui at fermentum.</a:t>
              </a:r>
            </a:p>
          </p:txBody>
        </p:sp>
      </p:grpSp>
      <p:sp>
        <p:nvSpPr>
          <p:cNvPr id="33" name="Shape 2547">
            <a:extLst>
              <a:ext uri="{FF2B5EF4-FFF2-40B4-BE49-F238E27FC236}">
                <a16:creationId xmlns:a16="http://schemas.microsoft.com/office/drawing/2014/main" id="{6D65704A-01EF-4235-803D-ECB8E1014024}"/>
              </a:ext>
            </a:extLst>
          </p:cNvPr>
          <p:cNvSpPr/>
          <p:nvPr/>
        </p:nvSpPr>
        <p:spPr>
          <a:xfrm>
            <a:off x="9437047" y="4523768"/>
            <a:ext cx="501191" cy="50119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anchor="ctr" bIns="38090" lIns="38090" rIns="38090" tIns="38090"/>
          <a:lstStyle/>
          <a:p>
            <a:pPr defTabSz="457063"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4BC2C14-475E-4CE8-AC51-B1A896F158B0}"/>
              </a:ext>
            </a:extLst>
          </p:cNvPr>
          <p:cNvGrpSpPr/>
          <p:nvPr/>
        </p:nvGrpSpPr>
        <p:grpSpPr>
          <a:xfrm>
            <a:off x="8418991" y="3253641"/>
            <a:ext cx="2486025" cy="934828"/>
            <a:chOff x="8013211" y="3435349"/>
            <a:chExt cx="2486025" cy="934828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F03ADC4-3786-4E53-8901-4B4BDFCD0D66}"/>
                </a:ext>
              </a:extLst>
            </p:cNvPr>
            <p:cNvSpPr txBox="1"/>
            <p:nvPr/>
          </p:nvSpPr>
          <p:spPr>
            <a:xfrm>
              <a:off x="8013212" y="3435349"/>
              <a:ext cx="2486025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YOUR TITLE HERE</a:t>
              </a:r>
            </a:p>
          </p:txBody>
        </p: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51F930E1-345C-48FE-B3B4-2E3A008400B2}"/>
                </a:ext>
              </a:extLst>
            </p:cNvPr>
            <p:cNvSpPr/>
            <p:nvPr/>
          </p:nvSpPr>
          <p:spPr>
            <a:xfrm>
              <a:off x="8098151" y="3816179"/>
              <a:ext cx="2367424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noProof="1" sz="1000">
                  <a:solidFill>
                    <a:schemeClr val="bg1">
                      <a:lumMod val="50000"/>
                    </a:schemeClr>
                  </a:solidFill>
                  <a:latin charset="0" panose="020b0604020202020204" pitchFamily="34" typeface="Arial"/>
                  <a:ea charset="0" panose="020b0606030504020204" pitchFamily="34" typeface="Open Sans"/>
                  <a:cs charset="0" panose="020b0604020202020204" pitchFamily="34" typeface="Arial"/>
                </a:rPr>
                <a:t>Lorem ipsum dolor sit amet, contur adipiscing elit. Nulla volutpat dui at fermentum.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C104FFC-4E75-4899-B532-DAEC79BD7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90151" y="4221042"/>
            <a:ext cx="824412" cy="1264394"/>
          </a:xfrm>
          <a:prstGeom prst="rect">
            <a:avLst/>
          </a:prstGeom>
        </p:spPr>
      </p:pic>
    </p:spTree>
    <p:extLst>
      <p:ext uri="{BB962C8B-B14F-4D97-AF65-F5344CB8AC3E}">
        <p14:creationId val="2136854340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4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4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mph" presetID="8" presetSubtype="0" repeatCount="indefinite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45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4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4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8" presetSubtype="0" repeatCount="indefinite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51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3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5987BFA7-AF35-48F3-B2D2-7F5E9EBDF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 rot="16200000">
            <a:off x="4736720" y="66753"/>
            <a:ext cx="6886550" cy="7132498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EA4731D8-79F4-444E-9853-CED6F42D4AF5}"/>
              </a:ext>
            </a:extLst>
          </p:cNvPr>
          <p:cNvSpPr/>
          <p:nvPr/>
        </p:nvSpPr>
        <p:spPr>
          <a:xfrm rot="20979188">
            <a:off x="2141368" y="2941660"/>
            <a:ext cx="4381817" cy="228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b="1" lang="en-US" sz="9600">
                <a:solidFill>
                  <a:schemeClr val="bg1"/>
                </a:solidFill>
                <a:effectLst>
                  <a:outerShdw algn="tr" blurRad="381000" dir="8100000" dist="254000" rotWithShape="0">
                    <a:srgbClr val="EA9F73"/>
                  </a:outerShdw>
                </a:effectLst>
                <a:latin charset="0" panose="02000000000000000000" pitchFamily="2" typeface="Aring"/>
                <a:ea charset="-122" panose="02010601030101010101" pitchFamily="2" typeface="黄彦文行书字体"/>
                <a:cs charset="-122" panose="02010609000101010101" pitchFamily="49" typeface="经典中圆简"/>
              </a:rPr>
              <a:t>August</a:t>
            </a: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FA564B6D-DA72-4828-8FA0-6A7D6AE3E66C}"/>
              </a:ext>
            </a:extLst>
          </p:cNvPr>
          <p:cNvSpPr txBox="1"/>
          <p:nvPr/>
        </p:nvSpPr>
        <p:spPr>
          <a:xfrm>
            <a:off x="143492" y="879132"/>
            <a:ext cx="4215142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b="1" lang="en-US" sz="12000">
                <a:solidFill>
                  <a:schemeClr val="bg1"/>
                </a:solidFill>
                <a:effectLst>
                  <a:outerShdw algn="tr" blurRad="381000" dir="8100000" dist="254000" rotWithShape="0">
                    <a:srgbClr val="46AAE3"/>
                  </a:outerShdw>
                </a:effectLst>
                <a:latin charset="0" panose="04030905020b02020c02" pitchFamily="82" typeface="Bauhaus 93"/>
                <a:ea charset="-122" panose="02010601030101010101" pitchFamily="2" typeface="黄彦文行书字体"/>
                <a:cs charset="-122" panose="02010609000101010101" pitchFamily="49" typeface="经典中圆简"/>
              </a:rPr>
              <a:t>Hello</a:t>
            </a: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E36AEE3A-629E-4BBD-9408-2069345C7BEB}"/>
              </a:ext>
            </a:extLst>
          </p:cNvPr>
          <p:cNvSpPr txBox="1"/>
          <p:nvPr/>
        </p:nvSpPr>
        <p:spPr>
          <a:xfrm>
            <a:off x="2696637" y="535802"/>
            <a:ext cx="2341352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600" sz="3200">
                <a:latin charset="-122" panose="02010601030101010101" pitchFamily="2" typeface="黄彦文行书字体"/>
                <a:ea charset="-122" panose="02010601030101010101" pitchFamily="2" typeface="黄彦文行书字体"/>
                <a:cs charset="-122" panose="02010609000101010101" pitchFamily="49" typeface="经典中圆简"/>
              </a:rPr>
              <a:t>你好，8月！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170B9298-2856-45E5-990F-8B14E4D5A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889" r="49556"/>
          <a:stretch>
            <a:fillRect/>
          </a:stretch>
        </p:blipFill>
        <p:spPr>
          <a:xfrm>
            <a:off x="8293070" y="3603943"/>
            <a:ext cx="429347" cy="79249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74F1483B-B01C-4CC9-970B-7976045AC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889" r="49556"/>
          <a:stretch>
            <a:fillRect/>
          </a:stretch>
        </p:blipFill>
        <p:spPr>
          <a:xfrm flipH="1">
            <a:off x="8867198" y="4464991"/>
            <a:ext cx="429347" cy="79249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EE016F00-7D63-4C11-8741-13999DD8E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0770" y="4345018"/>
            <a:ext cx="2512307" cy="2457031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6E93C072-AC03-49EA-A4CD-DC4CD51E1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72446" l="75649" r="13481" t="7219"/>
          <a:stretch>
            <a:fillRect/>
          </a:stretch>
        </p:blipFill>
        <p:spPr>
          <a:xfrm flipV="1" rot="16200000">
            <a:off x="7684710" y="-350928"/>
            <a:ext cx="748569" cy="1450424"/>
          </a:xfrm>
          <a:prstGeom prst="rect">
            <a:avLst/>
          </a:prstGeom>
        </p:spPr>
      </p:pic>
    </p:spTree>
    <p:extLst>
      <p:ext uri="{BB962C8B-B14F-4D97-AF65-F5344CB8AC3E}">
        <p14:creationId val="2646215586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mph" presetID="26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1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1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18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19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1" spid="32"/>
      <p:bldP grpId="0" spid="33"/>
      <p:bldP grpId="1" spid="33"/>
      <p:bldP grpId="0" spid="3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" name="矩形 92">
            <a:extLst>
              <a:ext uri="{FF2B5EF4-FFF2-40B4-BE49-F238E27FC236}">
                <a16:creationId xmlns:a16="http://schemas.microsoft.com/office/drawing/2014/main" id="{0BA6CCC6-3E79-4FAF-996C-BA699EEB1918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3000">
                <a:srgbClr val="E1F9F1"/>
              </a:gs>
              <a:gs pos="9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5FEC126-E74D-4E79-9BC0-66972B58033D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1000" dir="2700000" dist="38100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DE4FD0F-0F69-4ED4-BE9B-264287664611}"/>
              </a:ext>
            </a:extLst>
          </p:cNvPr>
          <p:cNvSpPr/>
          <p:nvPr/>
        </p:nvSpPr>
        <p:spPr>
          <a:xfrm>
            <a:off x="737827" y="836022"/>
            <a:ext cx="10537669" cy="5028281"/>
          </a:xfrm>
          <a:prstGeom prst="rect">
            <a:avLst/>
          </a:prstGeom>
          <a:gradFill flip="none" rotWithShape="1">
            <a:gsLst>
              <a:gs pos="13000">
                <a:srgbClr val="E1F9F1"/>
              </a:gs>
              <a:gs pos="53000">
                <a:srgbClr val="A2ECDB"/>
              </a:gs>
              <a:gs pos="82000">
                <a:srgbClr val="BDECFE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F4CDDA8-E0D5-434A-B38A-5941D5D18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07257" y="0"/>
            <a:ext cx="4876800" cy="685799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3E36FA22-EBAF-413E-9998-49B351393A8B}"/>
              </a:ext>
            </a:extLst>
          </p:cNvPr>
          <p:cNvSpPr/>
          <p:nvPr/>
        </p:nvSpPr>
        <p:spPr>
          <a:xfrm>
            <a:off x="7101584" y="2329060"/>
            <a:ext cx="1431637" cy="69996"/>
          </a:xfrm>
          <a:prstGeom prst="rect">
            <a:avLst/>
          </a:prstGeom>
          <a:solidFill>
            <a:srgbClr val="44B9FC"/>
          </a:solidFill>
          <a:ln>
            <a:noFill/>
          </a:ln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A2E6DCB-F35F-4A0C-8A6F-C331A4D6F920}"/>
              </a:ext>
            </a:extLst>
          </p:cNvPr>
          <p:cNvSpPr txBox="1"/>
          <p:nvPr/>
        </p:nvSpPr>
        <p:spPr>
          <a:xfrm>
            <a:off x="7057937" y="2136348"/>
            <a:ext cx="1624330" cy="228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lang="en-US" spc="800" sz="9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CONTENTS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6A4ECF1-D27C-4855-94D5-EFD7E556EBC8}"/>
              </a:ext>
            </a:extLst>
          </p:cNvPr>
          <p:cNvSpPr txBox="1"/>
          <p:nvPr/>
        </p:nvSpPr>
        <p:spPr>
          <a:xfrm>
            <a:off x="9853447" y="4711404"/>
            <a:ext cx="640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SUMMER</a:t>
            </a:r>
          </a:p>
          <a:p>
            <a:r>
              <a:rPr altLang="zh-CN" lang="en-US" sz="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FESTIVAL</a:t>
            </a:r>
          </a:p>
          <a:p>
            <a:r>
              <a:rPr altLang="zh-CN" lang="en-US" sz="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201X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A4144D4-B013-47E4-BC62-444AC56F308D}"/>
              </a:ext>
            </a:extLst>
          </p:cNvPr>
          <p:cNvSpPr txBox="1"/>
          <p:nvPr/>
        </p:nvSpPr>
        <p:spPr>
          <a:xfrm>
            <a:off x="7171070" y="4711404"/>
            <a:ext cx="582930" cy="411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700">
                <a:solidFill>
                  <a:srgbClr val="309EA5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SUMMER</a:t>
            </a:r>
          </a:p>
          <a:p>
            <a:r>
              <a:rPr altLang="zh-CN" lang="en-US" sz="700">
                <a:solidFill>
                  <a:srgbClr val="309EA5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FESTIVAL</a:t>
            </a:r>
          </a:p>
          <a:p>
            <a:r>
              <a:rPr altLang="zh-CN" lang="en-US" sz="700">
                <a:solidFill>
                  <a:srgbClr val="309EA5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201X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51A0D44E-2393-4C0E-B105-DAD2D7AAA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889" r="49556"/>
          <a:stretch>
            <a:fillRect/>
          </a:stretch>
        </p:blipFill>
        <p:spPr>
          <a:xfrm>
            <a:off x="1739620" y="1845247"/>
            <a:ext cx="429347" cy="79249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F815DEF-3CB2-4B8E-A950-18F40199B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889" r="49556"/>
          <a:stretch>
            <a:fillRect/>
          </a:stretch>
        </p:blipFill>
        <p:spPr>
          <a:xfrm flipH="1">
            <a:off x="2313748" y="2706295"/>
            <a:ext cx="429347" cy="79249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F75808A-AA17-46C2-BDEF-EBEDDFDC9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889" r="49556"/>
          <a:stretch>
            <a:fillRect/>
          </a:stretch>
        </p:blipFill>
        <p:spPr>
          <a:xfrm>
            <a:off x="1575527" y="3542785"/>
            <a:ext cx="429347" cy="79249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F24888B6-4D86-495F-B9F1-127D737A1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889" r="49556"/>
          <a:stretch>
            <a:fillRect/>
          </a:stretch>
        </p:blipFill>
        <p:spPr>
          <a:xfrm flipH="1">
            <a:off x="2149655" y="4403833"/>
            <a:ext cx="429347" cy="792495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CF73F8B2-983C-4EA3-B5D2-4475E6345D8C}"/>
              </a:ext>
            </a:extLst>
          </p:cNvPr>
          <p:cNvGrpSpPr/>
          <p:nvPr/>
        </p:nvGrpSpPr>
        <p:grpSpPr>
          <a:xfrm>
            <a:off x="2558838" y="1888995"/>
            <a:ext cx="3511634" cy="558528"/>
            <a:chOff x="8053711" y="1394801"/>
            <a:chExt cx="3511634" cy="558528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76B8311C-13A0-4163-A5F9-8DDCF0324A12}"/>
                </a:ext>
              </a:extLst>
            </p:cNvPr>
            <p:cNvSpPr txBox="1"/>
            <p:nvPr/>
          </p:nvSpPr>
          <p:spPr>
            <a:xfrm>
              <a:off x="8928031" y="1394801"/>
              <a:ext cx="263731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800">
                  <a:gradFill flip="none" rotWithShape="1">
                    <a:gsLst>
                      <a:gs pos="47148">
                        <a:schemeClr val="bg1"/>
                      </a:gs>
                      <a:gs pos="88000">
                        <a:schemeClr val="bg1"/>
                      </a:gs>
                      <a:gs pos="54000">
                        <a:schemeClr val="bg1">
                          <a:lumMod val="65000"/>
                        </a:schemeClr>
                      </a:gs>
                    </a:gsLst>
                    <a:lin ang="0" scaled="1"/>
                  </a:gradFill>
                  <a:effectLst>
                    <a:outerShdw algn="bl" blurRad="101600" dir="15600000" dist="152400" kx="-1800000" rotWithShape="0" sy="30000">
                      <a:prstClr val="black">
                        <a:alpha val="32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输入标题</a:t>
              </a:r>
            </a:p>
          </p:txBody>
        </p:sp>
        <p:sp>
          <p:nvSpPr>
            <p:cNvPr id="40" name="Title 1">
              <a:extLst>
                <a:ext uri="{FF2B5EF4-FFF2-40B4-BE49-F238E27FC236}">
                  <a16:creationId xmlns:a16="http://schemas.microsoft.com/office/drawing/2014/main" id="{57B52A33-831C-4EF0-B2BB-5D05AC849584}"/>
                </a:ext>
              </a:extLst>
            </p:cNvPr>
            <p:cNvSpPr txBox="1"/>
            <p:nvPr/>
          </p:nvSpPr>
          <p:spPr>
            <a:xfrm>
              <a:off x="8053711" y="1457843"/>
              <a:ext cx="1142400" cy="495486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>
                  <a:solidFill>
                    <a:schemeClr val="bg1"/>
                  </a:solidFill>
                  <a:latin charset="0" panose="020b0a04020102020204" pitchFamily="34" typeface="Arial Black"/>
                  <a:ea charset="-122" panose="020b0503020204020204" pitchFamily="34" typeface="微软雅黑"/>
                </a:rPr>
                <a:t>01.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7A56E9F-FFC5-419D-9C54-1D3FCF8D2DC1}"/>
              </a:ext>
            </a:extLst>
          </p:cNvPr>
          <p:cNvGrpSpPr/>
          <p:nvPr/>
        </p:nvGrpSpPr>
        <p:grpSpPr>
          <a:xfrm>
            <a:off x="2773938" y="2823278"/>
            <a:ext cx="3511634" cy="558528"/>
            <a:chOff x="8053711" y="1394801"/>
            <a:chExt cx="3511634" cy="558528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0B10FCD-E6E9-42F8-A46C-C17DFE942DE9}"/>
                </a:ext>
              </a:extLst>
            </p:cNvPr>
            <p:cNvSpPr txBox="1"/>
            <p:nvPr/>
          </p:nvSpPr>
          <p:spPr>
            <a:xfrm>
              <a:off x="8928031" y="1394801"/>
              <a:ext cx="263731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800">
                  <a:gradFill flip="none" rotWithShape="1">
                    <a:gsLst>
                      <a:gs pos="47148">
                        <a:schemeClr val="bg1"/>
                      </a:gs>
                      <a:gs pos="88000">
                        <a:schemeClr val="bg1"/>
                      </a:gs>
                      <a:gs pos="54000">
                        <a:schemeClr val="bg1">
                          <a:lumMod val="65000"/>
                        </a:schemeClr>
                      </a:gs>
                    </a:gsLst>
                    <a:lin ang="0" scaled="1"/>
                  </a:gradFill>
                  <a:effectLst>
                    <a:outerShdw algn="bl" blurRad="101600" dir="15600000" dist="152400" kx="-1800000" rotWithShape="0" sy="30000">
                      <a:prstClr val="black">
                        <a:alpha val="32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输入标题</a:t>
              </a:r>
            </a:p>
          </p:txBody>
        </p:sp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4BC7563C-A217-4AD2-984F-DC89DE84B998}"/>
                </a:ext>
              </a:extLst>
            </p:cNvPr>
            <p:cNvSpPr txBox="1"/>
            <p:nvPr/>
          </p:nvSpPr>
          <p:spPr>
            <a:xfrm>
              <a:off x="8053711" y="1457843"/>
              <a:ext cx="1142400" cy="495486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>
                  <a:solidFill>
                    <a:schemeClr val="bg1"/>
                  </a:solidFill>
                  <a:latin charset="0" panose="020b0a04020102020204" pitchFamily="34" typeface="Arial Black"/>
                  <a:ea charset="-122" panose="020b0503020204020204" pitchFamily="34" typeface="微软雅黑"/>
                </a:rPr>
                <a:t>02.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5380A4C-3DF1-4AD5-B004-BAEC47A3E8AF}"/>
              </a:ext>
            </a:extLst>
          </p:cNvPr>
          <p:cNvGrpSpPr/>
          <p:nvPr/>
        </p:nvGrpSpPr>
        <p:grpSpPr>
          <a:xfrm>
            <a:off x="2398809" y="3700378"/>
            <a:ext cx="3511634" cy="558528"/>
            <a:chOff x="8053711" y="1394801"/>
            <a:chExt cx="3511634" cy="558528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64ACF88-3FE1-4578-ACD2-D92F2B95E980}"/>
                </a:ext>
              </a:extLst>
            </p:cNvPr>
            <p:cNvSpPr txBox="1"/>
            <p:nvPr/>
          </p:nvSpPr>
          <p:spPr>
            <a:xfrm>
              <a:off x="8928031" y="1394801"/>
              <a:ext cx="263731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800">
                  <a:gradFill flip="none" rotWithShape="1">
                    <a:gsLst>
                      <a:gs pos="47148">
                        <a:schemeClr val="bg1"/>
                      </a:gs>
                      <a:gs pos="88000">
                        <a:schemeClr val="bg1"/>
                      </a:gs>
                      <a:gs pos="54000">
                        <a:schemeClr val="bg1">
                          <a:lumMod val="65000"/>
                        </a:schemeClr>
                      </a:gs>
                    </a:gsLst>
                    <a:lin ang="0" scaled="1"/>
                  </a:gradFill>
                  <a:effectLst>
                    <a:outerShdw algn="bl" blurRad="101600" dir="15600000" dist="152400" kx="-1800000" rotWithShape="0" sy="30000">
                      <a:prstClr val="black">
                        <a:alpha val="32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输入标题</a:t>
              </a:r>
            </a:p>
          </p:txBody>
        </p:sp>
        <p:sp>
          <p:nvSpPr>
            <p:cNvPr id="46" name="Title 1">
              <a:extLst>
                <a:ext uri="{FF2B5EF4-FFF2-40B4-BE49-F238E27FC236}">
                  <a16:creationId xmlns:a16="http://schemas.microsoft.com/office/drawing/2014/main" id="{152B5F5C-BD11-4047-85A9-A565081A9B4F}"/>
                </a:ext>
              </a:extLst>
            </p:cNvPr>
            <p:cNvSpPr txBox="1"/>
            <p:nvPr/>
          </p:nvSpPr>
          <p:spPr>
            <a:xfrm>
              <a:off x="8053711" y="1457843"/>
              <a:ext cx="1142400" cy="495486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>
                  <a:solidFill>
                    <a:schemeClr val="bg1"/>
                  </a:solidFill>
                  <a:latin charset="0" panose="020b0a04020102020204" pitchFamily="34" typeface="Arial Black"/>
                  <a:ea charset="-122" panose="020b0503020204020204" pitchFamily="34" typeface="微软雅黑"/>
                </a:rPr>
                <a:t>03.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3D2A1972-DF8F-404E-A515-8320CC0E5C3E}"/>
              </a:ext>
            </a:extLst>
          </p:cNvPr>
          <p:cNvGrpSpPr/>
          <p:nvPr/>
        </p:nvGrpSpPr>
        <p:grpSpPr>
          <a:xfrm>
            <a:off x="2665494" y="4577799"/>
            <a:ext cx="3511634" cy="558528"/>
            <a:chOff x="8053711" y="1394801"/>
            <a:chExt cx="3511634" cy="558528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A3EC932D-4867-45EB-9591-9B78D8AA48BB}"/>
                </a:ext>
              </a:extLst>
            </p:cNvPr>
            <p:cNvSpPr txBox="1"/>
            <p:nvPr/>
          </p:nvSpPr>
          <p:spPr>
            <a:xfrm>
              <a:off x="8928030" y="1394800"/>
              <a:ext cx="263731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800">
                  <a:gradFill flip="none" rotWithShape="1">
                    <a:gsLst>
                      <a:gs pos="47148">
                        <a:schemeClr val="bg1"/>
                      </a:gs>
                      <a:gs pos="88000">
                        <a:schemeClr val="bg1"/>
                      </a:gs>
                      <a:gs pos="54000">
                        <a:schemeClr val="bg1">
                          <a:lumMod val="65000"/>
                        </a:schemeClr>
                      </a:gs>
                    </a:gsLst>
                    <a:lin ang="0" scaled="1"/>
                  </a:gradFill>
                  <a:effectLst>
                    <a:outerShdw algn="bl" blurRad="101600" dir="15600000" dist="152400" kx="-1800000" rotWithShape="0" sy="30000">
                      <a:prstClr val="black">
                        <a:alpha val="32000"/>
                      </a:prst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输入标题</a:t>
              </a:r>
            </a:p>
          </p:txBody>
        </p:sp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F381C964-B8F4-46F3-8DFB-95C4F8A24385}"/>
                </a:ext>
              </a:extLst>
            </p:cNvPr>
            <p:cNvSpPr txBox="1"/>
            <p:nvPr/>
          </p:nvSpPr>
          <p:spPr>
            <a:xfrm>
              <a:off x="8053711" y="1457843"/>
              <a:ext cx="1142400" cy="495486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>
                  <a:solidFill>
                    <a:schemeClr val="bg1"/>
                  </a:solidFill>
                  <a:latin charset="0" panose="020b0a04020102020204" pitchFamily="34" typeface="Arial Black"/>
                  <a:ea charset="-122" panose="020b0503020204020204" pitchFamily="34" typeface="微软雅黑"/>
                </a:rPr>
                <a:t>04.</a:t>
              </a:r>
            </a:p>
          </p:txBody>
        </p:sp>
      </p:grpSp>
    </p:spTree>
    <p:extLst>
      <p:ext uri="{BB962C8B-B14F-4D97-AF65-F5344CB8AC3E}">
        <p14:creationId val="925298001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2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0CCFA10-0CF3-41AB-944C-BAA2BCA20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3000">
                <a:srgbClr val="E1F9F1"/>
              </a:gs>
              <a:gs pos="53000">
                <a:srgbClr val="A2ECDB"/>
              </a:gs>
              <a:gs pos="95000">
                <a:srgbClr val="BDEC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36E0E90-3E98-4196-B7AB-32234F34E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2414"/>
          <a:stretch>
            <a:fillRect/>
          </a:stretch>
        </p:blipFill>
        <p:spPr>
          <a:xfrm>
            <a:off x="3316059" y="-874678"/>
            <a:ext cx="6291345" cy="784934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57A4097-6D64-419A-9D7E-A805E07DB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66945" y="375519"/>
            <a:ext cx="7217579" cy="1240253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A8B29E3-309C-4021-B8EC-8ACE4492DBD6}"/>
              </a:ext>
            </a:extLst>
          </p:cNvPr>
          <p:cNvGrpSpPr/>
          <p:nvPr/>
        </p:nvGrpSpPr>
        <p:grpSpPr>
          <a:xfrm>
            <a:off x="10398452" y="4034306"/>
            <a:ext cx="1246595" cy="477602"/>
            <a:chOff x="5455524" y="2933446"/>
            <a:chExt cx="3005494" cy="1429714"/>
          </a:xfrm>
          <a:solidFill>
            <a:schemeClr val="bg1"/>
          </a:solidFill>
        </p:grpSpPr>
        <p:sp>
          <p:nvSpPr>
            <p:cNvPr id="9" name="Shape 153">
              <a:extLst>
                <a:ext uri="{FF2B5EF4-FFF2-40B4-BE49-F238E27FC236}">
                  <a16:creationId xmlns:a16="http://schemas.microsoft.com/office/drawing/2014/main" id="{43AD9C05-1CF5-482B-9B69-2BF2B6FB9BCA}"/>
                </a:ext>
              </a:extLst>
            </p:cNvPr>
            <p:cNvSpPr/>
            <p:nvPr/>
          </p:nvSpPr>
          <p:spPr>
            <a:xfrm>
              <a:off x="5455524" y="2933446"/>
              <a:ext cx="3005494" cy="467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/>
            </a:p>
          </p:txBody>
        </p:sp>
        <p:sp>
          <p:nvSpPr>
            <p:cNvPr id="10" name="Shape 154">
              <a:extLst>
                <a:ext uri="{FF2B5EF4-FFF2-40B4-BE49-F238E27FC236}">
                  <a16:creationId xmlns:a16="http://schemas.microsoft.com/office/drawing/2014/main" id="{84B03C75-42F3-429E-9C85-FCE752E47B51}"/>
                </a:ext>
              </a:extLst>
            </p:cNvPr>
            <p:cNvSpPr/>
            <p:nvPr/>
          </p:nvSpPr>
          <p:spPr>
            <a:xfrm>
              <a:off x="5455524" y="3414686"/>
              <a:ext cx="3005494" cy="467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/>
            </a:p>
          </p:txBody>
        </p:sp>
        <p:sp>
          <p:nvSpPr>
            <p:cNvPr id="11" name="Shape 155">
              <a:extLst>
                <a:ext uri="{FF2B5EF4-FFF2-40B4-BE49-F238E27FC236}">
                  <a16:creationId xmlns:a16="http://schemas.microsoft.com/office/drawing/2014/main" id="{7ED52C2B-5173-4AB3-97E3-D7553D11EE5C}"/>
                </a:ext>
              </a:extLst>
            </p:cNvPr>
            <p:cNvSpPr/>
            <p:nvPr/>
          </p:nvSpPr>
          <p:spPr>
            <a:xfrm>
              <a:off x="5455524" y="3895927"/>
              <a:ext cx="3005494" cy="467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FAD7281C-B3BB-47FE-B69B-32CC8B540F46}"/>
              </a:ext>
            </a:extLst>
          </p:cNvPr>
          <p:cNvSpPr txBox="1"/>
          <p:nvPr/>
        </p:nvSpPr>
        <p:spPr>
          <a:xfrm>
            <a:off x="8988630" y="5822405"/>
            <a:ext cx="265641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14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YOUR TITLE HERE</a:t>
            </a:r>
          </a:p>
        </p:txBody>
      </p:sp>
      <p:sp>
        <p:nvSpPr>
          <p:cNvPr id="15" name="Rectangle 23">
            <a:extLst>
              <a:ext uri="{FF2B5EF4-FFF2-40B4-BE49-F238E27FC236}">
                <a16:creationId xmlns:a16="http://schemas.microsoft.com/office/drawing/2014/main" id="{5B18953F-A730-48EC-89CF-AAEA6CF1622B}"/>
              </a:ext>
            </a:extLst>
          </p:cNvPr>
          <p:cNvSpPr/>
          <p:nvPr/>
        </p:nvSpPr>
        <p:spPr>
          <a:xfrm>
            <a:off x="8977330" y="6143927"/>
            <a:ext cx="2658267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noProof="1" sz="8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charset="0" panose="020b0606030504020204" pitchFamily="34" typeface="Open Sans"/>
                <a:cs charset="0" panose="020b0604020202020204" pitchFamily="34" typeface="Arial"/>
              </a:rPr>
              <a:t>Lorem ipsum dolor sit amet, consectetur adipiscing elit. Nulla imperdiet volutpat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B8DFBF2-E333-4567-AFAC-82C1126B1149}"/>
              </a:ext>
            </a:extLst>
          </p:cNvPr>
          <p:cNvSpPr txBox="1"/>
          <p:nvPr/>
        </p:nvSpPr>
        <p:spPr>
          <a:xfrm>
            <a:off x="9334496" y="4652855"/>
            <a:ext cx="2341393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8000">
                <a:solidFill>
                  <a:schemeClr val="tx1">
                    <a:lumMod val="85000"/>
                    <a:lumOff val="15000"/>
                  </a:schemeClr>
                </a:solidFill>
                <a:latin charset="0" panose="020b0604020202020204" pitchFamily="34" typeface="Arial"/>
                <a:ea charset="0" panose="020b0606030504020204" pitchFamily="34" typeface="Open Sans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93DDD01-AFA9-43C8-B621-C349470FDE46}"/>
              </a:ext>
            </a:extLst>
          </p:cNvPr>
          <p:cNvSpPr txBox="1"/>
          <p:nvPr/>
        </p:nvSpPr>
        <p:spPr>
          <a:xfrm>
            <a:off x="1008409" y="1968070"/>
            <a:ext cx="3294889" cy="3108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6600">
                <a:solidFill>
                  <a:schemeClr val="bg1"/>
                </a:solidFill>
                <a:latin charset="0" panose="020b0604020202020204" pitchFamily="34" typeface="Arial"/>
                <a:ea charset="0" panose="020b0606030504020204" pitchFamily="34" typeface="Open Sans"/>
                <a:cs charset="0" panose="020b0604020202020204" pitchFamily="34" typeface="Arial"/>
              </a:rPr>
              <a:t>THE</a:t>
            </a:r>
          </a:p>
          <a:p>
            <a:r>
              <a:rPr altLang="zh-CN" b="1" lang="en-US" sz="6600">
                <a:solidFill>
                  <a:schemeClr val="bg1"/>
                </a:solidFill>
                <a:latin charset="0" panose="020b0604020202020204" pitchFamily="34" typeface="Arial"/>
                <a:ea charset="0" panose="020b0606030504020204" pitchFamily="34" typeface="Open Sans"/>
                <a:cs charset="0" panose="020b0604020202020204" pitchFamily="34" typeface="Arial"/>
              </a:rPr>
              <a:t>PART</a:t>
            </a:r>
          </a:p>
          <a:p>
            <a:r>
              <a:rPr altLang="zh-CN" b="1" lang="en-US" sz="6600">
                <a:solidFill>
                  <a:schemeClr val="bg1"/>
                </a:solidFill>
                <a:latin charset="0" panose="020b0604020202020204" pitchFamily="34" typeface="Arial"/>
                <a:ea charset="0" panose="020b0606030504020204" pitchFamily="34" typeface="Open Sans"/>
                <a:cs charset="0" panose="020b0604020202020204" pitchFamily="34" typeface="Arial"/>
              </a:rPr>
              <a:t>ONE</a:t>
            </a:r>
          </a:p>
        </p:txBody>
      </p:sp>
    </p:spTree>
    <p:extLst>
      <p:ext uri="{BB962C8B-B14F-4D97-AF65-F5344CB8AC3E}">
        <p14:creationId val="1008487102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5"/>
      <p:bldP grpId="0" spid="16"/>
      <p:bldP grpId="0" spid="1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0CCFA10-0CF3-41AB-944C-BAA2BCA20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1000" dir="2700000" dist="38100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8F7D5E-9E42-4616-A024-60332D495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35987" y="407439"/>
            <a:ext cx="4848225" cy="5286375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763614E-5C3F-4322-B2EF-E1B54F71D912}"/>
              </a:ext>
            </a:extLst>
          </p:cNvPr>
          <p:cNvGrpSpPr/>
          <p:nvPr/>
        </p:nvGrpSpPr>
        <p:grpSpPr>
          <a:xfrm>
            <a:off x="6483534" y="1763235"/>
            <a:ext cx="1791655" cy="1791889"/>
            <a:chOff x="998722" y="2077464"/>
            <a:chExt cx="1800000" cy="1800001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B36AD801-AFFC-4F97-846E-B8E94FF91522}"/>
                </a:ext>
              </a:extLst>
            </p:cNvPr>
            <p:cNvSpPr/>
            <p:nvPr/>
          </p:nvSpPr>
          <p:spPr>
            <a:xfrm>
              <a:off x="998722" y="2077464"/>
              <a:ext cx="1800000" cy="1800000"/>
            </a:xfrm>
            <a:prstGeom prst="ellipse">
              <a:avLst/>
            </a:prstGeom>
            <a:noFill/>
            <a:ln w="19050">
              <a:solidFill>
                <a:srgbClr val="4EC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21"/>
            </a:p>
          </p:txBody>
        </p:sp>
        <p:sp>
          <p:nvSpPr>
            <p:cNvPr id="14" name="弧形 13">
              <a:extLst>
                <a:ext uri="{FF2B5EF4-FFF2-40B4-BE49-F238E27FC236}">
                  <a16:creationId xmlns:a16="http://schemas.microsoft.com/office/drawing/2014/main" id="{1C3E8A62-9C03-4A93-9114-E78CF24A8D7C}"/>
                </a:ext>
              </a:extLst>
            </p:cNvPr>
            <p:cNvSpPr/>
            <p:nvPr/>
          </p:nvSpPr>
          <p:spPr>
            <a:xfrm>
              <a:off x="998722" y="2077465"/>
              <a:ext cx="1800000" cy="1800000"/>
            </a:xfrm>
            <a:prstGeom prst="arc">
              <a:avLst>
                <a:gd fmla="val 16200000" name="adj1"/>
                <a:gd fmla="val 8851924" name="adj2"/>
              </a:avLst>
            </a:prstGeom>
            <a:ln cap="rnd" w="127000">
              <a:solidFill>
                <a:srgbClr val="4EC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 sz="1321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E98CA76-E8E6-4800-88F9-FD97BF4DA10D}"/>
              </a:ext>
            </a:extLst>
          </p:cNvPr>
          <p:cNvGrpSpPr/>
          <p:nvPr/>
        </p:nvGrpSpPr>
        <p:grpSpPr>
          <a:xfrm>
            <a:off x="9053029" y="1763235"/>
            <a:ext cx="1791655" cy="1791888"/>
            <a:chOff x="3580187" y="2077464"/>
            <a:chExt cx="1800000" cy="1800000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985AF18-6F50-4A9A-A463-B25F9ABDB95C}"/>
                </a:ext>
              </a:extLst>
            </p:cNvPr>
            <p:cNvSpPr/>
            <p:nvPr/>
          </p:nvSpPr>
          <p:spPr>
            <a:xfrm>
              <a:off x="3580187" y="2077464"/>
              <a:ext cx="1800000" cy="1800000"/>
            </a:xfrm>
            <a:prstGeom prst="ellipse">
              <a:avLst/>
            </a:prstGeom>
            <a:noFill/>
            <a:ln w="19050">
              <a:solidFill>
                <a:srgbClr val="4EC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21"/>
            </a:p>
          </p:txBody>
        </p:sp>
        <p:sp>
          <p:nvSpPr>
            <p:cNvPr id="17" name="弧形 16">
              <a:extLst>
                <a:ext uri="{FF2B5EF4-FFF2-40B4-BE49-F238E27FC236}">
                  <a16:creationId xmlns:a16="http://schemas.microsoft.com/office/drawing/2014/main" id="{8F440A60-27D8-4FE6-B0B6-E79BAD0CFD11}"/>
                </a:ext>
              </a:extLst>
            </p:cNvPr>
            <p:cNvSpPr/>
            <p:nvPr/>
          </p:nvSpPr>
          <p:spPr>
            <a:xfrm>
              <a:off x="3580187" y="2077464"/>
              <a:ext cx="1800000" cy="1800000"/>
            </a:xfrm>
            <a:prstGeom prst="arc">
              <a:avLst>
                <a:gd fmla="val 16200000" name="adj1"/>
                <a:gd fmla="val 11250901" name="adj2"/>
              </a:avLst>
            </a:prstGeom>
            <a:ln cap="rnd" w="127000">
              <a:solidFill>
                <a:srgbClr val="4EC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 sz="1321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357435-723C-4F19-8D59-F90EF0A8CFF5}"/>
              </a:ext>
            </a:extLst>
          </p:cNvPr>
          <p:cNvGrpSpPr/>
          <p:nvPr/>
        </p:nvGrpSpPr>
        <p:grpSpPr>
          <a:xfrm>
            <a:off x="6753497" y="2033234"/>
            <a:ext cx="1251726" cy="1251890"/>
            <a:chOff x="1269943" y="2348685"/>
            <a:chExt cx="1257558" cy="1257558"/>
          </a:xfrm>
          <a:solidFill>
            <a:srgbClr val="4EC1C2">
              <a:alpha val="70000"/>
            </a:srgbClr>
          </a:solidFill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C3CF0F5-05BF-4A8F-84F4-3365F5911A05}"/>
                </a:ext>
              </a:extLst>
            </p:cNvPr>
            <p:cNvSpPr/>
            <p:nvPr/>
          </p:nvSpPr>
          <p:spPr>
            <a:xfrm>
              <a:off x="1269943" y="2348685"/>
              <a:ext cx="1257558" cy="1257558"/>
            </a:xfrm>
            <a:prstGeom prst="ellipse">
              <a:avLst/>
            </a:prstGeom>
            <a:grpFill/>
            <a:ln w="19050">
              <a:noFill/>
            </a:ln>
            <a:effectLst>
              <a:outerShdw algn="ctr" blurRad="254000" rotWithShape="0" sx="102000" sy="102000">
                <a:srgbClr val="05C2E2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21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56D6E9D-DCCC-40F7-A03E-38D13683DA37}"/>
                </a:ext>
              </a:extLst>
            </p:cNvPr>
            <p:cNvSpPr/>
            <p:nvPr/>
          </p:nvSpPr>
          <p:spPr>
            <a:xfrm>
              <a:off x="1451993" y="2657198"/>
              <a:ext cx="893461" cy="640528"/>
            </a:xfrm>
            <a:prstGeom prst="rect">
              <a:avLst/>
            </a:prstGeom>
            <a:noFill/>
          </p:spPr>
          <p:txBody>
            <a:bodyPr anchor="ctr" wrap="none">
              <a:spAutoFit/>
            </a:bodyPr>
            <a:lstStyle/>
            <a:p>
              <a:pPr algn="ctr"/>
              <a:r>
                <a:rPr altLang="zh-CN" lang="en-US" sz="3584">
                  <a:solidFill>
                    <a:schemeClr val="bg1"/>
                  </a:solidFill>
                </a:rPr>
                <a:t>65%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B73CB69-5375-43B5-983F-3DE8A4A45657}"/>
              </a:ext>
            </a:extLst>
          </p:cNvPr>
          <p:cNvGrpSpPr/>
          <p:nvPr/>
        </p:nvGrpSpPr>
        <p:grpSpPr>
          <a:xfrm>
            <a:off x="9322990" y="2033234"/>
            <a:ext cx="1251726" cy="1251890"/>
            <a:chOff x="3862790" y="2348685"/>
            <a:chExt cx="1257558" cy="1257558"/>
          </a:xfrm>
          <a:solidFill>
            <a:srgbClr val="4EC1C2">
              <a:alpha val="70000"/>
            </a:srgbClr>
          </a:solidFill>
          <a:effectLst>
            <a:outerShdw algn="tl" blurRad="254000" dir="2700000" dist="127000" rotWithShape="0">
              <a:prstClr val="black">
                <a:alpha val="40000"/>
              </a:prstClr>
            </a:outerShdw>
          </a:effectLst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BFE0FF5-FA8D-4790-84E6-A1715DFD4667}"/>
                </a:ext>
              </a:extLst>
            </p:cNvPr>
            <p:cNvSpPr/>
            <p:nvPr/>
          </p:nvSpPr>
          <p:spPr>
            <a:xfrm>
              <a:off x="3862790" y="2348685"/>
              <a:ext cx="1257558" cy="1257558"/>
            </a:xfrm>
            <a:prstGeom prst="ellipse">
              <a:avLst/>
            </a:prstGeom>
            <a:grpFill/>
            <a:ln w="19050">
              <a:noFill/>
            </a:ln>
            <a:effectLst>
              <a:outerShdw algn="ctr" blurRad="254000" rotWithShape="0" sx="102000" sy="102000">
                <a:srgbClr val="05C2E2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321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3B7FD2A-91A9-4F66-B67D-F5D21FBAFDF3}"/>
                </a:ext>
              </a:extLst>
            </p:cNvPr>
            <p:cNvSpPr/>
            <p:nvPr/>
          </p:nvSpPr>
          <p:spPr>
            <a:xfrm>
              <a:off x="4022075" y="2680059"/>
              <a:ext cx="893461" cy="640528"/>
            </a:xfrm>
            <a:prstGeom prst="rect">
              <a:avLst/>
            </a:prstGeom>
            <a:noFill/>
          </p:spPr>
          <p:txBody>
            <a:bodyPr anchor="ctr" wrap="none">
              <a:spAutoFit/>
            </a:bodyPr>
            <a:lstStyle/>
            <a:p>
              <a:pPr algn="ctr"/>
              <a:r>
                <a:rPr altLang="zh-CN" lang="en-US" sz="3584">
                  <a:solidFill>
                    <a:schemeClr val="bg1"/>
                  </a:solidFill>
                </a:rPr>
                <a:t>75%</a:t>
              </a: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4CEBE7C1-6D48-4B39-B6DE-C260310F7003}"/>
              </a:ext>
            </a:extLst>
          </p:cNvPr>
          <p:cNvSpPr/>
          <p:nvPr/>
        </p:nvSpPr>
        <p:spPr>
          <a:xfrm>
            <a:off x="6456547" y="4301294"/>
            <a:ext cx="4399466" cy="1002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97"/>
              </a:spcAft>
            </a:pPr>
            <a:r>
              <a:rPr altLang="en-US" lang="zh-CN" sz="996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进而成就客户。为客户提供有效服务，是我们工作的方向和价值评价的标尺，成就客户就是成就我们自己。为客户服务是我们存在的唯一理由，客户需求是我们发展的原动力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6567570-F471-47F7-85C2-45D253EB66C6}"/>
              </a:ext>
            </a:extLst>
          </p:cNvPr>
          <p:cNvSpPr/>
          <p:nvPr/>
        </p:nvSpPr>
        <p:spPr>
          <a:xfrm>
            <a:off x="6843422" y="3782023"/>
            <a:ext cx="10718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1400">
                <a:solidFill>
                  <a:srgbClr val="74C5C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市场占有率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EBA2262-E649-456A-8BEC-DDE0F96DBFF4}"/>
              </a:ext>
            </a:extLst>
          </p:cNvPr>
          <p:cNvSpPr/>
          <p:nvPr/>
        </p:nvSpPr>
        <p:spPr>
          <a:xfrm>
            <a:off x="9379992" y="3782023"/>
            <a:ext cx="10718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1400">
                <a:solidFill>
                  <a:srgbClr val="74C5C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市场占有率</a:t>
            </a:r>
          </a:p>
        </p:txBody>
      </p:sp>
    </p:spTree>
    <p:extLst>
      <p:ext uri="{BB962C8B-B14F-4D97-AF65-F5344CB8AC3E}">
        <p14:creationId val="602475608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1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decel="100000" fill="hold" id="2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5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0CCFA10-0CF3-41AB-944C-BAA2BCA20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1000" dir="2700000" dist="38100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CC7269BE-76E8-4FAD-BD12-5E577C4A6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6700" t="16700"/>
          <a:stretch>
            <a:fillRect/>
          </a:stretch>
        </p:blipFill>
        <p:spPr>
          <a:xfrm>
            <a:off x="4466104" y="1739712"/>
            <a:ext cx="3081116" cy="3081116"/>
          </a:xfrm>
          <a:prstGeom prst="ellipse">
            <a:avLst/>
          </a:prstGeom>
          <a:effectLst>
            <a:innerShdw blurRad="63500" dir="13500000" dist="50800">
              <a:prstClr val="black">
                <a:alpha val="50000"/>
              </a:prstClr>
            </a:innerShdw>
          </a:effectLst>
        </p:spPr>
      </p:pic>
      <p:sp>
        <p:nvSpPr>
          <p:cNvPr id="10" name="Shape 2525">
            <a:extLst>
              <a:ext uri="{FF2B5EF4-FFF2-40B4-BE49-F238E27FC236}">
                <a16:creationId xmlns:a16="http://schemas.microsoft.com/office/drawing/2014/main" id="{983AFC24-1D95-4B5B-9CD3-532A331844B4}"/>
              </a:ext>
            </a:extLst>
          </p:cNvPr>
          <p:cNvSpPr/>
          <p:nvPr/>
        </p:nvSpPr>
        <p:spPr>
          <a:xfrm>
            <a:off x="2621483" y="2288593"/>
            <a:ext cx="501191" cy="50119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anchor="ctr" bIns="38090" lIns="38090" rIns="38090" tIns="38090"/>
          <a:lstStyle/>
          <a:p>
            <a:pPr defTabSz="457063"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B5F9839-2FD4-4F78-A7EE-23B29576DC98}"/>
              </a:ext>
            </a:extLst>
          </p:cNvPr>
          <p:cNvGrpSpPr/>
          <p:nvPr/>
        </p:nvGrpSpPr>
        <p:grpSpPr>
          <a:xfrm>
            <a:off x="1603426" y="3295508"/>
            <a:ext cx="2486025" cy="934828"/>
            <a:chOff x="1692763" y="3444238"/>
            <a:chExt cx="2486025" cy="934828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0FEC3F3-2E58-4502-B9CC-21114B2F3DC4}"/>
                </a:ext>
              </a:extLst>
            </p:cNvPr>
            <p:cNvSpPr txBox="1"/>
            <p:nvPr/>
          </p:nvSpPr>
          <p:spPr>
            <a:xfrm>
              <a:off x="1692763" y="3444238"/>
              <a:ext cx="2486025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YOUR TITLE HERE</a:t>
              </a:r>
            </a:p>
          </p:txBody>
        </p: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6E3454A9-7EF3-4C5C-A84A-3B4055B19C4D}"/>
                </a:ext>
              </a:extLst>
            </p:cNvPr>
            <p:cNvSpPr/>
            <p:nvPr/>
          </p:nvSpPr>
          <p:spPr>
            <a:xfrm>
              <a:off x="1777702" y="3825069"/>
              <a:ext cx="2367424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noProof="1" sz="1000">
                  <a:solidFill>
                    <a:schemeClr val="bg1">
                      <a:lumMod val="50000"/>
                    </a:schemeClr>
                  </a:solidFill>
                  <a:latin charset="0" panose="020b0604020202020204" pitchFamily="34" typeface="Arial"/>
                  <a:ea charset="0" panose="020b0606030504020204" pitchFamily="34" typeface="Open Sans"/>
                  <a:cs charset="0" panose="020b0604020202020204" pitchFamily="34" typeface="Arial"/>
                </a:rPr>
                <a:t>Lorem ipsum dolor sit amet, contur adipiscing elit. Nulla volutpat dui at fermentum.</a:t>
              </a:r>
            </a:p>
          </p:txBody>
        </p:sp>
      </p:grpSp>
      <p:sp>
        <p:nvSpPr>
          <p:cNvPr id="17" name="Shape 2547">
            <a:extLst>
              <a:ext uri="{FF2B5EF4-FFF2-40B4-BE49-F238E27FC236}">
                <a16:creationId xmlns:a16="http://schemas.microsoft.com/office/drawing/2014/main" id="{D6F5571B-C574-497D-9829-8A6354B17B3A}"/>
              </a:ext>
            </a:extLst>
          </p:cNvPr>
          <p:cNvSpPr/>
          <p:nvPr/>
        </p:nvSpPr>
        <p:spPr>
          <a:xfrm>
            <a:off x="8965850" y="2279704"/>
            <a:ext cx="501191" cy="50119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anchor="ctr" bIns="38090" lIns="38090" rIns="38090" tIns="38090"/>
          <a:lstStyle/>
          <a:p>
            <a:pPr defTabSz="457063"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6C3E404-B456-4D90-A245-C94CD65C1865}"/>
              </a:ext>
            </a:extLst>
          </p:cNvPr>
          <p:cNvGrpSpPr/>
          <p:nvPr/>
        </p:nvGrpSpPr>
        <p:grpSpPr>
          <a:xfrm>
            <a:off x="7923874" y="3286619"/>
            <a:ext cx="2486025" cy="934828"/>
            <a:chOff x="8013211" y="3435349"/>
            <a:chExt cx="2486025" cy="934828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45F0B30-A0A7-4D02-8AEF-3B090CF6F510}"/>
                </a:ext>
              </a:extLst>
            </p:cNvPr>
            <p:cNvSpPr txBox="1"/>
            <p:nvPr/>
          </p:nvSpPr>
          <p:spPr>
            <a:xfrm>
              <a:off x="8013212" y="3435349"/>
              <a:ext cx="2486025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YOUR TITLE HERE</a:t>
              </a:r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024122E5-78BD-4C25-A1A8-BC1E1E1CC924}"/>
                </a:ext>
              </a:extLst>
            </p:cNvPr>
            <p:cNvSpPr/>
            <p:nvPr/>
          </p:nvSpPr>
          <p:spPr>
            <a:xfrm>
              <a:off x="8098151" y="3816179"/>
              <a:ext cx="2367424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noProof="1" sz="1000">
                  <a:solidFill>
                    <a:schemeClr val="bg1">
                      <a:lumMod val="50000"/>
                    </a:schemeClr>
                  </a:solidFill>
                  <a:latin charset="0" panose="020b0604020202020204" pitchFamily="34" typeface="Arial"/>
                  <a:ea charset="0" panose="020b0606030504020204" pitchFamily="34" typeface="Open Sans"/>
                  <a:cs charset="0" panose="020b0604020202020204" pitchFamily="34" typeface="Arial"/>
                </a:rPr>
                <a:t>Lorem ipsum dolor sit amet, contur adipiscing elit. Nulla volutpat dui at fermentum.</a:t>
              </a:r>
            </a:p>
          </p:txBody>
        </p:sp>
      </p:grpSp>
      <p:pic>
        <p:nvPicPr>
          <p:cNvPr descr="\\Art-cq\设计ppt资源\同学录同学会\背景\素材\0 (92).png" id="21" name="Picture 9">
            <a:extLst>
              <a:ext uri="{FF2B5EF4-FFF2-40B4-BE49-F238E27FC236}">
                <a16:creationId xmlns:a16="http://schemas.microsoft.com/office/drawing/2014/main" id="{1AC5E61A-E1B1-48BE-A346-321EDA1FB964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72198" y="3944234"/>
            <a:ext cx="1903350" cy="279713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4127916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id="3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0CCFA10-0CF3-41AB-944C-BAA2BCA20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1000" dir="2700000" dist="38100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8020631A-4C88-4B69-AC83-16090AB8C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157601" y="328485"/>
            <a:ext cx="6630547" cy="6028481"/>
          </a:xfrm>
          <a:prstGeom prst="rect">
            <a:avLst/>
          </a:prstGeom>
        </p:spPr>
      </p:pic>
      <p:grpSp>
        <p:nvGrpSpPr>
          <p:cNvPr id="59" name="组合 58">
            <a:extLst>
              <a:ext uri="{FF2B5EF4-FFF2-40B4-BE49-F238E27FC236}">
                <a16:creationId xmlns:a16="http://schemas.microsoft.com/office/drawing/2014/main" id="{2E7E200F-5474-4643-9FF8-B6D69EBAE3B5}"/>
              </a:ext>
            </a:extLst>
          </p:cNvPr>
          <p:cNvGrpSpPr/>
          <p:nvPr/>
        </p:nvGrpSpPr>
        <p:grpSpPr>
          <a:xfrm>
            <a:off x="7002929" y="1988542"/>
            <a:ext cx="3315260" cy="719098"/>
            <a:chOff x="7777275" y="4037377"/>
            <a:chExt cx="3315260" cy="719098"/>
          </a:xfrm>
        </p:grpSpPr>
        <p:sp>
          <p:nvSpPr>
            <p:cNvPr id="60" name="Rectangle 70">
              <a:extLst>
                <a:ext uri="{FF2B5EF4-FFF2-40B4-BE49-F238E27FC236}">
                  <a16:creationId xmlns:a16="http://schemas.microsoft.com/office/drawing/2014/main" id="{FE9B3CE1-8147-4F7C-9046-B98BF84F5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274" y="4037376"/>
              <a:ext cx="2493818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1pPr>
              <a:lvl2pPr defTabSz="912813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2pPr>
              <a:lvl3pPr defTabSz="912813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3pPr>
              <a:lvl4pPr defTabSz="912813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4pPr>
              <a:lvl5pPr defTabSz="912813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5pPr>
              <a:lvl6pPr defTabSz="912813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6pPr>
              <a:lvl7pPr defTabSz="912813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7pPr>
              <a:lvl8pPr defTabSz="912813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8pPr>
              <a:lvl9pPr defTabSz="912813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noProof="1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ADD TITLE</a:t>
              </a:r>
            </a:p>
          </p:txBody>
        </p:sp>
        <p:sp>
          <p:nvSpPr>
            <p:cNvPr id="61" name="Rectangle 23">
              <a:extLst>
                <a:ext uri="{FF2B5EF4-FFF2-40B4-BE49-F238E27FC236}">
                  <a16:creationId xmlns:a16="http://schemas.microsoft.com/office/drawing/2014/main" id="{426EB838-53AE-4E2F-A01A-1C00104F4AB6}"/>
                </a:ext>
              </a:extLst>
            </p:cNvPr>
            <p:cNvSpPr/>
            <p:nvPr/>
          </p:nvSpPr>
          <p:spPr>
            <a:xfrm>
              <a:off x="7777277" y="4356365"/>
              <a:ext cx="3315259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noProof="1" sz="100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Lorem ipsum dolor sit amet, consectetur adipiscing elit. Nulla imperdiet volutpat dui at fermentum..</a:t>
              </a:r>
            </a:p>
          </p:txBody>
        </p:sp>
      </p:grpSp>
      <p:sp>
        <p:nvSpPr>
          <p:cNvPr id="62" name="椭圆 61">
            <a:extLst>
              <a:ext uri="{FF2B5EF4-FFF2-40B4-BE49-F238E27FC236}">
                <a16:creationId xmlns:a16="http://schemas.microsoft.com/office/drawing/2014/main" id="{1E1DCD71-FEE4-4DEB-9B32-0BBCFE2EC462}"/>
              </a:ext>
            </a:extLst>
          </p:cNvPr>
          <p:cNvSpPr/>
          <p:nvPr/>
        </p:nvSpPr>
        <p:spPr>
          <a:xfrm>
            <a:off x="6769235" y="2090844"/>
            <a:ext cx="165790" cy="165790"/>
          </a:xfrm>
          <a:prstGeom prst="ellipse">
            <a:avLst/>
          </a:prstGeom>
          <a:noFill/>
          <a:ln w="38100">
            <a:solidFill>
              <a:srgbClr val="FDE7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568E06FB-E811-428A-A506-01233B585C56}"/>
              </a:ext>
            </a:extLst>
          </p:cNvPr>
          <p:cNvGrpSpPr/>
          <p:nvPr/>
        </p:nvGrpSpPr>
        <p:grpSpPr>
          <a:xfrm>
            <a:off x="7002929" y="3174559"/>
            <a:ext cx="3315260" cy="719098"/>
            <a:chOff x="7777275" y="4037377"/>
            <a:chExt cx="3315260" cy="719098"/>
          </a:xfrm>
        </p:grpSpPr>
        <p:sp>
          <p:nvSpPr>
            <p:cNvPr id="64" name="Rectangle 70">
              <a:extLst>
                <a:ext uri="{FF2B5EF4-FFF2-40B4-BE49-F238E27FC236}">
                  <a16:creationId xmlns:a16="http://schemas.microsoft.com/office/drawing/2014/main" id="{AC39214C-057D-402C-A628-6B12AFD54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274" y="4037376"/>
              <a:ext cx="2493818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1pPr>
              <a:lvl2pPr defTabSz="912813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2pPr>
              <a:lvl3pPr defTabSz="912813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3pPr>
              <a:lvl4pPr defTabSz="912813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4pPr>
              <a:lvl5pPr defTabSz="912813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5pPr>
              <a:lvl6pPr defTabSz="912813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6pPr>
              <a:lvl7pPr defTabSz="912813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7pPr>
              <a:lvl8pPr defTabSz="912813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8pPr>
              <a:lvl9pPr defTabSz="912813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noProof="1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ADD TITLE</a:t>
              </a:r>
            </a:p>
          </p:txBody>
        </p:sp>
        <p:sp>
          <p:nvSpPr>
            <p:cNvPr id="65" name="Rectangle 23">
              <a:extLst>
                <a:ext uri="{FF2B5EF4-FFF2-40B4-BE49-F238E27FC236}">
                  <a16:creationId xmlns:a16="http://schemas.microsoft.com/office/drawing/2014/main" id="{517F3FBD-F6C2-4671-BE0E-BAC3E3CBACE1}"/>
                </a:ext>
              </a:extLst>
            </p:cNvPr>
            <p:cNvSpPr/>
            <p:nvPr/>
          </p:nvSpPr>
          <p:spPr>
            <a:xfrm>
              <a:off x="7777277" y="4356365"/>
              <a:ext cx="3315259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noProof="1" sz="100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Lorem ipsum dolor sit amet, consectetur adipiscing elit. Nulla imperdiet volutpat dui at fermentum..</a:t>
              </a:r>
            </a:p>
          </p:txBody>
        </p:sp>
      </p:grpSp>
      <p:sp>
        <p:nvSpPr>
          <p:cNvPr id="66" name="椭圆 65">
            <a:extLst>
              <a:ext uri="{FF2B5EF4-FFF2-40B4-BE49-F238E27FC236}">
                <a16:creationId xmlns:a16="http://schemas.microsoft.com/office/drawing/2014/main" id="{BDBB258D-9EAF-42D7-8F91-03D6BA6226FA}"/>
              </a:ext>
            </a:extLst>
          </p:cNvPr>
          <p:cNvSpPr/>
          <p:nvPr/>
        </p:nvSpPr>
        <p:spPr>
          <a:xfrm>
            <a:off x="6769235" y="3276861"/>
            <a:ext cx="165790" cy="165790"/>
          </a:xfrm>
          <a:prstGeom prst="ellipse">
            <a:avLst/>
          </a:prstGeom>
          <a:noFill/>
          <a:ln w="38100">
            <a:solidFill>
              <a:srgbClr val="AADF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ACE30B6A-B668-4DDE-8E74-C1150978880B}"/>
              </a:ext>
            </a:extLst>
          </p:cNvPr>
          <p:cNvGrpSpPr/>
          <p:nvPr/>
        </p:nvGrpSpPr>
        <p:grpSpPr>
          <a:xfrm>
            <a:off x="7002929" y="4360576"/>
            <a:ext cx="3315260" cy="719098"/>
            <a:chOff x="7777275" y="4037377"/>
            <a:chExt cx="3315260" cy="719098"/>
          </a:xfrm>
        </p:grpSpPr>
        <p:sp>
          <p:nvSpPr>
            <p:cNvPr id="68" name="Rectangle 70">
              <a:extLst>
                <a:ext uri="{FF2B5EF4-FFF2-40B4-BE49-F238E27FC236}">
                  <a16:creationId xmlns:a16="http://schemas.microsoft.com/office/drawing/2014/main" id="{DD25939C-CADF-4153-906A-74A0D9A01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274" y="4037377"/>
              <a:ext cx="2493818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1pPr>
              <a:lvl2pPr defTabSz="912813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2pPr>
              <a:lvl3pPr defTabSz="912813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3pPr>
              <a:lvl4pPr defTabSz="912813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4pPr>
              <a:lvl5pPr defTabSz="912813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5pPr>
              <a:lvl6pPr defTabSz="912813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6pPr>
              <a:lvl7pPr defTabSz="912813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7pPr>
              <a:lvl8pPr defTabSz="912813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8pPr>
              <a:lvl9pPr defTabSz="912813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noProof="1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ADD TITLE</a:t>
              </a:r>
            </a:p>
          </p:txBody>
        </p:sp>
        <p:sp>
          <p:nvSpPr>
            <p:cNvPr id="69" name="Rectangle 23">
              <a:extLst>
                <a:ext uri="{FF2B5EF4-FFF2-40B4-BE49-F238E27FC236}">
                  <a16:creationId xmlns:a16="http://schemas.microsoft.com/office/drawing/2014/main" id="{23E78DF6-3737-48CC-AA17-793A8199B204}"/>
                </a:ext>
              </a:extLst>
            </p:cNvPr>
            <p:cNvSpPr/>
            <p:nvPr/>
          </p:nvSpPr>
          <p:spPr>
            <a:xfrm>
              <a:off x="7777277" y="4356365"/>
              <a:ext cx="3315259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noProof="1" sz="100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Lorem ipsum dolor sit amet, consectetur adipiscing elit. Nulla imperdiet volutpat dui at fermentum..</a:t>
              </a:r>
            </a:p>
          </p:txBody>
        </p:sp>
      </p:grpSp>
      <p:sp>
        <p:nvSpPr>
          <p:cNvPr id="70" name="椭圆 69">
            <a:extLst>
              <a:ext uri="{FF2B5EF4-FFF2-40B4-BE49-F238E27FC236}">
                <a16:creationId xmlns:a16="http://schemas.microsoft.com/office/drawing/2014/main" id="{819D5EC1-C363-4D56-AF2C-B60457D36105}"/>
              </a:ext>
            </a:extLst>
          </p:cNvPr>
          <p:cNvSpPr/>
          <p:nvPr/>
        </p:nvSpPr>
        <p:spPr>
          <a:xfrm>
            <a:off x="6769235" y="4462878"/>
            <a:ext cx="165790" cy="165790"/>
          </a:xfrm>
          <a:prstGeom prst="ellipse">
            <a:avLst/>
          </a:prstGeom>
          <a:noFill/>
          <a:ln w="3810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823748217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2"/>
      <p:bldP grpId="0" spid="66"/>
      <p:bldP grpId="0" spid="7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0CCFA10-0CF3-41AB-944C-BAA2BCA201A5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FEF5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1000" dir="2700000" dist="38100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291A156-1DB4-4FB0-A4D8-15D30C429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87611" y="134827"/>
            <a:ext cx="1303784" cy="12333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08050F5-A750-40AA-9789-ACF48BB7F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03701" y="135399"/>
            <a:ext cx="4650472" cy="68568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97D43A4-1300-40E5-A5DF-EF99980EC5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57715" l="47618" r="20477" t="-1"/>
          <a:stretch>
            <a:fillRect/>
          </a:stretch>
        </p:blipFill>
        <p:spPr>
          <a:xfrm>
            <a:off x="1643468" y="1368207"/>
            <a:ext cx="3889829" cy="1611086"/>
          </a:xfrm>
          <a:prstGeom prst="rect">
            <a:avLst/>
          </a:prstGeom>
        </p:spPr>
      </p:pic>
      <p:grpSp>
        <p:nvGrpSpPr>
          <p:cNvPr id="51" name="组合 50">
            <a:extLst>
              <a:ext uri="{FF2B5EF4-FFF2-40B4-BE49-F238E27FC236}">
                <a16:creationId xmlns:a16="http://schemas.microsoft.com/office/drawing/2014/main" id="{3F1CC0E7-0815-496C-A88F-4CC5890BAF84}"/>
              </a:ext>
            </a:extLst>
          </p:cNvPr>
          <p:cNvGrpSpPr/>
          <p:nvPr/>
        </p:nvGrpSpPr>
        <p:grpSpPr>
          <a:xfrm>
            <a:off x="5192343" y="1584445"/>
            <a:ext cx="1246595" cy="477602"/>
            <a:chOff x="5455524" y="2933446"/>
            <a:chExt cx="3005494" cy="1429714"/>
          </a:xfrm>
          <a:solidFill>
            <a:srgbClr val="BBE1EA"/>
          </a:solidFill>
        </p:grpSpPr>
        <p:sp>
          <p:nvSpPr>
            <p:cNvPr id="52" name="Shape 153">
              <a:extLst>
                <a:ext uri="{FF2B5EF4-FFF2-40B4-BE49-F238E27FC236}">
                  <a16:creationId xmlns:a16="http://schemas.microsoft.com/office/drawing/2014/main" id="{800652BD-EDB5-4C92-A99C-CED185A60E02}"/>
                </a:ext>
              </a:extLst>
            </p:cNvPr>
            <p:cNvSpPr/>
            <p:nvPr/>
          </p:nvSpPr>
          <p:spPr>
            <a:xfrm>
              <a:off x="5455524" y="2933446"/>
              <a:ext cx="3005494" cy="467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/>
            </a:p>
          </p:txBody>
        </p:sp>
        <p:sp>
          <p:nvSpPr>
            <p:cNvPr id="53" name="Shape 154">
              <a:extLst>
                <a:ext uri="{FF2B5EF4-FFF2-40B4-BE49-F238E27FC236}">
                  <a16:creationId xmlns:a16="http://schemas.microsoft.com/office/drawing/2014/main" id="{D69EB5BC-8332-4653-94B4-AC9461BF9A91}"/>
                </a:ext>
              </a:extLst>
            </p:cNvPr>
            <p:cNvSpPr/>
            <p:nvPr/>
          </p:nvSpPr>
          <p:spPr>
            <a:xfrm>
              <a:off x="5455524" y="3414686"/>
              <a:ext cx="3005494" cy="467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/>
            </a:p>
          </p:txBody>
        </p:sp>
        <p:sp>
          <p:nvSpPr>
            <p:cNvPr id="54" name="Shape 155">
              <a:extLst>
                <a:ext uri="{FF2B5EF4-FFF2-40B4-BE49-F238E27FC236}">
                  <a16:creationId xmlns:a16="http://schemas.microsoft.com/office/drawing/2014/main" id="{23A7F9A8-5592-4A35-A6ED-36B6C678A25E}"/>
                </a:ext>
              </a:extLst>
            </p:cNvPr>
            <p:cNvSpPr/>
            <p:nvPr/>
          </p:nvSpPr>
          <p:spPr>
            <a:xfrm>
              <a:off x="5455524" y="3895927"/>
              <a:ext cx="3005494" cy="4672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45719" rIns="45719"/>
            <a:lstStyle/>
            <a:p>
              <a:pPr algn="l" defTabSz="2438338">
                <a:defRPr sz="4800">
                  <a:solidFill>
                    <a:srgbClr val="27282D"/>
                  </a:solidFill>
                  <a:latin panose="020f0502020204030204" typeface="Calibri"/>
                  <a:ea typeface="Calibri"/>
                  <a:cs typeface="Calibri"/>
                  <a:sym panose="020f0502020204030204" typeface="Calibri"/>
                </a:defRPr>
              </a:pPr>
              <a:endParaRPr/>
            </a:p>
          </p:txBody>
        </p:sp>
      </p:grpSp>
      <p:sp>
        <p:nvSpPr>
          <p:cNvPr id="65" name="Freeform 5">
            <a:extLst>
              <a:ext uri="{FF2B5EF4-FFF2-40B4-BE49-F238E27FC236}">
                <a16:creationId xmlns:a16="http://schemas.microsoft.com/office/drawing/2014/main" id="{8C879A53-6F30-4386-9998-53C371CA4DA0}"/>
              </a:ext>
            </a:extLst>
          </p:cNvPr>
          <p:cNvSpPr>
            <a:spLocks noEditPoints="1"/>
          </p:cNvSpPr>
          <p:nvPr/>
        </p:nvSpPr>
        <p:spPr bwMode="auto">
          <a:xfrm>
            <a:off x="1438631" y="3945480"/>
            <a:ext cx="437878" cy="405974"/>
          </a:xfrm>
          <a:custGeom>
            <a:gdLst>
              <a:gd fmla="*/ 2903 w 2930" name="T0"/>
              <a:gd fmla="*/ 1416 h 2715" name="T1"/>
              <a:gd fmla="*/ 1514 w 2930" name="T2"/>
              <a:gd fmla="*/ 27 h 2715" name="T3"/>
              <a:gd fmla="*/ 1416 w 2930" name="T4"/>
              <a:gd fmla="*/ 27 h 2715" name="T5"/>
              <a:gd fmla="*/ 375 w 2930" name="T6"/>
              <a:gd fmla="*/ 1068 h 2715" name="T7"/>
              <a:gd fmla="*/ 374 w 2930" name="T8"/>
              <a:gd fmla="*/ 1070 h 2715" name="T9"/>
              <a:gd fmla="*/ 27 w 2930" name="T10"/>
              <a:gd fmla="*/ 1416 h 2715" name="T11"/>
              <a:gd fmla="*/ 27 w 2930" name="T12"/>
              <a:gd fmla="*/ 1514 h 2715" name="T13"/>
              <a:gd fmla="*/ 126 w 2930" name="T14"/>
              <a:gd fmla="*/ 1514 h 2715" name="T15"/>
              <a:gd fmla="*/ 354 w 2930" name="T16"/>
              <a:gd fmla="*/ 1286 h 2715" name="T17"/>
              <a:gd fmla="*/ 354 w 2930" name="T18"/>
              <a:gd fmla="*/ 2438 h 2715" name="T19"/>
              <a:gd fmla="*/ 632 w 2930" name="T20"/>
              <a:gd fmla="*/ 2715 h 2715" name="T21"/>
              <a:gd fmla="*/ 1118 w 2930" name="T22"/>
              <a:gd fmla="*/ 2715 h 2715" name="T23"/>
              <a:gd fmla="*/ 1187 w 2930" name="T24"/>
              <a:gd fmla="*/ 2646 h 2715" name="T25"/>
              <a:gd fmla="*/ 1187 w 2930" name="T26"/>
              <a:gd fmla="*/ 2021 h 2715" name="T27"/>
              <a:gd fmla="*/ 1812 w 2930" name="T28"/>
              <a:gd fmla="*/ 2021 h 2715" name="T29"/>
              <a:gd fmla="*/ 1882 w 2930" name="T30"/>
              <a:gd fmla="*/ 1951 h 2715" name="T31"/>
              <a:gd fmla="*/ 1812 w 2930" name="T32"/>
              <a:gd fmla="*/ 1882 h 2715" name="T33"/>
              <a:gd fmla="*/ 1118 w 2930" name="T34"/>
              <a:gd fmla="*/ 1882 h 2715" name="T35"/>
              <a:gd fmla="*/ 1049 w 2930" name="T36"/>
              <a:gd fmla="*/ 1951 h 2715" name="T37"/>
              <a:gd fmla="*/ 1049 w 2930" name="T38"/>
              <a:gd fmla="*/ 2576 h 2715" name="T39"/>
              <a:gd fmla="*/ 632 w 2930" name="T40"/>
              <a:gd fmla="*/ 2576 h 2715" name="T41"/>
              <a:gd fmla="*/ 493 w 2930" name="T42"/>
              <a:gd fmla="*/ 2438 h 2715" name="T43"/>
              <a:gd fmla="*/ 493 w 2930" name="T44"/>
              <a:gd fmla="*/ 1147 h 2715" name="T45"/>
              <a:gd fmla="*/ 1465 w 2930" name="T46"/>
              <a:gd fmla="*/ 175 h 2715" name="T47"/>
              <a:gd fmla="*/ 2805 w 2930" name="T48"/>
              <a:gd fmla="*/ 1514 h 2715" name="T49"/>
              <a:gd fmla="*/ 2854 w 2930" name="T50"/>
              <a:gd fmla="*/ 1535 h 2715" name="T51"/>
              <a:gd fmla="*/ 2903 w 2930" name="T52"/>
              <a:gd fmla="*/ 1514 h 2715" name="T53"/>
              <a:gd fmla="*/ 2903 w 2930" name="T54"/>
              <a:gd fmla="*/ 1416 h 2715" name="T55"/>
              <a:gd fmla="*/ 2903 w 2930" name="T56"/>
              <a:gd fmla="*/ 1416 h 2715" name="T57"/>
              <a:gd fmla="*/ 2507 w 2930" name="T58"/>
              <a:gd fmla="*/ 1604 h 2715" name="T59"/>
              <a:gd fmla="*/ 2437 w 2930" name="T60"/>
              <a:gd fmla="*/ 1674 h 2715" name="T61"/>
              <a:gd fmla="*/ 2437 w 2930" name="T62"/>
              <a:gd fmla="*/ 2437 h 2715" name="T63"/>
              <a:gd fmla="*/ 2299 w 2930" name="T64"/>
              <a:gd fmla="*/ 2576 h 2715" name="T65"/>
              <a:gd fmla="*/ 1812 w 2930" name="T66"/>
              <a:gd fmla="*/ 2576 h 2715" name="T67"/>
              <a:gd fmla="*/ 1743 w 2930" name="T68"/>
              <a:gd fmla="*/ 2646 h 2715" name="T69"/>
              <a:gd fmla="*/ 1812 w 2930" name="T70"/>
              <a:gd fmla="*/ 2715 h 2715" name="T71"/>
              <a:gd fmla="*/ 2299 w 2930" name="T72"/>
              <a:gd fmla="*/ 2715 h 2715" name="T73"/>
              <a:gd fmla="*/ 2576 w 2930" name="T74"/>
              <a:gd fmla="*/ 2437 h 2715" name="T75"/>
              <a:gd fmla="*/ 2576 w 2930" name="T76"/>
              <a:gd fmla="*/ 1674 h 2715" name="T77"/>
              <a:gd fmla="*/ 2507 w 2930" name="T78"/>
              <a:gd fmla="*/ 1604 h 2715" name="T79"/>
              <a:gd fmla="*/ 2507 w 2930" name="T80"/>
              <a:gd fmla="*/ 1604 h 2715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2715" w="2930">
                <a:moveTo>
                  <a:pt x="2903" y="1416"/>
                </a:moveTo>
                <a:cubicBezTo>
                  <a:pt x="1514" y="27"/>
                  <a:pt x="1514" y="27"/>
                  <a:pt x="1514" y="27"/>
                </a:cubicBezTo>
                <a:cubicBezTo>
                  <a:pt x="1487" y="0"/>
                  <a:pt x="1443" y="0"/>
                  <a:pt x="1416" y="27"/>
                </a:cubicBezTo>
                <a:cubicBezTo>
                  <a:pt x="375" y="1068"/>
                  <a:pt x="375" y="1068"/>
                  <a:pt x="375" y="1068"/>
                </a:cubicBezTo>
                <a:cubicBezTo>
                  <a:pt x="375" y="1069"/>
                  <a:pt x="374" y="1069"/>
                  <a:pt x="374" y="1070"/>
                </a:cubicBezTo>
                <a:cubicBezTo>
                  <a:pt x="27" y="1416"/>
                  <a:pt x="27" y="1416"/>
                  <a:pt x="27" y="1416"/>
                </a:cubicBezTo>
                <a:cubicBezTo>
                  <a:pt x="0" y="1443"/>
                  <a:pt x="0" y="1487"/>
                  <a:pt x="27" y="1514"/>
                </a:cubicBezTo>
                <a:cubicBezTo>
                  <a:pt x="54" y="1542"/>
                  <a:pt x="98" y="1542"/>
                  <a:pt x="126" y="1514"/>
                </a:cubicBezTo>
                <a:cubicBezTo>
                  <a:pt x="354" y="1286"/>
                  <a:pt x="354" y="1286"/>
                  <a:pt x="354" y="1286"/>
                </a:cubicBezTo>
                <a:cubicBezTo>
                  <a:pt x="354" y="2438"/>
                  <a:pt x="354" y="2438"/>
                  <a:pt x="354" y="2438"/>
                </a:cubicBezTo>
                <a:cubicBezTo>
                  <a:pt x="354" y="2591"/>
                  <a:pt x="479" y="2715"/>
                  <a:pt x="632" y="2715"/>
                </a:cubicBezTo>
                <a:cubicBezTo>
                  <a:pt x="1118" y="2715"/>
                  <a:pt x="1118" y="2715"/>
                  <a:pt x="1118" y="2715"/>
                </a:cubicBezTo>
                <a:cubicBezTo>
                  <a:pt x="1156" y="2715"/>
                  <a:pt x="1187" y="2684"/>
                  <a:pt x="1187" y="2646"/>
                </a:cubicBezTo>
                <a:cubicBezTo>
                  <a:pt x="1187" y="2021"/>
                  <a:pt x="1187" y="2021"/>
                  <a:pt x="1187" y="2021"/>
                </a:cubicBezTo>
                <a:cubicBezTo>
                  <a:pt x="1812" y="2021"/>
                  <a:pt x="1812" y="2021"/>
                  <a:pt x="1812" y="2021"/>
                </a:cubicBezTo>
                <a:cubicBezTo>
                  <a:pt x="1851" y="2021"/>
                  <a:pt x="1882" y="1990"/>
                  <a:pt x="1882" y="1951"/>
                </a:cubicBezTo>
                <a:cubicBezTo>
                  <a:pt x="1882" y="1913"/>
                  <a:pt x="1851" y="1882"/>
                  <a:pt x="1812" y="1882"/>
                </a:cubicBezTo>
                <a:cubicBezTo>
                  <a:pt x="1118" y="1882"/>
                  <a:pt x="1118" y="1882"/>
                  <a:pt x="1118" y="1882"/>
                </a:cubicBezTo>
                <a:cubicBezTo>
                  <a:pt x="1080" y="1882"/>
                  <a:pt x="1049" y="1913"/>
                  <a:pt x="1049" y="1951"/>
                </a:cubicBezTo>
                <a:cubicBezTo>
                  <a:pt x="1049" y="2576"/>
                  <a:pt x="1049" y="2576"/>
                  <a:pt x="1049" y="2576"/>
                </a:cubicBezTo>
                <a:cubicBezTo>
                  <a:pt x="632" y="2576"/>
                  <a:pt x="632" y="2576"/>
                  <a:pt x="632" y="2576"/>
                </a:cubicBezTo>
                <a:cubicBezTo>
                  <a:pt x="555" y="2576"/>
                  <a:pt x="493" y="2514"/>
                  <a:pt x="493" y="2438"/>
                </a:cubicBezTo>
                <a:cubicBezTo>
                  <a:pt x="493" y="1147"/>
                  <a:pt x="493" y="1147"/>
                  <a:pt x="493" y="1147"/>
                </a:cubicBezTo>
                <a:cubicBezTo>
                  <a:pt x="1465" y="175"/>
                  <a:pt x="1465" y="175"/>
                  <a:pt x="1465" y="175"/>
                </a:cubicBezTo>
                <a:cubicBezTo>
                  <a:pt x="2805" y="1514"/>
                  <a:pt x="2805" y="1514"/>
                  <a:pt x="2805" y="1514"/>
                </a:cubicBezTo>
                <a:cubicBezTo>
                  <a:pt x="2819" y="1528"/>
                  <a:pt x="2836" y="1535"/>
                  <a:pt x="2854" y="1535"/>
                </a:cubicBezTo>
                <a:cubicBezTo>
                  <a:pt x="2872" y="1535"/>
                  <a:pt x="2890" y="1528"/>
                  <a:pt x="2903" y="1514"/>
                </a:cubicBezTo>
                <a:cubicBezTo>
                  <a:pt x="2930" y="1487"/>
                  <a:pt x="2930" y="1443"/>
                  <a:pt x="2903" y="1416"/>
                </a:cubicBezTo>
                <a:cubicBezTo>
                  <a:pt x="2903" y="1416"/>
                  <a:pt x="2903" y="1416"/>
                  <a:pt x="2903" y="1416"/>
                </a:cubicBezTo>
                <a:close/>
                <a:moveTo>
                  <a:pt x="2507" y="1604"/>
                </a:moveTo>
                <a:cubicBezTo>
                  <a:pt x="2468" y="1604"/>
                  <a:pt x="2437" y="1635"/>
                  <a:pt x="2437" y="1674"/>
                </a:cubicBezTo>
                <a:cubicBezTo>
                  <a:pt x="2437" y="2437"/>
                  <a:pt x="2437" y="2437"/>
                  <a:pt x="2437" y="2437"/>
                </a:cubicBezTo>
                <a:cubicBezTo>
                  <a:pt x="2437" y="2514"/>
                  <a:pt x="2375" y="2576"/>
                  <a:pt x="2299" y="2576"/>
                </a:cubicBezTo>
                <a:cubicBezTo>
                  <a:pt x="1812" y="2576"/>
                  <a:pt x="1812" y="2576"/>
                  <a:pt x="1812" y="2576"/>
                </a:cubicBezTo>
                <a:cubicBezTo>
                  <a:pt x="1774" y="2576"/>
                  <a:pt x="1743" y="2607"/>
                  <a:pt x="1743" y="2646"/>
                </a:cubicBezTo>
                <a:cubicBezTo>
                  <a:pt x="1743" y="2684"/>
                  <a:pt x="1774" y="2715"/>
                  <a:pt x="1812" y="2715"/>
                </a:cubicBezTo>
                <a:cubicBezTo>
                  <a:pt x="2299" y="2715"/>
                  <a:pt x="2299" y="2715"/>
                  <a:pt x="2299" y="2715"/>
                </a:cubicBezTo>
                <a:cubicBezTo>
                  <a:pt x="2452" y="2715"/>
                  <a:pt x="2576" y="2591"/>
                  <a:pt x="2576" y="2437"/>
                </a:cubicBezTo>
                <a:cubicBezTo>
                  <a:pt x="2576" y="1674"/>
                  <a:pt x="2576" y="1674"/>
                  <a:pt x="2576" y="1674"/>
                </a:cubicBezTo>
                <a:cubicBezTo>
                  <a:pt x="2576" y="1635"/>
                  <a:pt x="2545" y="1604"/>
                  <a:pt x="2507" y="1604"/>
                </a:cubicBezTo>
                <a:cubicBezTo>
                  <a:pt x="2507" y="1604"/>
                  <a:pt x="2507" y="1604"/>
                  <a:pt x="2507" y="1604"/>
                </a:cubicBezTo>
                <a:close/>
              </a:path>
            </a:pathLst>
          </a:custGeom>
          <a:solidFill>
            <a:srgbClr val="4EC1C2"/>
          </a:solidFill>
          <a:ln>
            <a:noFill/>
          </a:ln>
          <a:effectLst>
            <a:outerShdw algn="tr" blurRad="254000" dir="8100000" dist="38100" rotWithShape="0">
              <a:srgbClr val="439EFF">
                <a:alpha val="40000"/>
              </a:srgb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160829A4-93E0-450C-9685-53E3C4E41DDA}"/>
              </a:ext>
            </a:extLst>
          </p:cNvPr>
          <p:cNvSpPr/>
          <p:nvPr/>
        </p:nvSpPr>
        <p:spPr>
          <a:xfrm>
            <a:off x="1928170" y="3849246"/>
            <a:ext cx="8940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FA074B35-E6D2-4587-8541-66930D8D323A}"/>
              </a:ext>
            </a:extLst>
          </p:cNvPr>
          <p:cNvSpPr txBox="1"/>
          <p:nvPr/>
        </p:nvSpPr>
        <p:spPr>
          <a:xfrm>
            <a:off x="1413340" y="4576961"/>
            <a:ext cx="2600845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rgbClr val="5F5F5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8" name="Freeform 13">
            <a:extLst>
              <a:ext uri="{FF2B5EF4-FFF2-40B4-BE49-F238E27FC236}">
                <a16:creationId xmlns:a16="http://schemas.microsoft.com/office/drawing/2014/main" id="{FD540AC7-10C3-4393-9E43-9FC0AD11FAE4}"/>
              </a:ext>
            </a:extLst>
          </p:cNvPr>
          <p:cNvSpPr>
            <a:spLocks noEditPoints="1"/>
          </p:cNvSpPr>
          <p:nvPr/>
        </p:nvSpPr>
        <p:spPr bwMode="auto">
          <a:xfrm>
            <a:off x="4500793" y="3942010"/>
            <a:ext cx="422275" cy="406400"/>
          </a:xfrm>
          <a:custGeom>
            <a:gdLst>
              <a:gd fmla="*/ 548 w 2812" name="T0"/>
              <a:gd fmla="*/ 1500 h 2710" name="T1"/>
              <a:gd fmla="*/ 631 w 2812" name="T2"/>
              <a:gd fmla="*/ 1383 h 2710" name="T3"/>
              <a:gd fmla="*/ 697 w 2812" name="T4"/>
              <a:gd fmla="*/ 1595 h 2710" name="T5"/>
              <a:gd fmla="*/ 805 w 2812" name="T6"/>
              <a:gd fmla="*/ 1575 h 2710" name="T7"/>
              <a:gd fmla="*/ 1088 w 2812" name="T8"/>
              <a:gd fmla="*/ 1155 h 2710" name="T9"/>
              <a:gd fmla="*/ 1432 w 2812" name="T10"/>
              <a:gd fmla="*/ 1456 h 2710" name="T11"/>
              <a:gd fmla="*/ 1531 w 2812" name="T12"/>
              <a:gd fmla="*/ 1456 h 2710" name="T13"/>
              <a:gd fmla="*/ 2076 w 2812" name="T14"/>
              <a:gd fmla="*/ 831 h 2710" name="T15"/>
              <a:gd fmla="*/ 2183 w 2812" name="T16"/>
              <a:gd fmla="*/ 941 h 2710" name="T17"/>
              <a:gd fmla="*/ 2230 w 2812" name="T18"/>
              <a:gd fmla="*/ 593 h 2710" name="T19"/>
              <a:gd fmla="*/ 1876 w 2812" name="T20"/>
              <a:gd fmla="*/ 625 h 2710" name="T21"/>
              <a:gd fmla="*/ 1973 w 2812" name="T22"/>
              <a:gd fmla="*/ 725 h 2710" name="T23"/>
              <a:gd fmla="*/ 1485 w 2812" name="T24"/>
              <a:gd fmla="*/ 1304 h 2710" name="T25"/>
              <a:gd fmla="*/ 1124 w 2812" name="T26"/>
              <a:gd fmla="*/ 989 h 2710" name="T27"/>
              <a:gd fmla="*/ 1010 w 2812" name="T28"/>
              <a:gd fmla="*/ 1003 h 2710" name="T29"/>
              <a:gd fmla="*/ 722 w 2812" name="T30"/>
              <a:gd fmla="*/ 1424 h 2710" name="T31"/>
              <a:gd fmla="*/ 658 w 2812" name="T32"/>
              <a:gd fmla="*/ 1214 h 2710" name="T33"/>
              <a:gd fmla="*/ 551 w 2812" name="T34"/>
              <a:gd fmla="*/ 1232 h 2710" name="T35"/>
              <a:gd fmla="*/ 423 w 2812" name="T36"/>
              <a:gd fmla="*/ 1411 h 2710" name="T37"/>
              <a:gd fmla="*/ 548 w 2812" name="T38"/>
              <a:gd fmla="*/ 1500 h 2710" name="T39"/>
              <a:gd fmla="*/ 0 w 2812" name="T40"/>
              <a:gd fmla="*/ 440 h 2710" name="T41"/>
              <a:gd fmla="*/ 0 w 2812" name="T42"/>
              <a:gd fmla="*/ 1809 h 2710" name="T43"/>
              <a:gd fmla="*/ 441 w 2812" name="T44"/>
              <a:gd fmla="*/ 2250 h 2710" name="T45"/>
              <a:gd fmla="*/ 1074 w 2812" name="T46"/>
              <a:gd fmla="*/ 2250 h 2710" name="T47"/>
              <a:gd fmla="*/ 1074 w 2812" name="T48"/>
              <a:gd fmla="*/ 2556 h 2710" name="T49"/>
              <a:gd fmla="*/ 689 w 2812" name="T50"/>
              <a:gd fmla="*/ 2556 h 2710" name="T51"/>
              <a:gd fmla="*/ 616 w 2812" name="T52"/>
              <a:gd fmla="*/ 2630 h 2710" name="T53"/>
              <a:gd fmla="*/ 689 w 2812" name="T54"/>
              <a:gd fmla="*/ 2710 h 2710" name="T55"/>
              <a:gd fmla="*/ 2123 w 2812" name="T56"/>
              <a:gd fmla="*/ 2710 h 2710" name="T57"/>
              <a:gd fmla="*/ 2196 w 2812" name="T58"/>
              <a:gd fmla="*/ 2630 h 2710" name="T59"/>
              <a:gd fmla="*/ 2123 w 2812" name="T60"/>
              <a:gd fmla="*/ 2556 h 2710" name="T61"/>
              <a:gd fmla="*/ 1764 w 2812" name="T62"/>
              <a:gd fmla="*/ 2556 h 2710" name="T63"/>
              <a:gd fmla="*/ 1764 w 2812" name="T64"/>
              <a:gd fmla="*/ 2250 h 2710" name="T65"/>
              <a:gd fmla="*/ 2371 w 2812" name="T66"/>
              <a:gd fmla="*/ 2250 h 2710" name="T67"/>
              <a:gd fmla="*/ 2812 w 2812" name="T68"/>
              <a:gd fmla="*/ 1809 h 2710" name="T69"/>
              <a:gd fmla="*/ 2812 w 2812" name="T70"/>
              <a:gd fmla="*/ 440 h 2710" name="T71"/>
              <a:gd fmla="*/ 2371 w 2812" name="T72"/>
              <a:gd fmla="*/ 0 h 2710" name="T73"/>
              <a:gd fmla="*/ 441 w 2812" name="T74"/>
              <a:gd fmla="*/ 0 h 2710" name="T75"/>
              <a:gd fmla="*/ 0 w 2812" name="T76"/>
              <a:gd fmla="*/ 440 h 2710" name="T77"/>
              <a:gd fmla="*/ 205 w 2812" name="T78"/>
              <a:gd fmla="*/ 544 h 2710" name="T79"/>
              <a:gd fmla="*/ 572 w 2812" name="T80"/>
              <a:gd fmla="*/ 177 h 2710" name="T81"/>
              <a:gd fmla="*/ 2240 w 2812" name="T82"/>
              <a:gd fmla="*/ 177 h 2710" name="T83"/>
              <a:gd fmla="*/ 2607 w 2812" name="T84"/>
              <a:gd fmla="*/ 544 h 2710" name="T85"/>
              <a:gd fmla="*/ 2607 w 2812" name="T86"/>
              <a:gd fmla="*/ 1779 h 2710" name="T87"/>
              <a:gd fmla="*/ 2240 w 2812" name="T88"/>
              <a:gd fmla="*/ 2043 h 2710" name="T89"/>
              <a:gd fmla="*/ 572 w 2812" name="T90"/>
              <a:gd fmla="*/ 2043 h 2710" name="T91"/>
              <a:gd fmla="*/ 205 w 2812" name="T92"/>
              <a:gd fmla="*/ 1779 h 2710" name="T93"/>
              <a:gd fmla="*/ 205 w 2812" name="T94"/>
              <a:gd fmla="*/ 544 h 2710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2710" w="2812">
                <a:moveTo>
                  <a:pt x="548" y="1500"/>
                </a:moveTo>
                <a:cubicBezTo>
                  <a:pt x="631" y="1383"/>
                  <a:pt x="631" y="1383"/>
                  <a:pt x="631" y="1383"/>
                </a:cubicBezTo>
                <a:cubicBezTo>
                  <a:pt x="697" y="1595"/>
                  <a:pt x="697" y="1595"/>
                  <a:pt x="697" y="1595"/>
                </a:cubicBezTo>
                <a:cubicBezTo>
                  <a:pt x="805" y="1575"/>
                  <a:pt x="805" y="1575"/>
                  <a:pt x="805" y="1575"/>
                </a:cubicBezTo>
                <a:cubicBezTo>
                  <a:pt x="1088" y="1155"/>
                  <a:pt x="1088" y="1155"/>
                  <a:pt x="1088" y="1155"/>
                </a:cubicBezTo>
                <a:cubicBezTo>
                  <a:pt x="1432" y="1456"/>
                  <a:pt x="1432" y="1456"/>
                  <a:pt x="1432" y="1456"/>
                </a:cubicBezTo>
                <a:cubicBezTo>
                  <a:pt x="1531" y="1456"/>
                  <a:pt x="1531" y="1456"/>
                  <a:pt x="1531" y="1456"/>
                </a:cubicBezTo>
                <a:cubicBezTo>
                  <a:pt x="2076" y="831"/>
                  <a:pt x="2076" y="831"/>
                  <a:pt x="2076" y="831"/>
                </a:cubicBezTo>
                <a:cubicBezTo>
                  <a:pt x="2183" y="941"/>
                  <a:pt x="2183" y="941"/>
                  <a:pt x="2183" y="941"/>
                </a:cubicBezTo>
                <a:cubicBezTo>
                  <a:pt x="2230" y="593"/>
                  <a:pt x="2230" y="593"/>
                  <a:pt x="2230" y="593"/>
                </a:cubicBezTo>
                <a:cubicBezTo>
                  <a:pt x="1876" y="625"/>
                  <a:pt x="1876" y="625"/>
                  <a:pt x="1876" y="625"/>
                </a:cubicBezTo>
                <a:cubicBezTo>
                  <a:pt x="1973" y="725"/>
                  <a:pt x="1973" y="725"/>
                  <a:pt x="1973" y="725"/>
                </a:cubicBezTo>
                <a:cubicBezTo>
                  <a:pt x="1485" y="1304"/>
                  <a:pt x="1485" y="1304"/>
                  <a:pt x="1485" y="1304"/>
                </a:cubicBezTo>
                <a:cubicBezTo>
                  <a:pt x="1124" y="989"/>
                  <a:pt x="1124" y="989"/>
                  <a:pt x="1124" y="989"/>
                </a:cubicBezTo>
                <a:cubicBezTo>
                  <a:pt x="1010" y="1003"/>
                  <a:pt x="1010" y="1003"/>
                  <a:pt x="1010" y="1003"/>
                </a:cubicBezTo>
                <a:cubicBezTo>
                  <a:pt x="722" y="1424"/>
                  <a:pt x="722" y="1424"/>
                  <a:pt x="722" y="1424"/>
                </a:cubicBezTo>
                <a:cubicBezTo>
                  <a:pt x="658" y="1214"/>
                  <a:pt x="658" y="1214"/>
                  <a:pt x="658" y="1214"/>
                </a:cubicBezTo>
                <a:cubicBezTo>
                  <a:pt x="551" y="1232"/>
                  <a:pt x="551" y="1232"/>
                  <a:pt x="551" y="1232"/>
                </a:cubicBezTo>
                <a:cubicBezTo>
                  <a:pt x="423" y="1411"/>
                  <a:pt x="423" y="1411"/>
                  <a:pt x="423" y="1411"/>
                </a:cubicBezTo>
                <a:cubicBezTo>
                  <a:pt x="548" y="1500"/>
                  <a:pt x="548" y="1500"/>
                  <a:pt x="548" y="1500"/>
                </a:cubicBezTo>
                <a:close/>
                <a:moveTo>
                  <a:pt x="0" y="440"/>
                </a:moveTo>
                <a:cubicBezTo>
                  <a:pt x="0" y="1809"/>
                  <a:pt x="0" y="1809"/>
                  <a:pt x="0" y="1809"/>
                </a:cubicBezTo>
                <a:cubicBezTo>
                  <a:pt x="0" y="2052"/>
                  <a:pt x="198" y="2250"/>
                  <a:pt x="441" y="2250"/>
                </a:cubicBezTo>
                <a:cubicBezTo>
                  <a:pt x="1074" y="2250"/>
                  <a:pt x="1074" y="2250"/>
                  <a:pt x="1074" y="2250"/>
                </a:cubicBezTo>
                <a:cubicBezTo>
                  <a:pt x="1074" y="2556"/>
                  <a:pt x="1074" y="2556"/>
                  <a:pt x="1074" y="2556"/>
                </a:cubicBezTo>
                <a:cubicBezTo>
                  <a:pt x="689" y="2556"/>
                  <a:pt x="689" y="2556"/>
                  <a:pt x="689" y="2556"/>
                </a:cubicBezTo>
                <a:cubicBezTo>
                  <a:pt x="649" y="2556"/>
                  <a:pt x="616" y="2589"/>
                  <a:pt x="616" y="2630"/>
                </a:cubicBezTo>
                <a:cubicBezTo>
                  <a:pt x="616" y="2670"/>
                  <a:pt x="649" y="2710"/>
                  <a:pt x="689" y="2710"/>
                </a:cubicBezTo>
                <a:cubicBezTo>
                  <a:pt x="2123" y="2710"/>
                  <a:pt x="2123" y="2710"/>
                  <a:pt x="2123" y="2710"/>
                </a:cubicBezTo>
                <a:cubicBezTo>
                  <a:pt x="2163" y="2710"/>
                  <a:pt x="2196" y="2670"/>
                  <a:pt x="2196" y="2630"/>
                </a:cubicBezTo>
                <a:cubicBezTo>
                  <a:pt x="2196" y="2589"/>
                  <a:pt x="2163" y="2556"/>
                  <a:pt x="2123" y="2556"/>
                </a:cubicBezTo>
                <a:cubicBezTo>
                  <a:pt x="1764" y="2556"/>
                  <a:pt x="1764" y="2556"/>
                  <a:pt x="1764" y="2556"/>
                </a:cubicBezTo>
                <a:cubicBezTo>
                  <a:pt x="1764" y="2250"/>
                  <a:pt x="1764" y="2250"/>
                  <a:pt x="1764" y="2250"/>
                </a:cubicBezTo>
                <a:cubicBezTo>
                  <a:pt x="2371" y="2250"/>
                  <a:pt x="2371" y="2250"/>
                  <a:pt x="2371" y="2250"/>
                </a:cubicBezTo>
                <a:cubicBezTo>
                  <a:pt x="2614" y="2250"/>
                  <a:pt x="2812" y="2052"/>
                  <a:pt x="2812" y="1809"/>
                </a:cubicBezTo>
                <a:cubicBezTo>
                  <a:pt x="2812" y="440"/>
                  <a:pt x="2812" y="440"/>
                  <a:pt x="2812" y="440"/>
                </a:cubicBezTo>
                <a:cubicBezTo>
                  <a:pt x="2812" y="197"/>
                  <a:pt x="2614" y="0"/>
                  <a:pt x="2371" y="0"/>
                </a:cubicBezTo>
                <a:cubicBezTo>
                  <a:pt x="441" y="0"/>
                  <a:pt x="441" y="0"/>
                  <a:pt x="441" y="0"/>
                </a:cubicBezTo>
                <a:cubicBezTo>
                  <a:pt x="198" y="0"/>
                  <a:pt x="0" y="197"/>
                  <a:pt x="0" y="440"/>
                </a:cubicBezTo>
                <a:close/>
                <a:moveTo>
                  <a:pt x="205" y="544"/>
                </a:moveTo>
                <a:cubicBezTo>
                  <a:pt x="205" y="342"/>
                  <a:pt x="369" y="177"/>
                  <a:pt x="572" y="177"/>
                </a:cubicBezTo>
                <a:cubicBezTo>
                  <a:pt x="2240" y="177"/>
                  <a:pt x="2240" y="177"/>
                  <a:pt x="2240" y="177"/>
                </a:cubicBezTo>
                <a:cubicBezTo>
                  <a:pt x="2443" y="177"/>
                  <a:pt x="2607" y="342"/>
                  <a:pt x="2607" y="544"/>
                </a:cubicBezTo>
                <a:cubicBezTo>
                  <a:pt x="2607" y="1779"/>
                  <a:pt x="2607" y="1779"/>
                  <a:pt x="2607" y="1779"/>
                </a:cubicBezTo>
                <a:cubicBezTo>
                  <a:pt x="2607" y="1981"/>
                  <a:pt x="2443" y="2043"/>
                  <a:pt x="2240" y="2043"/>
                </a:cubicBezTo>
                <a:cubicBezTo>
                  <a:pt x="572" y="2043"/>
                  <a:pt x="572" y="2043"/>
                  <a:pt x="572" y="2043"/>
                </a:cubicBezTo>
                <a:cubicBezTo>
                  <a:pt x="369" y="2043"/>
                  <a:pt x="205" y="1981"/>
                  <a:pt x="205" y="1779"/>
                </a:cubicBezTo>
                <a:cubicBezTo>
                  <a:pt x="205" y="544"/>
                  <a:pt x="205" y="544"/>
                  <a:pt x="205" y="544"/>
                </a:cubicBezTo>
                <a:close/>
              </a:path>
            </a:pathLst>
          </a:custGeom>
          <a:solidFill>
            <a:srgbClr val="4EC1C2"/>
          </a:solidFill>
          <a:ln>
            <a:noFill/>
          </a:ln>
          <a:effectLst>
            <a:outerShdw algn="tr" blurRad="254000" dir="8100000" dist="38100" rotWithShape="0">
              <a:srgbClr val="439EFF">
                <a:alpha val="40000"/>
              </a:srgb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8528843-C2F5-44E2-B58C-564F77504582}"/>
              </a:ext>
            </a:extLst>
          </p:cNvPr>
          <p:cNvSpPr/>
          <p:nvPr/>
        </p:nvSpPr>
        <p:spPr>
          <a:xfrm>
            <a:off x="4980231" y="3845776"/>
            <a:ext cx="8940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0D08C23-0B7D-4978-B9B1-083EACE41665}"/>
              </a:ext>
            </a:extLst>
          </p:cNvPr>
          <p:cNvSpPr txBox="1"/>
          <p:nvPr/>
        </p:nvSpPr>
        <p:spPr>
          <a:xfrm>
            <a:off x="4431603" y="4554286"/>
            <a:ext cx="2600845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rgbClr val="5F5F5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3075568109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1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7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94" id="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81" id="2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81" id="22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90" id="23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44" id="2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3" id="25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45" id="26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3" id="27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45" id="28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3" id="29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45" id="3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3" id="31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45" id="32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4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decel="100000" fill="hold" grpId="0" id="4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8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5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decel="100000" fill="hold" grpId="0" id="5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6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7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3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5"/>
      <p:bldP grpId="0" spid="66"/>
      <p:bldP grpId="0" spid="67"/>
      <p:bldP grpId="0" spid="68"/>
      <p:bldP grpId="0" spid="69"/>
      <p:bldP grpId="0" spid="7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0CCFA10-0CF3-41AB-944C-BAA2BCA201A5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FE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6A7B1F-F5E0-4F2E-ADC9-88752DFDE377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1000" dir="2700000" dist="38100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EE70686-8FE3-469C-A487-A7FECA4F6829}"/>
              </a:ext>
            </a:extLst>
          </p:cNvPr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5F60824-6446-4F7C-BC73-B8B21714D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34333" r="21052"/>
          <a:stretch>
            <a:fillRect/>
          </a:stretch>
        </p:blipFill>
        <p:spPr>
          <a:xfrm>
            <a:off x="4905375" y="2139950"/>
            <a:ext cx="2200276" cy="4931697"/>
          </a:xfrm>
          <a:prstGeom prst="rect">
            <a:avLst/>
          </a:prstGeom>
        </p:spPr>
      </p:pic>
      <p:sp>
        <p:nvSpPr>
          <p:cNvPr id="10" name="38">
            <a:extLst>
              <a:ext uri="{FF2B5EF4-FFF2-40B4-BE49-F238E27FC236}">
                <a16:creationId xmlns:a16="http://schemas.microsoft.com/office/drawing/2014/main" id="{4416CD2F-99FA-4905-8709-548AC4A7E128}"/>
              </a:ext>
            </a:extLst>
          </p:cNvPr>
          <p:cNvSpPr/>
          <p:nvPr/>
        </p:nvSpPr>
        <p:spPr>
          <a:xfrm>
            <a:off x="3328975" y="2153326"/>
            <a:ext cx="5353076" cy="3569180"/>
          </a:xfrm>
          <a:prstGeom prst="rect">
            <a:avLst/>
          </a:prstGeom>
          <a:ln>
            <a:noFill/>
          </a:ln>
        </p:spPr>
        <p:txBody>
          <a:bodyPr/>
          <a:lstStyle/>
          <a:p/>
        </p:txBody>
      </p:sp>
      <p:sp>
        <p:nvSpPr>
          <p:cNvPr id="11" name="Block Arc 33">
            <a:extLst>
              <a:ext uri="{FF2B5EF4-FFF2-40B4-BE49-F238E27FC236}">
                <a16:creationId xmlns:a16="http://schemas.microsoft.com/office/drawing/2014/main" id="{C6C9E174-ECA9-4299-8919-B8A04FBDC066}"/>
              </a:ext>
            </a:extLst>
          </p:cNvPr>
          <p:cNvSpPr/>
          <p:nvPr/>
        </p:nvSpPr>
        <p:spPr>
          <a:xfrm rot="5400000">
            <a:off x="4460545" y="2381537"/>
            <a:ext cx="3297486" cy="3297915"/>
          </a:xfrm>
          <a:prstGeom prst="blockArc">
            <a:avLst>
              <a:gd fmla="val 1401153" name="adj1"/>
              <a:gd fmla="val 20548867" name="adj2"/>
              <a:gd fmla="val 621" name="adj3"/>
            </a:avLst>
          </a:prstGeom>
          <a:solidFill>
            <a:srgbClr val="BDECFE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altLang="en-US" lang="zh-CN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CC8FD29-3506-47DC-9384-A4C3450EC69C}"/>
              </a:ext>
            </a:extLst>
          </p:cNvPr>
          <p:cNvGrpSpPr/>
          <p:nvPr/>
        </p:nvGrpSpPr>
        <p:grpSpPr>
          <a:xfrm>
            <a:off x="8180075" y="3619909"/>
            <a:ext cx="2493818" cy="872986"/>
            <a:chOff x="821138" y="4300045"/>
            <a:chExt cx="2493818" cy="872986"/>
          </a:xfrm>
        </p:grpSpPr>
        <p:sp>
          <p:nvSpPr>
            <p:cNvPr id="14" name="Rectangle 70">
              <a:extLst>
                <a:ext uri="{FF2B5EF4-FFF2-40B4-BE49-F238E27FC236}">
                  <a16:creationId xmlns:a16="http://schemas.microsoft.com/office/drawing/2014/main" id="{0F3D0BDF-E684-48A9-AA66-817B9C533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139" y="4300045"/>
              <a:ext cx="2493818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1pPr>
              <a:lvl2pPr defTabSz="912813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2pPr>
              <a:lvl3pPr defTabSz="912813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3pPr>
              <a:lvl4pPr defTabSz="912813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4pPr>
              <a:lvl5pPr defTabSz="912813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5pPr>
              <a:lvl6pPr defTabSz="912813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6pPr>
              <a:lvl7pPr defTabSz="912813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7pPr>
              <a:lvl8pPr defTabSz="912813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8pPr>
              <a:lvl9pPr defTabSz="912813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noProof="1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ADD TITLE</a:t>
              </a:r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F2CEA90B-BFF2-4455-BCB9-2C8C56EE0276}"/>
                </a:ext>
              </a:extLst>
            </p:cNvPr>
            <p:cNvSpPr/>
            <p:nvPr/>
          </p:nvSpPr>
          <p:spPr>
            <a:xfrm>
              <a:off x="821140" y="4619034"/>
              <a:ext cx="2493817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noProof="1" sz="100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Lorem ipsum dolor sit amet, consectetur adipiscing elit. Nulla imperdiet volutpat dui at fermentum.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91BBF4F-CAB8-4D18-8E56-4E41E85AE627}"/>
              </a:ext>
            </a:extLst>
          </p:cNvPr>
          <p:cNvGrpSpPr/>
          <p:nvPr/>
        </p:nvGrpSpPr>
        <p:grpSpPr>
          <a:xfrm>
            <a:off x="1518105" y="3617936"/>
            <a:ext cx="2493818" cy="872986"/>
            <a:chOff x="821138" y="4300045"/>
            <a:chExt cx="2493818" cy="872986"/>
          </a:xfrm>
        </p:grpSpPr>
        <p:sp>
          <p:nvSpPr>
            <p:cNvPr id="19" name="Rectangle 70">
              <a:extLst>
                <a:ext uri="{FF2B5EF4-FFF2-40B4-BE49-F238E27FC236}">
                  <a16:creationId xmlns:a16="http://schemas.microsoft.com/office/drawing/2014/main" id="{52110787-6748-4B1E-A452-64861FE49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138" y="4300045"/>
              <a:ext cx="2493818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1pPr>
              <a:lvl2pPr defTabSz="912813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2pPr>
              <a:lvl3pPr defTabSz="912813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3pPr>
              <a:lvl4pPr defTabSz="912813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4pPr>
              <a:lvl5pPr defTabSz="912813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5pPr>
              <a:lvl6pPr defTabSz="912813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6pPr>
              <a:lvl7pPr defTabSz="912813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7pPr>
              <a:lvl8pPr defTabSz="912813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8pPr>
              <a:lvl9pPr defTabSz="912813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noProof="1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ADD TITLE</a:t>
              </a:r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1BAADEFD-561A-427C-AE2C-2C2D32AB1B58}"/>
                </a:ext>
              </a:extLst>
            </p:cNvPr>
            <p:cNvSpPr/>
            <p:nvPr/>
          </p:nvSpPr>
          <p:spPr>
            <a:xfrm>
              <a:off x="821139" y="4619034"/>
              <a:ext cx="2493817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noProof="1" sz="100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Lorem ipsum dolor sit amet, consectetur adipiscing elit. Nulla imperdiet volutpat dui at fermentum.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6CAB2CF-CFAC-4EA6-9998-6509EED1263C}"/>
              </a:ext>
            </a:extLst>
          </p:cNvPr>
          <p:cNvGrpSpPr/>
          <p:nvPr/>
        </p:nvGrpSpPr>
        <p:grpSpPr>
          <a:xfrm>
            <a:off x="3964845" y="3689798"/>
            <a:ext cx="906541" cy="738664"/>
            <a:chOff x="3964845" y="3689798"/>
            <a:chExt cx="906541" cy="738664"/>
          </a:xfrm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BAEB8BDD-47E1-4EEE-9898-1C36A3FCB4EA}"/>
                </a:ext>
              </a:extLst>
            </p:cNvPr>
            <p:cNvSpPr/>
            <p:nvPr/>
          </p:nvSpPr>
          <p:spPr>
            <a:xfrm>
              <a:off x="4088174" y="3719500"/>
              <a:ext cx="669859" cy="669859"/>
            </a:xfrm>
            <a:prstGeom prst="ellipse">
              <a:avLst/>
            </a:prstGeom>
            <a:solidFill>
              <a:srgbClr val="BDE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59">
              <a:extLst>
                <a:ext uri="{FF2B5EF4-FFF2-40B4-BE49-F238E27FC236}">
                  <a16:creationId xmlns:a16="http://schemas.microsoft.com/office/drawing/2014/main" id="{2FC137E8-A831-4724-9B9F-681284EDD9C2}"/>
                </a:ext>
              </a:extLst>
            </p:cNvPr>
            <p:cNvSpPr/>
            <p:nvPr/>
          </p:nvSpPr>
          <p:spPr>
            <a:xfrm>
              <a:off x="3964845" y="3689798"/>
              <a:ext cx="906541" cy="73152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lang="en-US" sz="48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1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E5987AE-9F74-437A-A26C-26EFA48FA2F4}"/>
              </a:ext>
            </a:extLst>
          </p:cNvPr>
          <p:cNvGrpSpPr/>
          <p:nvPr/>
        </p:nvGrpSpPr>
        <p:grpSpPr>
          <a:xfrm>
            <a:off x="7335311" y="3689798"/>
            <a:ext cx="906541" cy="738664"/>
            <a:chOff x="7335311" y="3689798"/>
            <a:chExt cx="906541" cy="738664"/>
          </a:xfrm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B39F0877-7E7E-4B68-9FA9-22F45DFFD66F}"/>
                </a:ext>
              </a:extLst>
            </p:cNvPr>
            <p:cNvSpPr/>
            <p:nvPr/>
          </p:nvSpPr>
          <p:spPr>
            <a:xfrm>
              <a:off x="7458640" y="3719500"/>
              <a:ext cx="669859" cy="669859"/>
            </a:xfrm>
            <a:prstGeom prst="ellipse">
              <a:avLst/>
            </a:prstGeom>
            <a:solidFill>
              <a:srgbClr val="BDE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59">
              <a:extLst>
                <a:ext uri="{FF2B5EF4-FFF2-40B4-BE49-F238E27FC236}">
                  <a16:creationId xmlns:a16="http://schemas.microsoft.com/office/drawing/2014/main" id="{3DBFD76D-90C5-4612-A17F-347D3AD7D7E1}"/>
                </a:ext>
              </a:extLst>
            </p:cNvPr>
            <p:cNvSpPr/>
            <p:nvPr/>
          </p:nvSpPr>
          <p:spPr>
            <a:xfrm>
              <a:off x="7335311" y="3689798"/>
              <a:ext cx="906541" cy="73152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zh-CN" lang="en-US" sz="48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3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E0B5536-C5C6-471B-9505-E9151237BD49}"/>
              </a:ext>
            </a:extLst>
          </p:cNvPr>
          <p:cNvGrpSpPr/>
          <p:nvPr/>
        </p:nvGrpSpPr>
        <p:grpSpPr>
          <a:xfrm>
            <a:off x="5652253" y="2069032"/>
            <a:ext cx="906541" cy="738664"/>
            <a:chOff x="5652253" y="2069032"/>
            <a:chExt cx="906541" cy="738664"/>
          </a:xfrm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9C5D51F-5808-41C2-88D9-26B3A2E434B9}"/>
                </a:ext>
              </a:extLst>
            </p:cNvPr>
            <p:cNvSpPr/>
            <p:nvPr/>
          </p:nvSpPr>
          <p:spPr>
            <a:xfrm>
              <a:off x="5766058" y="2117967"/>
              <a:ext cx="669859" cy="669859"/>
            </a:xfrm>
            <a:prstGeom prst="ellipse">
              <a:avLst/>
            </a:prstGeom>
            <a:solidFill>
              <a:srgbClr val="BDE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59">
              <a:extLst>
                <a:ext uri="{FF2B5EF4-FFF2-40B4-BE49-F238E27FC236}">
                  <a16:creationId xmlns:a16="http://schemas.microsoft.com/office/drawing/2014/main" id="{46D28ABE-3684-42B1-826F-DD372A686945}"/>
                </a:ext>
              </a:extLst>
            </p:cNvPr>
            <p:cNvSpPr/>
            <p:nvPr/>
          </p:nvSpPr>
          <p:spPr>
            <a:xfrm>
              <a:off x="5652253" y="2069032"/>
              <a:ext cx="906541" cy="731520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lang="en-US" sz="48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2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BDEA576-5639-4964-AF4D-71FCAAF8DD69}"/>
              </a:ext>
            </a:extLst>
          </p:cNvPr>
          <p:cNvGrpSpPr/>
          <p:nvPr/>
        </p:nvGrpSpPr>
        <p:grpSpPr>
          <a:xfrm>
            <a:off x="4849090" y="1171228"/>
            <a:ext cx="2493818" cy="867926"/>
            <a:chOff x="821138" y="4300045"/>
            <a:chExt cx="2493818" cy="867926"/>
          </a:xfrm>
        </p:grpSpPr>
        <p:sp>
          <p:nvSpPr>
            <p:cNvPr id="31" name="Rectangle 70">
              <a:extLst>
                <a:ext uri="{FF2B5EF4-FFF2-40B4-BE49-F238E27FC236}">
                  <a16:creationId xmlns:a16="http://schemas.microsoft.com/office/drawing/2014/main" id="{D3423857-3AA6-4D7E-AB4B-B023D35B9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138" y="4300045"/>
              <a:ext cx="2493818" cy="33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1pPr>
              <a:lvl2pPr defTabSz="912813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2pPr>
              <a:lvl3pPr defTabSz="912813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3pPr>
              <a:lvl4pPr defTabSz="912813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4pPr>
              <a:lvl5pPr defTabSz="912813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5pPr>
              <a:lvl6pPr defTabSz="912813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6pPr>
              <a:lvl7pPr defTabSz="912813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7pPr>
              <a:lvl8pPr defTabSz="912813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8pPr>
              <a:lvl9pPr defTabSz="912813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rgbClr val="595959"/>
                  </a:solidFill>
                  <a:latin charset="0" panose="020f0302020204030204" pitchFamily="34" typeface="Calibri Light"/>
                  <a:cs charset="0" pitchFamily="2" typeface="Roboto Light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b="1" lang="en-US" noProof="1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0" panose="020b0606030504020204" pitchFamily="34" typeface="Open Sans"/>
                  <a:ea charset="0" panose="020b0606030504020204" pitchFamily="34" typeface="Open Sans"/>
                  <a:cs charset="0" panose="020b0606030504020204" pitchFamily="34" typeface="Open Sans"/>
                </a:rPr>
                <a:t>ADD TITLE</a:t>
              </a:r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F88B25E8-EBC3-4306-AFD0-D5896CA20167}"/>
                </a:ext>
              </a:extLst>
            </p:cNvPr>
            <p:cNvSpPr/>
            <p:nvPr/>
          </p:nvSpPr>
          <p:spPr>
            <a:xfrm>
              <a:off x="1008543" y="4613973"/>
              <a:ext cx="2119007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noProof="1" sz="100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Lorem ipsum dolor sit amet, consectetur adipiscing elit. Nulla imperdiet</a:t>
              </a: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917FBF52-E28A-4C9B-AC20-5ED37FA86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2187" l="17524" r="21144" t="22361"/>
          <a:stretch>
            <a:fillRect/>
          </a:stretch>
        </p:blipFill>
        <p:spPr>
          <a:xfrm>
            <a:off x="9044876" y="232954"/>
            <a:ext cx="2139042" cy="2282710"/>
          </a:xfrm>
          <a:prstGeom prst="rect">
            <a:avLst/>
          </a:prstGeom>
        </p:spPr>
      </p:pic>
      <p:pic>
        <p:nvPicPr>
          <p:cNvPr descr="10004015438746072987" id="34" name="Picture 4">
            <a:extLst>
              <a:ext uri="{FF2B5EF4-FFF2-40B4-BE49-F238E27FC236}">
                <a16:creationId xmlns:a16="http://schemas.microsoft.com/office/drawing/2014/main" id="{2FE2B82D-65D6-4735-9EDF-C83D82FD1470}"/>
              </a:ext>
            </a:extLst>
          </p:cNvPr>
          <p:cNvPicPr>
            <a:picLocks noChangeArrowheads="1" noChangeAspect="1" noCrop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rot="5400000">
            <a:off x="1851721" y="1663481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036861123"/>
      </p:ext>
    </p:extLst>
  </p:cSld>
  <p:clrMapOvr>
    <a:masterClrMapping/>
  </p:clrMapOvr>
  <mc:AlternateContent>
    <mc:Choice Requires="p14">
      <p:transition p14:dur="3000" spd="slow">
        <p:push dir="u"/>
      </p:transition>
    </mc:Choice>
    <mc:Fallback>
      <p:transition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FIRST_PUBLISH" val="1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171</Paragraphs>
  <Slides>28</Slides>
  <Notes>28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58">
      <vt:lpstr>Arial</vt:lpstr>
      <vt:lpstr>等线 Light</vt:lpstr>
      <vt:lpstr>等线</vt:lpstr>
      <vt:lpstr>Calibri Light</vt:lpstr>
      <vt:lpstr>Calibri</vt:lpstr>
      <vt:lpstr>Aring</vt:lpstr>
      <vt:lpstr>黄彦文行书字体</vt:lpstr>
      <vt:lpstr>经典中圆简</vt:lpstr>
      <vt:lpstr>Bauhaus 93</vt:lpstr>
      <vt:lpstr>Century Gothic</vt:lpstr>
      <vt:lpstr>微软雅黑</vt:lpstr>
      <vt:lpstr>Segoe UI</vt:lpstr>
      <vt:lpstr>Bradley Hand ITC</vt:lpstr>
      <vt:lpstr>华文细黑</vt:lpstr>
      <vt:lpstr>Arial Black</vt:lpstr>
      <vt:lpstr>Open Sans</vt:lpstr>
      <vt:lpstr>Gill Sans</vt:lpstr>
      <vt:lpstr>Roboto Light</vt:lpstr>
      <vt:lpstr>晴圆等宽</vt:lpstr>
      <vt:lpstr>Open Sans Light</vt:lpstr>
      <vt:lpstr>Source Sans Pro</vt:lpstr>
      <vt:lpstr>Curlz MT</vt:lpstr>
      <vt:lpstr>Montserrat Light</vt:lpstr>
      <vt:lpstr>汉仪细行楷简</vt:lpstr>
      <vt:lpstr>宋体</vt:lpstr>
      <vt:lpstr>微软雅黑 Light</vt:lpstr>
      <vt:lpstr>Arial Unicode MS</vt:lpstr>
      <vt:lpstr>Helvetica</vt:lpstr>
      <vt:lpstr>Lato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2021-08-22T11:59:58Z</dcterms:created>
  <cp:lastPrinted>2021-08-22T11:59:58Z</cp:lastPrinted>
  <dcterms:modified xsi:type="dcterms:W3CDTF">2021-08-22T05:50:09Z</dcterms:modified>
  <cp:revision>1</cp:revision>
</cp:coreProperties>
</file>