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firstSlideNum="0" saveSubsetFonts="1">
  <p:sldMasterIdLst>
    <p:sldMasterId id="2147483677" r:id="rId1"/>
    <p:sldMasterId id="2147483686" r:id="rId2"/>
  </p:sldMasterIdLst>
  <p:notesMasterIdLst>
    <p:notesMasterId r:id="rId3"/>
  </p:notesMasterIdLst>
  <p:sldIdLst>
    <p:sldId id="257" r:id="rId4"/>
    <p:sldId id="261" r:id="rId5"/>
    <p:sldId id="262" r:id="rId6"/>
    <p:sldId id="269" r:id="rId7"/>
    <p:sldId id="260" r:id="rId8"/>
    <p:sldId id="277" r:id="rId9"/>
    <p:sldId id="276" r:id="rId10"/>
    <p:sldId id="270" r:id="rId11"/>
    <p:sldId id="264" r:id="rId12"/>
    <p:sldId id="266" r:id="rId13"/>
    <p:sldId id="265" r:id="rId14"/>
    <p:sldId id="263" r:id="rId15"/>
    <p:sldId id="268" r:id="rId16"/>
    <p:sldId id="278" r:id="rId17"/>
    <p:sldId id="271" r:id="rId18"/>
    <p:sldId id="267" r:id="rId19"/>
    <p:sldId id="284" r:id="rId20"/>
    <p:sldId id="279" r:id="rId21"/>
    <p:sldId id="275" r:id="rId22"/>
    <p:sldId id="282" r:id="rId23"/>
    <p:sldId id="283" r:id="rId24"/>
    <p:sldId id="281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5" orient="horz" pos="1298" userDrawn="1">
          <p15:clr>
            <a:srgbClr val="A4A3A4"/>
          </p15:clr>
        </p15:guide>
        <p15:guide id="6" orient="horz" pos="3793" userDrawn="1">
          <p15:clr>
            <a:srgbClr val="A4A3A4"/>
          </p15:clr>
        </p15:guide>
        <p15:guide id="7" orient="horz" pos="3113" userDrawn="1">
          <p15:clr>
            <a:srgbClr val="A4A3A4"/>
          </p15:clr>
        </p15:guide>
        <p15:guide id="8" pos="892" userDrawn="1">
          <p15:clr>
            <a:srgbClr val="A4A3A4"/>
          </p15:clr>
        </p15:guide>
        <p15:guide id="9" pos="7650" userDrawn="1">
          <p15:clr>
            <a:srgbClr val="A4A3A4"/>
          </p15:clr>
        </p15:guide>
        <p15:guide id="11" pos="7015" userDrawn="1">
          <p15:clr>
            <a:srgbClr val="A4A3A4"/>
          </p15:clr>
        </p15:guide>
        <p15:guide id="12" pos="1255" userDrawn="1">
          <p15:clr>
            <a:srgbClr val="A4A3A4"/>
          </p15:clr>
        </p15:guide>
        <p15:guide id="13" pos="6335" userDrawn="1">
          <p15:clr>
            <a:srgbClr val="A4A3A4"/>
          </p15:clr>
        </p15:guide>
        <p15:guide id="14" orient="horz" pos="2704" userDrawn="1">
          <p15:clr>
            <a:srgbClr val="A4A3A4"/>
          </p15:clr>
        </p15:guide>
        <p15:guide id="15" orient="horz" pos="32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1" autoAdjust="0"/>
    <p:restoredTop sz="94660"/>
  </p:normalViewPr>
  <p:slideViewPr>
    <p:cSldViewPr showGuides="1">
      <p:cViewPr varScale="1">
        <p:scale>
          <a:sx n="92" d="100"/>
          <a:sy n="92" d="100"/>
        </p:scale>
        <p:origin x="186" y="84"/>
      </p:cViewPr>
      <p:guideLst>
        <p:guide orient="horz" pos="391"/>
        <p:guide pos="3840"/>
        <p:guide orient="horz" pos="1298"/>
        <p:guide orient="horz" pos="3793"/>
        <p:guide orient="horz" pos="3113"/>
        <p:guide pos="892"/>
        <p:guide pos="7650"/>
        <p:guide pos="7015"/>
        <p:guide pos="1255"/>
        <p:guide pos="6335"/>
        <p:guide orient="horz" pos="2704"/>
        <p:guide orient="horz" pos="329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30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tags/tag1.xml" Type="http://schemas.openxmlformats.org/officeDocument/2006/relationships/tags"/><Relationship Id="rId27" Target="presProps.xml" Type="http://schemas.openxmlformats.org/officeDocument/2006/relationships/presProps"/><Relationship Id="rId28" Target="viewProps.xml" Type="http://schemas.openxmlformats.org/officeDocument/2006/relationships/viewProps"/><Relationship Id="rId29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30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../theme/themeOverride2.xml" Type="http://schemas.openxmlformats.org/officeDocument/2006/relationships/themeOverrid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产品销售业绩</c:v>
                </c:pt>
              </c:strCache>
            </c:strRef>
          </c:tx>
          <c:spPr>
            <a:ln w="34925" cap="rnd">
              <a:solidFill>
                <a:srgbClr val="2FACD7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30"/>
            <c:spPr>
              <a:solidFill>
                <a:srgbClr val="2FACD7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900" b="0" i="0" u="none" strike="noStrike" kern="1200" baseline="0" smtId="4294967295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sz="900" b="0" i="0" u="none" strike="noStrike" kern="1200" baseline="0" smtId="4294967295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4000</c:v>
                </c:pt>
                <c:pt idx="1">
                  <c:v>3000</c:v>
                </c:pt>
                <c:pt idx="2">
                  <c:v>3500</c:v>
                </c:pt>
                <c:pt idx="3">
                  <c:v>3300</c:v>
                </c:pt>
                <c:pt idx="4">
                  <c:v>3500</c:v>
                </c:pt>
                <c:pt idx="5">
                  <c:v>3000</c:v>
                </c:pt>
                <c:pt idx="6">
                  <c:v>4500</c:v>
                </c:pt>
                <c:pt idx="7">
                  <c:v>3500</c:v>
                </c:pt>
                <c:pt idx="8">
                  <c:v>2800</c:v>
                </c:pt>
                <c:pt idx="9">
                  <c:v>3700</c:v>
                </c:pt>
                <c:pt idx="10">
                  <c:v>4300</c:v>
                </c:pt>
                <c:pt idx="11">
                  <c:v>4800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drop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dropLines>
        <c:axId val="414206904"/>
        <c:axId val="414207296"/>
      </c:lineChart>
      <c:catAx>
        <c:axId val="41420690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6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6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414207296"/>
        <c:crosses val="autoZero"/>
        <c:auto val="0"/>
        <c:lblAlgn val="ctr"/>
        <c:lblOffset/>
        <c:noMultiLvlLbl val="0"/>
      </c:catAx>
      <c:valAx>
        <c:axId val="414207296"/>
        <c:scaling>
          <c:orientation/>
          <c:max val="5000"/>
        </c:scaling>
        <c:delete val="1"/>
        <c:axPos val="l"/>
        <c:numFmt formatCode="General" sourceLinked="1"/>
        <c:majorTickMark val="none"/>
        <c:minorTickMark val="none"/>
        <c:crossAx val="414206904"/>
        <c:crossBetween val="between"/>
        <c:majorUnit val="1000"/>
        <c:min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90445792302489281"/>
          <c:y val="0.032250486314296722"/>
          <c:w val="0.95025479793548584"/>
          <c:h val="0.809695184230804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固定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effectLst>
              <a:outerShdw blurRad="76200" dir="1014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metal">
              <a:bevelT w="25400" h="254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项目A</c:v>
                </c:pt>
                <c:pt idx="1">
                  <c:v>项目B</c:v>
                </c:pt>
                <c:pt idx="2">
                  <c:v>项目C</c:v>
                </c:pt>
                <c:pt idx="3">
                  <c:v>项目D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修改值</c:v>
                </c:pt>
              </c:strCache>
            </c:strRef>
          </c:tx>
          <c:spPr>
            <a:solidFill>
              <a:srgbClr val="4DB8DD"/>
            </a:solidFill>
            <a:effectLst>
              <a:outerShdw blurRad="63500" sx="101000" sy="101000" algn="ctr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38100" h="38100"/>
            </a:sp3d>
          </c:spPr>
          <c:invertIfNegative val="0"/>
          <c:dPt>
            <c:idx val="1"/>
            <c:invertIfNegative val="0"/>
            <c:spPr>
              <a:solidFill>
                <a:srgbClr val="2FACD7"/>
              </a:solidFill>
              <a:effectLst>
                <a:outerShdw blurRad="63500" sx="101000" sy="101000" algn="ctr" rotWithShape="0">
                  <a:schemeClr val="bg1"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38100" h="38100"/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en-US"/>
                      <a:t>50</a:t>
                    </a:r>
                    <a:r>
                      <a:rPr lang="en-US" altLang="en-US" sz="105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en-US"/>
                      <a:t>80</a:t>
                    </a:r>
                    <a:r>
                      <a:rPr lang="en-US" altLang="en-US" sz="105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en-US"/>
                      <a:t>30</a:t>
                    </a:r>
                    <a:r>
                      <a:rPr lang="en-US" altLang="en-US" sz="105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en-US"/>
                      <a:t>60</a:t>
                    </a:r>
                    <a:r>
                      <a:rPr lang="en-US" altLang="en-US" sz="105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mtId="4294967295">
                    <a:solidFill>
                      <a:schemeClr val="bg1"/>
                    </a:solidFill>
                  </a:defRPr>
                </a:pPr>
                <a:endParaRPr smtId="4294967295">
                  <a:solidFill>
                    <a:schemeClr val="bg1"/>
                  </a:solidFill>
                </a:endParaR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Sheet1!$A$2:$A$5</c:f>
              <c:strCache>
                <c:ptCount val="4"/>
                <c:pt idx="0">
                  <c:v>项目A</c:v>
                </c:pt>
                <c:pt idx="1">
                  <c:v>项目B</c:v>
                </c:pt>
                <c:pt idx="2">
                  <c:v>项目C</c:v>
                </c:pt>
                <c:pt idx="3">
                  <c:v>项目D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0.5</c:v>
                </c:pt>
                <c:pt idx="1">
                  <c:v>0.8</c:v>
                </c:pt>
                <c:pt idx="2">
                  <c:v>0.3</c:v>
                </c:pt>
                <c:pt idx="3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100"/>
        <c:axId val="414209648"/>
        <c:axId val="414210040"/>
      </c:barChart>
      <c:catAx>
        <c:axId val="414209648"/>
        <c:scaling>
          <c:orientation/>
        </c:scaling>
        <c:delete val="0"/>
        <c:axPos val="b"/>
        <c:numFmt formatCode="General" sourceLinked="0"/>
        <c:majorTickMark val="none"/>
        <c:minorTickMark val="none"/>
        <c:spPr>
          <a:noFill/>
          <a:ln>
            <a:noFill/>
          </a:ln>
        </c:spPr>
        <c:txPr>
          <a:bodyPr/>
          <a:p>
            <a:pPr>
              <a:defRPr smtId="4294967295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smtId="4294967295">
              <a:solidFill>
                <a:schemeClr val="tx1">
                  <a:lumMod val="75000"/>
                  <a:lumOff val="25000"/>
                </a:schemeClr>
              </a:solidFill>
            </a:endParaRPr>
          </a:p>
        </c:txPr>
        <c:crossAx val="414210040"/>
        <c:crosses val="autoZero"/>
        <c:auto val="0"/>
        <c:lblAlgn val="ctr"/>
        <c:lblOffset/>
        <c:noMultiLvlLbl val="0"/>
      </c:catAx>
      <c:valAx>
        <c:axId val="414210040"/>
        <c:scaling>
          <c:orientation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</c:spPr>
        <c:crossAx val="414209648"/>
        <c:crosses val="autoZero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areaChart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A辅助面积</c:v>
                </c:pt>
              </c:strCache>
            </c:strRef>
          </c:tx>
          <c:spPr>
            <a:gradFill>
              <a:gsLst>
                <a:gs pos="0">
                  <a:schemeClr val="bg1">
                    <a:lumMod val="75000"/>
                    <a:alpha val="60000"/>
                  </a:schemeClr>
                </a:gs>
                <a:gs pos="100000">
                  <a:schemeClr val="bg1">
                    <a:lumMod val="85000"/>
                    <a:alpha val="6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4000</c:v>
                </c:pt>
                <c:pt idx="1">
                  <c:v>3000</c:v>
                </c:pt>
                <c:pt idx="2">
                  <c:v>3500</c:v>
                </c:pt>
                <c:pt idx="3">
                  <c:v>3300</c:v>
                </c:pt>
                <c:pt idx="4">
                  <c:v>3500</c:v>
                </c:pt>
                <c:pt idx="5">
                  <c:v>3000</c:v>
                </c:pt>
                <c:pt idx="6">
                  <c:v>4500</c:v>
                </c:pt>
                <c:pt idx="7">
                  <c:v>3500</c:v>
                </c:pt>
                <c:pt idx="8">
                  <c:v>2800</c:v>
                </c:pt>
                <c:pt idx="9">
                  <c:v>3700</c:v>
                </c:pt>
                <c:pt idx="10">
                  <c:v>4300</c:v>
                </c:pt>
                <c:pt idx="11">
                  <c:v>4800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B辅助面积</c:v>
                </c:pt>
              </c:strCache>
            </c:strRef>
          </c:tx>
          <c:spPr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3500</c:v>
                </c:pt>
                <c:pt idx="1">
                  <c:v>2000</c:v>
                </c:pt>
                <c:pt idx="2">
                  <c:v>2500</c:v>
                </c:pt>
                <c:pt idx="3">
                  <c:v>3000</c:v>
                </c:pt>
                <c:pt idx="4">
                  <c:v>2100</c:v>
                </c:pt>
                <c:pt idx="5">
                  <c:v>1500</c:v>
                </c:pt>
                <c:pt idx="6">
                  <c:v>2500</c:v>
                </c:pt>
                <c:pt idx="7">
                  <c:v>2800</c:v>
                </c:pt>
                <c:pt idx="8">
                  <c:v>1800</c:v>
                </c:pt>
                <c:pt idx="9">
                  <c:v>2150</c:v>
                </c:pt>
                <c:pt idx="10">
                  <c:v>2900</c:v>
                </c:pt>
                <c:pt idx="11">
                  <c:v>3850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414208864"/>
        <c:axId val="415650624"/>
      </c:areaChart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A销售业绩</c:v>
                </c:pt>
              </c:strCache>
            </c:strRef>
          </c:tx>
          <c:spPr>
            <a:ln w="19050" cap="rnd">
              <a:solidFill>
                <a:srgbClr val="2187AB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22225">
                <a:solidFill>
                  <a:srgbClr val="2187AB"/>
                </a:solidFill>
              </a:ln>
              <a:effectLst/>
            </c:spPr>
          </c:marker>
          <c:dPt>
            <c:idx val="8"/>
            <c:invertIfNegative val="1"/>
            <c:marker>
              <c:symbol val="circle"/>
              <c:size val="8"/>
              <c:spPr>
                <a:solidFill>
                  <a:schemeClr val="bg1"/>
                </a:solidFill>
                <a:ln w="22225">
                  <a:solidFill>
                    <a:srgbClr val="2187AB"/>
                  </a:solidFill>
                </a:ln>
                <a:effectLst/>
              </c:spPr>
            </c:marker>
          </c:dPt>
          <c:dLbls>
            <c:dLbl>
              <c:idx val="0"/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layout>
                <c:manualLayout>
                  <c:x val="-0.15326039493083954"/>
                  <c:y val="0"/>
                </c:manualLayout>
              </c:layout>
              <c:spPr>
                <a:solidFill>
                  <a:srgbClr val="2187AB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p>
                  <a:pPr>
                    <a:defRPr sz="1197" b="0" i="0" u="none" strike="noStrike" kern="1200" baseline="0" smtId="4294967295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sz="1197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1"/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spPr>
              <a:solidFill>
                <a:srgbClr val="2187AB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4000</c:v>
                </c:pt>
                <c:pt idx="1">
                  <c:v>3000</c:v>
                </c:pt>
                <c:pt idx="2">
                  <c:v>3500</c:v>
                </c:pt>
                <c:pt idx="3">
                  <c:v>3300</c:v>
                </c:pt>
                <c:pt idx="4">
                  <c:v>3500</c:v>
                </c:pt>
                <c:pt idx="5">
                  <c:v>3000</c:v>
                </c:pt>
                <c:pt idx="6">
                  <c:v>4500</c:v>
                </c:pt>
                <c:pt idx="7">
                  <c:v>3500</c:v>
                </c:pt>
                <c:pt idx="8">
                  <c:v>2800</c:v>
                </c:pt>
                <c:pt idx="9">
                  <c:v>3700</c:v>
                </c:pt>
                <c:pt idx="10">
                  <c:v>4300</c:v>
                </c:pt>
                <c:pt idx="11">
                  <c:v>4800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B销售业绩</c:v>
                </c:pt>
              </c:strCache>
            </c:strRef>
          </c:tx>
          <c:spPr>
            <a:ln w="19050" cap="rnd">
              <a:solidFill>
                <a:srgbClr val="49B9E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19050">
                <a:solidFill>
                  <a:srgbClr val="49B9E3"/>
                </a:solidFill>
              </a:ln>
              <a:effectLst/>
            </c:spPr>
          </c:marker>
          <c:dLbls>
            <c:dLbl>
              <c:idx val="0"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layout>
                <c:manualLayout>
                  <c:x val="0.013743061572313309"/>
                  <c:y val="1.4602142073272262E-07"/>
                </c:manualLayout>
              </c:layout>
              <c:spPr>
                <a:solidFill>
                  <a:srgbClr val="49B9E3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p>
                  <a:pPr>
                    <a:defRPr sz="1197" b="0" i="0" u="none" strike="noStrike" kern="1200" baseline="0" smtId="4294967295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sz="1197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9622055"/>
                      <c:h val="0.09205687"/>
                    </c:manualLayout>
                  </c15:layout>
                </c:ext>
              </c:extLst>
            </c:dLbl>
            <c:dLbl>
              <c:idx val="6"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11"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spPr>
              <a:solidFill>
                <a:srgbClr val="49B9E3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3500</c:v>
                </c:pt>
                <c:pt idx="1">
                  <c:v>2000</c:v>
                </c:pt>
                <c:pt idx="2">
                  <c:v>2500</c:v>
                </c:pt>
                <c:pt idx="3">
                  <c:v>3000</c:v>
                </c:pt>
                <c:pt idx="4">
                  <c:v>2100</c:v>
                </c:pt>
                <c:pt idx="5">
                  <c:v>1500</c:v>
                </c:pt>
                <c:pt idx="6">
                  <c:v>2500</c:v>
                </c:pt>
                <c:pt idx="7">
                  <c:v>2800</c:v>
                </c:pt>
                <c:pt idx="8">
                  <c:v>1800</c:v>
                </c:pt>
                <c:pt idx="9">
                  <c:v>2150</c:v>
                </c:pt>
                <c:pt idx="10">
                  <c:v>2900</c:v>
                </c:pt>
                <c:pt idx="11">
                  <c:v>3850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414208864"/>
        <c:axId val="415650624"/>
      </c:lineChart>
      <c:catAx>
        <c:axId val="414208864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415650624"/>
        <c:crosses val="autoZero"/>
        <c:auto val="0"/>
        <c:lblAlgn val="ctr"/>
        <c:lblOffset/>
        <c:noMultiLvlLbl val="0"/>
      </c:catAx>
      <c:valAx>
        <c:axId val="415650624"/>
        <c:scaling>
          <c:orientation/>
          <c:max val="5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414208864"/>
        <c:crosses val="autoZero"/>
        <c:crossBetween val="between"/>
        <c:majorUnit val="1000"/>
        <c:minorUnit val="500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400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 cmpd="dbl">
              <a:solidFill>
                <a:sysClr val="window" lastClr="FFFF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 cap="rnd" cmpd="sng">
                <a:solidFill>
                  <a:sysClr val="window" lastClr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0"/>
            <c:spPr>
              <a:solidFill>
                <a:srgbClr val="28A9D6"/>
              </a:solidFill>
              <a:ln cmpd="dbl">
                <a:solidFill>
                  <a:sysClr val="window" lastClr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/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/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/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/>
            </c:dLbl>
            <c:spPr>
              <a:ln>
                <a:noFill/>
              </a:ln>
            </c:spPr>
            <c:txPr>
              <a:bodyPr/>
              <a:p>
                <a:pPr>
                  <a:defRPr sz="2000" b="0" smtId="4294967295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sz="2000" b="0" smtId="4294967295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</a:endParaR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extLst/>
          </c:dLbls>
          <c:cat>
            <c:strRef>
              <c:f>Sheet1!$A$2:$A$5</c:f>
              <c:strCache>
                <c:ptCount val="4"/>
                <c:pt idx="0">
                  <c:v>项目A</c:v>
                </c:pt>
                <c:pt idx="1">
                  <c:v>项目B</c:v>
                </c:pt>
                <c:pt idx="2">
                  <c:v>项目C</c:v>
                </c:pt>
                <c:pt idx="3">
                  <c:v>项目D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12"/>
        <c:overlap/>
        <c:axId val="415652976"/>
        <c:axId val="415653368"/>
      </c:barChart>
      <c:catAx>
        <c:axId val="415652976"/>
        <c:scaling>
          <c:orientation/>
        </c:scaling>
        <c:delete val="0"/>
        <c:axPos val="b"/>
        <c:numFmt formatCode="General" sourceLinked="0"/>
        <c:majorTickMark val="none"/>
        <c:minorTickMark val="none"/>
        <c:spPr>
          <a:ln>
            <a:solidFill>
              <a:sysClr val="windowText" lastClr="000000">
                <a:lumMod val="50000"/>
                <a:lumOff val="50000"/>
              </a:sysClr>
            </a:solidFill>
          </a:ln>
        </c:spPr>
        <c:txPr>
          <a:bodyPr/>
          <a:p>
            <a:pPr>
              <a:defRPr smtId="4294967295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smtId="4294967295">
              <a:solidFill>
                <a:schemeClr val="tx1">
                  <a:lumMod val="75000"/>
                  <a:lumOff val="25000"/>
                </a:schemeClr>
              </a:solidFill>
            </a:endParaRPr>
          </a:p>
        </c:txPr>
        <c:crossAx val="415653368"/>
        <c:crosses val="autoZero"/>
        <c:auto val="0"/>
        <c:lblAlgn val="ctr"/>
        <c:lblOffset/>
        <c:noMultiLvlLbl val="0"/>
      </c:catAx>
      <c:valAx>
        <c:axId val="415653368"/>
        <c:scaling>
          <c:orientation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</c:spPr>
        <c:crossAx val="415652976"/>
        <c:crosses val="autoZero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D7BAD-2227-4ED9-976D-74FC1DE8D0D6}" type="datetimeFigureOut">
              <a:rPr lang="zh-CN" altLang="en-US" smtClean="0"/>
              <a:t>2015/11/23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2BD0B-23ED-4A76-9C99-2E249C5C7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2513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theme/themeOverride1.xml" Type="http://schemas.openxmlformats.org/officeDocument/2006/relationships/themeOverride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0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96624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Requires="p14">
      <p:transition spd="med">
        <p14:reveal/>
      </p:transition>
    </mc:Choice>
    <mc:Fallback>
      <p:transition spd="med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1486113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5013326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7655996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3201483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093303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0384376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5651374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9932766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过渡页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35971" y="6334897"/>
            <a:ext cx="292061" cy="283147"/>
          </a:xfrm>
          <a:prstGeom prst="rect">
            <a:avLst/>
          </a:prstGeom>
        </p:spPr>
        <p:txBody>
          <a:bodyPr wrap="square" lIns="0" tIns="0" rIns="0" bIns="0" anchor="ctr" anchorCtr="1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55183D58-648D-4475-BEF8-624F48514A3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 flipH="1">
            <a:off x="1430458" y="6479836"/>
            <a:ext cx="10620000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flipH="1">
            <a:off x="141543" y="6479836"/>
            <a:ext cx="792000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 userDrawn="1"/>
        </p:nvGrpSpPr>
        <p:grpSpPr>
          <a:xfrm flipH="1">
            <a:off x="975516" y="6268899"/>
            <a:ext cx="412970" cy="421874"/>
            <a:chOff x="7019085" y="157473"/>
            <a:chExt cx="3868830" cy="3952255"/>
          </a:xfrm>
        </p:grpSpPr>
        <p:sp>
          <p:nvSpPr>
            <p:cNvPr id="8" name="椭圆 7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 rot="16971428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Freeform 5"/>
          <p:cNvSpPr>
            <a:spLocks noEditPoints="1"/>
          </p:cNvSpPr>
          <p:nvPr userDrawn="1"/>
        </p:nvSpPr>
        <p:spPr bwMode="auto">
          <a:xfrm>
            <a:off x="7458155" y="5658694"/>
            <a:ext cx="4253066" cy="821142"/>
          </a:xfrm>
          <a:custGeom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cxnSp>
        <p:nvCxnSpPr>
          <p:cNvPr id="24" name="直接连接符 23" hidden="1"/>
          <p:cNvCxnSpPr/>
          <p:nvPr userDrawn="1"/>
        </p:nvCxnSpPr>
        <p:spPr>
          <a:xfrm flipH="1">
            <a:off x="3181635" y="431856"/>
            <a:ext cx="0" cy="52493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 userDrawn="1"/>
        </p:nvSpPr>
        <p:spPr>
          <a:xfrm>
            <a:off x="333375" y="455040"/>
            <a:ext cx="122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过渡页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任意多边形 28"/>
          <p:cNvSpPr/>
          <p:nvPr userDrawn="1"/>
        </p:nvSpPr>
        <p:spPr>
          <a:xfrm flipV="1">
            <a:off x="174171" y="423706"/>
            <a:ext cx="1386789" cy="432000"/>
          </a:xfrm>
          <a:custGeom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7" name="椭圆 26"/>
          <p:cNvSpPr/>
          <p:nvPr userDrawn="1"/>
        </p:nvSpPr>
        <p:spPr>
          <a:xfrm>
            <a:off x="11156816" y="275375"/>
            <a:ext cx="548997" cy="548997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/>
                </a:ext>
              </a:extLst>
            </a:blip>
            <a:tile tx="-19050" ty="101600" sx="20000" sy="20000" flip="none" algn="ctr"/>
          </a:blipFill>
          <a:ln w="9525">
            <a:solidFill>
              <a:srgbClr val="4DB8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57007615"/>
      </p:ext>
    </p:extLst>
  </p:cSld>
  <p:clrMapOvr>
    <a:masterClrMapping/>
  </p:clrMapOvr>
  <mc:AlternateContent>
    <mc:Choice Requires="p14">
      <p:transition spd="med">
        <p14:reveal/>
      </p:transition>
    </mc:Choice>
    <mc:Fallback>
      <p:transition spd="med">
        <p:fade/>
      </p:transition>
    </mc:Fallback>
  </mc:AlternateContent>
  <p:timing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1_过渡页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35971" y="6334897"/>
            <a:ext cx="292061" cy="283147"/>
          </a:xfrm>
          <a:prstGeom prst="rect">
            <a:avLst/>
          </a:prstGeom>
        </p:spPr>
        <p:txBody>
          <a:bodyPr wrap="square" lIns="0" tIns="0" rIns="0" bIns="0" anchor="ctr" anchorCtr="1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55183D58-648D-4475-BEF8-624F48514A3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 flipH="1">
            <a:off x="1430458" y="6479836"/>
            <a:ext cx="10620000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flipH="1">
            <a:off x="141543" y="6479836"/>
            <a:ext cx="792000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 userDrawn="1"/>
        </p:nvGrpSpPr>
        <p:grpSpPr>
          <a:xfrm flipH="1">
            <a:off x="975516" y="6268899"/>
            <a:ext cx="412970" cy="421874"/>
            <a:chOff x="7019085" y="157473"/>
            <a:chExt cx="3868830" cy="3952255"/>
          </a:xfrm>
        </p:grpSpPr>
        <p:sp>
          <p:nvSpPr>
            <p:cNvPr id="8" name="椭圆 7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 rot="16971428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Freeform 5"/>
          <p:cNvSpPr>
            <a:spLocks noEditPoints="1"/>
          </p:cNvSpPr>
          <p:nvPr userDrawn="1"/>
        </p:nvSpPr>
        <p:spPr bwMode="auto">
          <a:xfrm>
            <a:off x="7458155" y="5658694"/>
            <a:ext cx="4253066" cy="821142"/>
          </a:xfrm>
          <a:custGeom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cxnSp>
        <p:nvCxnSpPr>
          <p:cNvPr id="24" name="直接连接符 23" hidden="1"/>
          <p:cNvCxnSpPr/>
          <p:nvPr userDrawn="1"/>
        </p:nvCxnSpPr>
        <p:spPr>
          <a:xfrm flipH="1">
            <a:off x="3181635" y="431856"/>
            <a:ext cx="0" cy="52493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 userDrawn="1"/>
        </p:nvSpPr>
        <p:spPr>
          <a:xfrm>
            <a:off x="333375" y="455040"/>
            <a:ext cx="122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第一部分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任意多边形 28"/>
          <p:cNvSpPr/>
          <p:nvPr userDrawn="1"/>
        </p:nvSpPr>
        <p:spPr>
          <a:xfrm flipV="1">
            <a:off x="174171" y="423706"/>
            <a:ext cx="1386789" cy="432000"/>
          </a:xfrm>
          <a:custGeom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椭圆 24"/>
          <p:cNvSpPr/>
          <p:nvPr userDrawn="1"/>
        </p:nvSpPr>
        <p:spPr>
          <a:xfrm>
            <a:off x="11156816" y="275375"/>
            <a:ext cx="548997" cy="548997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/>
                </a:ext>
              </a:extLst>
            </a:blip>
            <a:tile tx="-19050" ty="101600" sx="20000" sy="20000" flip="none" algn="ctr"/>
          </a:blipFill>
          <a:ln w="9525">
            <a:solidFill>
              <a:srgbClr val="4DB8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1744616457"/>
      </p:ext>
    </p:extLst>
  </p:cSld>
  <p:clrMapOvr>
    <a:masterClrMapping/>
  </p:clrMapOvr>
  <mc:AlternateContent>
    <mc:Choice Requires="p14">
      <p:transition spd="med">
        <p14:reveal/>
      </p:transition>
    </mc:Choice>
    <mc:Fallback>
      <p:transition spd="med">
        <p:fade/>
      </p:transition>
    </mc:Fallback>
  </mc:AlternateContent>
  <p:timing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2_过渡页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35971" y="6334897"/>
            <a:ext cx="292061" cy="283147"/>
          </a:xfrm>
          <a:prstGeom prst="rect">
            <a:avLst/>
          </a:prstGeom>
        </p:spPr>
        <p:txBody>
          <a:bodyPr wrap="square" lIns="0" tIns="0" rIns="0" bIns="0" anchor="ctr" anchorCtr="1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55183D58-648D-4475-BEF8-624F48514A3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 flipH="1">
            <a:off x="1430458" y="6479836"/>
            <a:ext cx="10620000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flipH="1">
            <a:off x="141543" y="6479836"/>
            <a:ext cx="792000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 userDrawn="1"/>
        </p:nvGrpSpPr>
        <p:grpSpPr>
          <a:xfrm flipH="1">
            <a:off x="975516" y="6268899"/>
            <a:ext cx="412970" cy="421874"/>
            <a:chOff x="7019085" y="157473"/>
            <a:chExt cx="3868830" cy="3952255"/>
          </a:xfrm>
        </p:grpSpPr>
        <p:sp>
          <p:nvSpPr>
            <p:cNvPr id="8" name="椭圆 7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 rot="16971428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Freeform 5"/>
          <p:cNvSpPr>
            <a:spLocks noEditPoints="1"/>
          </p:cNvSpPr>
          <p:nvPr userDrawn="1"/>
        </p:nvSpPr>
        <p:spPr bwMode="auto">
          <a:xfrm>
            <a:off x="7458155" y="5658694"/>
            <a:ext cx="4253066" cy="821142"/>
          </a:xfrm>
          <a:custGeom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cxnSp>
        <p:nvCxnSpPr>
          <p:cNvPr id="24" name="直接连接符 23" hidden="1"/>
          <p:cNvCxnSpPr/>
          <p:nvPr userDrawn="1"/>
        </p:nvCxnSpPr>
        <p:spPr>
          <a:xfrm flipH="1">
            <a:off x="3181635" y="431856"/>
            <a:ext cx="0" cy="52493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 userDrawn="1"/>
        </p:nvSpPr>
        <p:spPr>
          <a:xfrm>
            <a:off x="333375" y="455040"/>
            <a:ext cx="122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第二部分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任意多边形 28"/>
          <p:cNvSpPr/>
          <p:nvPr userDrawn="1"/>
        </p:nvSpPr>
        <p:spPr>
          <a:xfrm flipV="1">
            <a:off x="174171" y="423706"/>
            <a:ext cx="1386789" cy="432000"/>
          </a:xfrm>
          <a:custGeom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6" name="椭圆 25"/>
          <p:cNvSpPr/>
          <p:nvPr userDrawn="1"/>
        </p:nvSpPr>
        <p:spPr>
          <a:xfrm>
            <a:off x="11156816" y="275375"/>
            <a:ext cx="548997" cy="548997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/>
                </a:ext>
              </a:extLst>
            </a:blip>
            <a:tile tx="-19050" ty="101600" sx="20000" sy="20000" flip="none" algn="ctr"/>
          </a:blipFill>
          <a:ln w="9525">
            <a:solidFill>
              <a:srgbClr val="4DB8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040662792"/>
      </p:ext>
    </p:extLst>
  </p:cSld>
  <p:clrMapOvr>
    <a:masterClrMapping/>
  </p:clrMapOvr>
  <mc:AlternateContent>
    <mc:Choice Requires="p14">
      <p:transition spd="med">
        <p14:reveal/>
      </p:transition>
    </mc:Choice>
    <mc:Fallback>
      <p:transition spd="med">
        <p:fade/>
      </p:transition>
    </mc:Fallback>
  </mc:AlternateContent>
  <p:timing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3_过渡页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35971" y="6334897"/>
            <a:ext cx="292061" cy="283147"/>
          </a:xfrm>
          <a:prstGeom prst="rect">
            <a:avLst/>
          </a:prstGeom>
        </p:spPr>
        <p:txBody>
          <a:bodyPr wrap="square" lIns="0" tIns="0" rIns="0" bIns="0" anchor="ctr" anchorCtr="1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55183D58-648D-4475-BEF8-624F48514A3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 flipH="1">
            <a:off x="1430458" y="6479836"/>
            <a:ext cx="10620000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flipH="1">
            <a:off x="141543" y="6479836"/>
            <a:ext cx="792000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 userDrawn="1"/>
        </p:nvGrpSpPr>
        <p:grpSpPr>
          <a:xfrm flipH="1">
            <a:off x="975516" y="6268899"/>
            <a:ext cx="412970" cy="421874"/>
            <a:chOff x="7019085" y="157473"/>
            <a:chExt cx="3868830" cy="3952255"/>
          </a:xfrm>
        </p:grpSpPr>
        <p:sp>
          <p:nvSpPr>
            <p:cNvPr id="8" name="椭圆 7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 rot="16971428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Freeform 5"/>
          <p:cNvSpPr>
            <a:spLocks noEditPoints="1"/>
          </p:cNvSpPr>
          <p:nvPr userDrawn="1"/>
        </p:nvSpPr>
        <p:spPr bwMode="auto">
          <a:xfrm>
            <a:off x="7458155" y="5658694"/>
            <a:ext cx="4253066" cy="821142"/>
          </a:xfrm>
          <a:custGeom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cxnSp>
        <p:nvCxnSpPr>
          <p:cNvPr id="24" name="直接连接符 23" hidden="1"/>
          <p:cNvCxnSpPr/>
          <p:nvPr userDrawn="1"/>
        </p:nvCxnSpPr>
        <p:spPr>
          <a:xfrm flipH="1">
            <a:off x="3181635" y="431856"/>
            <a:ext cx="0" cy="52493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 userDrawn="1"/>
        </p:nvSpPr>
        <p:spPr>
          <a:xfrm>
            <a:off x="333375" y="455040"/>
            <a:ext cx="122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第三部分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任意多边形 28"/>
          <p:cNvSpPr/>
          <p:nvPr userDrawn="1"/>
        </p:nvSpPr>
        <p:spPr>
          <a:xfrm flipV="1">
            <a:off x="174171" y="423706"/>
            <a:ext cx="1386789" cy="432000"/>
          </a:xfrm>
          <a:custGeom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6" name="椭圆 25"/>
          <p:cNvSpPr/>
          <p:nvPr userDrawn="1"/>
        </p:nvSpPr>
        <p:spPr>
          <a:xfrm>
            <a:off x="11156816" y="275375"/>
            <a:ext cx="548997" cy="548997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/>
                </a:ext>
              </a:extLst>
            </a:blip>
            <a:tile tx="-19050" ty="101600" sx="20000" sy="20000" flip="none" algn="ctr"/>
          </a:blipFill>
          <a:ln w="9525">
            <a:solidFill>
              <a:srgbClr val="4DB8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4221821120"/>
      </p:ext>
    </p:extLst>
  </p:cSld>
  <p:clrMapOvr>
    <a:masterClrMapping/>
  </p:clrMapOvr>
  <mc:AlternateContent>
    <mc:Choice Requires="p14">
      <p:transition spd="med">
        <p14:reveal/>
      </p:transition>
    </mc:Choice>
    <mc:Fallback>
      <p:transition spd="med">
        <p:fade/>
      </p:transition>
    </mc:Fallback>
  </mc:AlternateContent>
  <p:timing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4_过渡页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35971" y="6334897"/>
            <a:ext cx="292061" cy="283147"/>
          </a:xfrm>
          <a:prstGeom prst="rect">
            <a:avLst/>
          </a:prstGeom>
        </p:spPr>
        <p:txBody>
          <a:bodyPr wrap="square" lIns="0" tIns="0" rIns="0" bIns="0" anchor="ctr" anchorCtr="1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55183D58-648D-4475-BEF8-624F48514A3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 flipH="1">
            <a:off x="1430458" y="6479836"/>
            <a:ext cx="10620000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flipH="1">
            <a:off x="141543" y="6479836"/>
            <a:ext cx="792000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 userDrawn="1"/>
        </p:nvGrpSpPr>
        <p:grpSpPr>
          <a:xfrm flipH="1">
            <a:off x="975516" y="6268899"/>
            <a:ext cx="412970" cy="421874"/>
            <a:chOff x="7019085" y="157473"/>
            <a:chExt cx="3868830" cy="3952255"/>
          </a:xfrm>
        </p:grpSpPr>
        <p:sp>
          <p:nvSpPr>
            <p:cNvPr id="8" name="椭圆 7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 rot="16971428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Freeform 5"/>
          <p:cNvSpPr>
            <a:spLocks noEditPoints="1"/>
          </p:cNvSpPr>
          <p:nvPr userDrawn="1"/>
        </p:nvSpPr>
        <p:spPr bwMode="auto">
          <a:xfrm>
            <a:off x="7458155" y="5658694"/>
            <a:ext cx="4253066" cy="821142"/>
          </a:xfrm>
          <a:custGeom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cxnSp>
        <p:nvCxnSpPr>
          <p:cNvPr id="24" name="直接连接符 23" hidden="1"/>
          <p:cNvCxnSpPr/>
          <p:nvPr userDrawn="1"/>
        </p:nvCxnSpPr>
        <p:spPr>
          <a:xfrm flipH="1">
            <a:off x="3181635" y="431856"/>
            <a:ext cx="0" cy="52493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 userDrawn="1"/>
        </p:nvSpPr>
        <p:spPr>
          <a:xfrm>
            <a:off x="333375" y="455040"/>
            <a:ext cx="122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第四部分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任意多边形 28"/>
          <p:cNvSpPr/>
          <p:nvPr userDrawn="1"/>
        </p:nvSpPr>
        <p:spPr>
          <a:xfrm flipV="1">
            <a:off x="174171" y="423706"/>
            <a:ext cx="1386789" cy="432000"/>
          </a:xfrm>
          <a:custGeom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6" name="椭圆 25"/>
          <p:cNvSpPr/>
          <p:nvPr userDrawn="1"/>
        </p:nvSpPr>
        <p:spPr>
          <a:xfrm>
            <a:off x="11156816" y="275375"/>
            <a:ext cx="548997" cy="548997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/>
                </a:ext>
              </a:extLst>
            </a:blip>
            <a:tile tx="-19050" ty="101600" sx="20000" sy="20000" flip="none" algn="ctr"/>
          </a:blipFill>
          <a:ln w="9525">
            <a:solidFill>
              <a:srgbClr val="4DB8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252941036"/>
      </p:ext>
    </p:extLst>
  </p:cSld>
  <p:clrMapOvr>
    <a:masterClrMapping/>
  </p:clrMapOvr>
  <mc:AlternateContent>
    <mc:Choice Requires="p14">
      <p:transition spd="med">
        <p14:reveal/>
      </p:transition>
    </mc:Choice>
    <mc:Fallback>
      <p:transition spd="med">
        <p:fade/>
      </p:transition>
    </mc:Fallback>
  </mc:AlternateContent>
  <p:timing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4497920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9119896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0671189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slideLayouts/slideLayout16.xml" Type="http://schemas.openxmlformats.org/officeDocument/2006/relationships/slideLayout"/><Relationship Id="rId11" Target="../slideLayouts/slideLayout17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8.xml" Type="http://schemas.openxmlformats.org/officeDocument/2006/relationships/slideLayout"/><Relationship Id="rId3" Target="../slideLayouts/slideLayout9.xml" Type="http://schemas.openxmlformats.org/officeDocument/2006/relationships/slideLayout"/><Relationship Id="rId4" Target="../slideLayouts/slideLayout10.xml" Type="http://schemas.openxmlformats.org/officeDocument/2006/relationships/slideLayout"/><Relationship Id="rId5" Target="../slideLayouts/slideLayout11.xml" Type="http://schemas.openxmlformats.org/officeDocument/2006/relationships/slideLayout"/><Relationship Id="rId6" Target="../slideLayouts/slideLayout12.xml" Type="http://schemas.openxmlformats.org/officeDocument/2006/relationships/slideLayout"/><Relationship Id="rId7" Target="../slideLayouts/slideLayout13.xml" Type="http://schemas.openxmlformats.org/officeDocument/2006/relationships/slideLayout"/><Relationship Id="rId8" Target="../slideLayouts/slideLayout14.xml" Type="http://schemas.openxmlformats.org/officeDocument/2006/relationships/slideLayout"/><Relationship Id="rId9" Target="../slideLayouts/slideLayout15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943261" y="6338262"/>
            <a:ext cx="540987" cy="283147"/>
          </a:xfrm>
          <a:prstGeom prst="rect">
            <a:avLst/>
          </a:prstGeom>
        </p:spPr>
        <p:txBody>
          <a:bodyPr wrap="square" lIns="0" tIns="0" rIns="0" bIns="0"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83D58-648D-4475-BEF8-624F48514A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3628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mc:AlternateContent>
    <mc:Choice Requires="p14">
      <p:transition spd="med">
        <p14:reveal/>
      </p:transition>
    </mc:Choice>
    <mc:Fallback>
      <p:transition spd="med">
        <p:fade/>
      </p:transition>
    </mc:Fallback>
  </mc:AlternateContent>
  <p:timing/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332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8.png" Type="http://schemas.openxmlformats.org/officeDocument/2006/relationships/image"/><Relationship Id="rId3" Target="../media/image9.wdp" Type="http://schemas.microsoft.com/office/2007/relationships/hdphoto"/><Relationship Id="rId4" Target="../media/image10.wdp" Type="http://schemas.microsoft.com/office/2007/relationships/hdphoto"/><Relationship Id="rId5" Target="../media/image11.wdp" Type="http://schemas.microsoft.com/office/2007/relationships/hdphoto"/></Relationships>
</file>

<file path=ppt/slides/_rels/slide1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charts/chart4.xml" Type="http://schemas.openxmlformats.org/officeDocument/2006/relationships/chart"/></Relationships>
</file>

<file path=ppt/slides/_rels/slide1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charts/chart2.xml" Type="http://schemas.openxmlformats.org/officeDocument/2006/relationships/chart"/></Relationships>
</file>

<file path=ppt/slides/_rels/slide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charts/chart3.xml" Type="http://schemas.openxmlformats.org/officeDocument/2006/relationships/char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5000">
              <a:srgbClr val="E6E6E6"/>
            </a:gs>
            <a:gs pos="25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b="50000" l="50000" r="50000" t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0" y="263187"/>
            <a:ext cx="12192000" cy="2353917"/>
          </a:xfrm>
          <a:custGeom>
            <a:gdLst>
              <a:gd fmla="*/ 7933 w 8000" name="T0"/>
              <a:gd fmla="*/ 1418 h 1542" name="T1"/>
              <a:gd fmla="*/ 7832 w 8000" name="T2"/>
              <a:gd fmla="*/ 1315 h 1542" name="T3"/>
              <a:gd fmla="*/ 7738 w 8000" name="T4"/>
              <a:gd fmla="*/ 1352 h 1542" name="T5"/>
              <a:gd fmla="*/ 7673 w 8000" name="T6"/>
              <a:gd fmla="*/ 1336 h 1542" name="T7"/>
              <a:gd fmla="*/ 7538 w 8000" name="T8"/>
              <a:gd fmla="*/ 1313 h 1542" name="T9"/>
              <a:gd fmla="*/ 7430 w 8000" name="T10"/>
              <a:gd fmla="*/ 1287 h 1542" name="T11"/>
              <a:gd fmla="*/ 7292 w 8000" name="T12"/>
              <a:gd fmla="*/ 1358 h 1542" name="T13"/>
              <a:gd fmla="*/ 7170 w 8000" name="T14"/>
              <a:gd fmla="*/ 1352 h 1542" name="T15"/>
              <a:gd fmla="*/ 6993 w 8000" name="T16"/>
              <a:gd fmla="*/ 1400 h 1542" name="T17"/>
              <a:gd fmla="*/ 6886 w 8000" name="T18"/>
              <a:gd fmla="*/ 1357 h 1542" name="T19"/>
              <a:gd fmla="*/ 6766 w 8000" name="T20"/>
              <a:gd fmla="*/ 1380 h 1542" name="T21"/>
              <a:gd fmla="*/ 6640 w 8000" name="T22"/>
              <a:gd fmla="*/ 1194 h 1542" name="T23"/>
              <a:gd fmla="*/ 6505 w 8000" name="T24"/>
              <a:gd fmla="*/ 1157 h 1542" name="T25"/>
              <a:gd fmla="*/ 6381 w 8000" name="T26"/>
              <a:gd fmla="*/ 1311 h 1542" name="T27"/>
              <a:gd fmla="*/ 6242 w 8000" name="T28"/>
              <a:gd fmla="*/ 1181 h 1542" name="T29"/>
              <a:gd fmla="*/ 5688 w 8000" name="T30"/>
              <a:gd fmla="*/ 818 h 1542" name="T31"/>
              <a:gd fmla="*/ 5396 w 8000" name="T32"/>
              <a:gd fmla="*/ 674 h 1542" name="T33"/>
              <a:gd fmla="*/ 5346 w 8000" name="T34"/>
              <a:gd fmla="*/ 615 h 1542" name="T35"/>
              <a:gd fmla="*/ 5292 w 8000" name="T36"/>
              <a:gd fmla="*/ 1274 h 1542" name="T37"/>
              <a:gd fmla="*/ 5007 w 8000" name="T38"/>
              <a:gd fmla="*/ 1089 h 1542" name="T39"/>
              <a:gd fmla="*/ 4819 w 8000" name="T40"/>
              <a:gd fmla="*/ 685 h 1542" name="T41"/>
              <a:gd fmla="*/ 4540 w 8000" name="T42"/>
              <a:gd fmla="*/ 1250 h 1542" name="T43"/>
              <a:gd fmla="*/ 4474 w 8000" name="T44"/>
              <a:gd fmla="*/ 1255 h 1542" name="T45"/>
              <a:gd fmla="*/ 4398 w 8000" name="T46"/>
              <a:gd fmla="*/ 1265 h 1542" name="T47"/>
              <a:gd fmla="*/ 4286 w 8000" name="T48"/>
              <a:gd fmla="*/ 1131 h 1542" name="T49"/>
              <a:gd fmla="*/ 4046 w 8000" name="T50"/>
              <a:gd fmla="*/ 1117 h 1542" name="T51"/>
              <a:gd fmla="*/ 3923 w 8000" name="T52"/>
              <a:gd fmla="*/ 975 h 1542" name="T53"/>
              <a:gd fmla="*/ 3742 w 8000" name="T54"/>
              <a:gd fmla="*/ 1095 h 1542" name="T55"/>
              <a:gd fmla="*/ 3585 w 8000" name="T56"/>
              <a:gd fmla="*/ 1415 h 1542" name="T57"/>
              <a:gd fmla="*/ 3463 w 8000" name="T58"/>
              <a:gd fmla="*/ 1255 h 1542" name="T59"/>
              <a:gd fmla="*/ 3390 w 8000" name="T60"/>
              <a:gd fmla="*/ 372 h 1542" name="T61"/>
              <a:gd fmla="*/ 3367 w 8000" name="T62"/>
              <a:gd fmla="*/ 187 h 1542" name="T63"/>
              <a:gd fmla="*/ 3329 w 8000" name="T64"/>
              <a:gd fmla="*/ 695 h 1542" name="T65"/>
              <a:gd fmla="*/ 2997 w 8000" name="T66"/>
              <a:gd fmla="*/ 1479 h 1542" name="T67"/>
              <a:gd fmla="*/ 2797 w 8000" name="T68"/>
              <a:gd fmla="*/ 1119 h 1542" name="T69"/>
              <a:gd fmla="*/ 2628 w 8000" name="T70"/>
              <a:gd fmla="*/ 1372 h 1542" name="T71"/>
              <a:gd fmla="*/ 2470 w 8000" name="T72"/>
              <a:gd fmla="*/ 1378 h 1542" name="T73"/>
              <a:gd fmla="*/ 2310 w 8000" name="T74"/>
              <a:gd fmla="*/ 1440 h 1542" name="T75"/>
              <a:gd fmla="*/ 2152 w 8000" name="T76"/>
              <a:gd fmla="*/ 1391 h 1542" name="T77"/>
              <a:gd fmla="*/ 2055 w 8000" name="T78"/>
              <a:gd fmla="*/ 1463 h 1542" name="T79"/>
              <a:gd fmla="*/ 1975 w 8000" name="T80"/>
              <a:gd fmla="*/ 1479 h 1542" name="T81"/>
              <a:gd fmla="*/ 1805 w 8000" name="T82"/>
              <a:gd fmla="*/ 1456 h 1542" name="T83"/>
              <a:gd fmla="*/ 1673 w 8000" name="T84"/>
              <a:gd fmla="*/ 1469 h 1542" name="T85"/>
              <a:gd fmla="*/ 1531 w 8000" name="T86"/>
              <a:gd fmla="*/ 1408 h 1542" name="T87"/>
              <a:gd fmla="*/ 1443 w 8000" name="T88"/>
              <a:gd fmla="*/ 1265 h 1542" name="T89"/>
              <a:gd fmla="*/ 1253 w 8000" name="T90"/>
              <a:gd fmla="*/ 1421 h 1542" name="T91"/>
              <a:gd fmla="*/ 1155 w 8000" name="T92"/>
              <a:gd fmla="*/ 1401 h 1542" name="T93"/>
              <a:gd fmla="*/ 1051 w 8000" name="T94"/>
              <a:gd fmla="*/ 1389 h 1542" name="T95"/>
              <a:gd fmla="*/ 969 w 8000" name="T96"/>
              <a:gd fmla="*/ 1224 h 1542" name="T97"/>
              <a:gd fmla="*/ 843 w 8000" name="T98"/>
              <a:gd fmla="*/ 1375 h 1542" name="T99"/>
              <a:gd fmla="*/ 664 w 8000" name="T100"/>
              <a:gd fmla="*/ 1427 h 1542" name="T101"/>
              <a:gd fmla="*/ 515 w 8000" name="T102"/>
              <a:gd fmla="*/ 1241 h 1542" name="T103"/>
              <a:gd fmla="*/ 320 w 8000" name="T104"/>
              <a:gd fmla="*/ 1245 h 1542" name="T105"/>
              <a:gd fmla="*/ 218 w 8000" name="T106"/>
              <a:gd fmla="*/ 1342 h 1542" name="T107"/>
              <a:gd fmla="*/ 56 w 8000" name="T108"/>
              <a:gd fmla="*/ 1357 h 1542" name="T109"/>
              <a:gd fmla="*/ 3369 w 8000" name="T110"/>
              <a:gd fmla="*/ 1408 h 1542" name="T111"/>
              <a:gd fmla="*/ 3356 w 8000" name="T112"/>
              <a:gd fmla="*/ 1141 h 1542" name="T113"/>
              <a:gd fmla="*/ 3356 w 8000" name="T114"/>
              <a:gd fmla="*/ 872 h 1542" name="T115"/>
              <a:gd fmla="*/ 3356 w 8000" name="T116"/>
              <a:gd fmla="*/ 756 h 1542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1542" w="8000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/>
                </a:gs>
              </a:gsLst>
              <a:lin ang="5400000" scaled="1"/>
            </a:gradFill>
          </a:ln>
          <a:effectLst/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2" name="矩形 1"/>
          <p:cNvSpPr/>
          <p:nvPr/>
        </p:nvSpPr>
        <p:spPr>
          <a:xfrm>
            <a:off x="0" y="2626517"/>
            <a:ext cx="12192000" cy="1714585"/>
          </a:xfrm>
          <a:prstGeom prst="rect">
            <a:avLst/>
          </a:prstGeom>
          <a:solidFill>
            <a:srgbClr val="28A9D6"/>
          </a:solidFill>
          <a:ln>
            <a:noFill/>
          </a:ln>
          <a:effectLst/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cxnSp>
        <p:nvCxnSpPr>
          <p:cNvPr id="25" name="直接连接符 24"/>
          <p:cNvCxnSpPr/>
          <p:nvPr/>
        </p:nvCxnSpPr>
        <p:spPr>
          <a:xfrm>
            <a:off x="0" y="4373612"/>
            <a:ext cx="12192000" cy="0"/>
          </a:xfrm>
          <a:prstGeom prst="line">
            <a:avLst/>
          </a:prstGeom>
          <a:ln w="19050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3"/>
          <p:cNvSpPr txBox="1"/>
          <p:nvPr/>
        </p:nvSpPr>
        <p:spPr>
          <a:xfrm>
            <a:off x="3876871" y="2822089"/>
            <a:ext cx="4438258" cy="106680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3200">
                <a:ln w="3175">
                  <a:solidFill>
                    <a:srgbClr val="31A5D7"/>
                  </a:solidFill>
                </a:ln>
                <a:solidFill>
                  <a:schemeClr val="bg1"/>
                </a:solidFill>
                <a:latin charset="0" panose="020e0705020206020404" pitchFamily="34" typeface="Copperplate Gothic Bold"/>
                <a:ea charset="-122" panose="020b0800000000000000" pitchFamily="34" typeface="华康俪金黑W8(P)"/>
              </a:rPr>
              <a:t>2015年</a:t>
            </a:r>
          </a:p>
          <a:p>
            <a:pPr algn="ctr"/>
            <a:r>
              <a:rPr altLang="zh-CN" b="1" lang="en-US" smtClean="0" sz="3200">
                <a:ln w="3175">
                  <a:solidFill>
                    <a:srgbClr val="31A5D7"/>
                  </a:solidFill>
                </a:ln>
                <a:solidFill>
                  <a:schemeClr val="bg1"/>
                </a:solidFill>
                <a:latin charset="0" panose="020e0705020206020404" pitchFamily="34" typeface="Copperplate Gothic Bold"/>
                <a:ea charset="-122" panose="020b0800000000000000" pitchFamily="34" typeface="华康俪金黑W8(P)"/>
              </a:rPr>
              <a:t>年终工作汇报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0" y="4795475"/>
            <a:ext cx="4320000" cy="12674"/>
          </a:xfrm>
          <a:prstGeom prst="line">
            <a:avLst/>
          </a:prstGeom>
          <a:ln w="31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0" y="4861761"/>
            <a:ext cx="4320000" cy="12674"/>
          </a:xfrm>
          <a:prstGeom prst="line">
            <a:avLst/>
          </a:prstGeom>
          <a:ln w="31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0" y="4928047"/>
            <a:ext cx="4320000" cy="12674"/>
          </a:xfrm>
          <a:prstGeom prst="line">
            <a:avLst/>
          </a:prstGeom>
          <a:ln w="31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7872000" y="4795475"/>
            <a:ext cx="4320000" cy="12674"/>
          </a:xfrm>
          <a:prstGeom prst="line">
            <a:avLst/>
          </a:prstGeom>
          <a:ln w="31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872000" y="4861761"/>
            <a:ext cx="4320000" cy="12674"/>
          </a:xfrm>
          <a:prstGeom prst="line">
            <a:avLst/>
          </a:prstGeom>
          <a:ln w="31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872000" y="4928047"/>
            <a:ext cx="4320000" cy="12674"/>
          </a:xfrm>
          <a:prstGeom prst="line">
            <a:avLst/>
          </a:prstGeom>
          <a:ln w="31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4518591" y="4587262"/>
            <a:ext cx="3154818" cy="548997"/>
            <a:chOff x="4583832" y="4599936"/>
            <a:chExt cx="3154818" cy="548997"/>
          </a:xfrm>
        </p:grpSpPr>
        <p:sp>
          <p:nvSpPr>
            <p:cNvPr id="43" name="文本框 42"/>
            <p:cNvSpPr txBox="1"/>
            <p:nvPr/>
          </p:nvSpPr>
          <p:spPr>
            <a:xfrm>
              <a:off x="5132829" y="4756303"/>
              <a:ext cx="2605821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 smtClean="0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@生日礼物（多吉制作）20140119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4583832" y="4599936"/>
              <a:ext cx="548997" cy="548997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/>
                  </a:ext>
                </a:extLst>
              </a:blip>
              <a:tile algn="ctr" flip="none" sx="20000" sy="20000" tx="-19050" ty="101600"/>
            </a:blipFill>
            <a:ln w="9525">
              <a:solidFill>
                <a:srgbClr val="4DB8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348372847"/>
      </p:ext>
    </p:extLst>
  </p:cSld>
  <p:clrMapOvr>
    <a:overrideClrMapping accent1="accent1" accent2="accent2" accent3="accent3" accent4="accent4" accent5="accent5" accent6="accent6" bg1="lt1" bg2="lt2" folHlink="folHlink" hlink="hlink" tx1="dk1" tx2="dk2"/>
  </p:clrMapOvr>
  <mc:AlternateContent>
    <mc:Choice Requires="p14">
      <p:transition spd="med">
        <p14:reveal/>
      </p:transition>
    </mc:Choice>
    <mc:Fallback>
      <p:transition spd="med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9C8787F5-01C4-4230-8A9A-DABC3A6E2D20}" type="slidenum">
              <a:rPr altLang="en-US" lang="zh-CN" smtClean="0"/>
              <a:t>9</a:t>
            </a:fld>
          </a:p>
        </p:txBody>
      </p:sp>
      <p:grpSp>
        <p:nvGrpSpPr>
          <p:cNvPr id="13" name="组合 12"/>
          <p:cNvGrpSpPr/>
          <p:nvPr/>
        </p:nvGrpSpPr>
        <p:grpSpPr>
          <a:xfrm>
            <a:off x="4936801" y="2439418"/>
            <a:ext cx="2318398" cy="2703105"/>
            <a:chOff x="3270866" y="2448755"/>
            <a:chExt cx="2318398" cy="2703105"/>
          </a:xfrm>
        </p:grpSpPr>
        <p:sp>
          <p:nvSpPr>
            <p:cNvPr id="14" name="圆角矩形 13"/>
            <p:cNvSpPr/>
            <p:nvPr/>
          </p:nvSpPr>
          <p:spPr>
            <a:xfrm>
              <a:off x="3276895" y="2454396"/>
              <a:ext cx="2312369" cy="2697464"/>
            </a:xfrm>
            <a:prstGeom prst="roundRect">
              <a:avLst/>
            </a:prstGeom>
            <a:pattFill prst="pct75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12700">
              <a:solidFill>
                <a:schemeClr val="bg1">
                  <a:lumMod val="65000"/>
                </a:schemeClr>
              </a:solidFill>
            </a:ln>
            <a:effectLst>
              <a:outerShdw algn="tl" blurRad="50800" dir="2700000" dist="38100" rotWithShape="0" sx="99000" sy="99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363819" y="2448755"/>
              <a:ext cx="97801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20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</a:rPr>
                <a:t>二</a:t>
              </a: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3270866" y="2486628"/>
              <a:ext cx="2307272" cy="2590078"/>
            </a:xfrm>
            <a:custGeom>
              <a:gdLst>
                <a:gd fmla="*/ 1580870 w 1724383" name="connsiteX0"/>
                <a:gd fmla="*/ 0 h 1935743" name="connsiteY0"/>
                <a:gd fmla="*/ 1597390 w 1724383" name="connsiteX1"/>
                <a:gd fmla="*/ 8966 h 1935743" name="connsiteY1"/>
                <a:gd fmla="*/ 1718531 w 1724383" name="connsiteX2"/>
                <a:gd fmla="*/ 189762 h 1935743" name="connsiteY2"/>
                <a:gd fmla="*/ 1723844 w 1724383" name="connsiteX3"/>
                <a:gd fmla="*/ 242460 h 1935743" name="connsiteY3"/>
                <a:gd fmla="*/ 1723844 w 1724383" name="connsiteX4"/>
                <a:gd fmla="*/ 444775 h 1935743" name="connsiteY4"/>
                <a:gd fmla="*/ 1724383 w 1724383" name="connsiteX5"/>
                <a:gd fmla="*/ 444775 h 1935743" name="connsiteY5"/>
                <a:gd fmla="*/ 1724383 w 1724383" name="connsiteX6"/>
                <a:gd fmla="*/ 1490411 h 1935743" name="connsiteY6"/>
                <a:gd fmla="*/ 141536 w 1724383" name="connsiteX7"/>
                <a:gd fmla="*/ 1935743 h 1935743" name="connsiteY7"/>
                <a:gd fmla="*/ 125088 w 1724383" name="connsiteX8"/>
                <a:gd fmla="*/ 1926816 h 1935743" name="connsiteY8"/>
                <a:gd fmla="*/ 107182 w 1724383" name="connsiteX9"/>
                <a:gd fmla="*/ 1912041 h 1935743" name="connsiteY9"/>
                <a:gd fmla="*/ 75648 w 1724383" name="connsiteX10"/>
                <a:gd fmla="*/ 1883388 h 1935743" name="connsiteY10"/>
                <a:gd fmla="*/ 52450 w 1724383" name="connsiteX11"/>
                <a:gd fmla="*/ 1855271 h 1935743" name="connsiteY11"/>
                <a:gd fmla="*/ 35689 w 1724383" name="connsiteX12"/>
                <a:gd fmla="*/ 1827646 h 1935743" name="connsiteY12"/>
                <a:gd fmla="*/ 20731 w 1724383" name="connsiteX13"/>
                <a:gd fmla="*/ 1800088 h 1935743" name="connsiteY13"/>
                <a:gd fmla="*/ 4157 w 1724383" name="connsiteX14"/>
                <a:gd fmla="*/ 1746697 h 1935743" name="connsiteY14"/>
                <a:gd fmla="*/ 4157 w 1724383" name="connsiteX15"/>
                <a:gd fmla="*/ 1489393 h 1935743" name="connsiteY15"/>
                <a:gd fmla="*/ 4157 w 1724383" name="connsiteX16"/>
                <a:gd fmla="*/ 444775 h 1935743" name="connsiteY16"/>
                <a:gd fmla="*/ 0 w 1724383" name="connsiteX17"/>
                <a:gd fmla="*/ 444775 h 1935743" name="connsiteY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935743" w="1724383">
                  <a:moveTo>
                    <a:pt x="1580870" y="0"/>
                  </a:moveTo>
                  <a:lnTo>
                    <a:pt x="1597390" y="8966"/>
                  </a:lnTo>
                  <a:cubicBezTo>
                    <a:pt x="1658685" y="50376"/>
                    <a:pt x="1703184" y="114760"/>
                    <a:pt x="1718531" y="189762"/>
                  </a:cubicBezTo>
                  <a:lnTo>
                    <a:pt x="1723844" y="242460"/>
                  </a:lnTo>
                  <a:lnTo>
                    <a:pt x="1723844" y="444775"/>
                  </a:lnTo>
                  <a:lnTo>
                    <a:pt x="1724383" y="444775"/>
                  </a:lnTo>
                  <a:lnTo>
                    <a:pt x="1724383" y="1490411"/>
                  </a:lnTo>
                  <a:lnTo>
                    <a:pt x="141536" y="1935743"/>
                  </a:lnTo>
                  <a:lnTo>
                    <a:pt x="125088" y="1926816"/>
                  </a:lnTo>
                  <a:lnTo>
                    <a:pt x="107182" y="1912041"/>
                  </a:lnTo>
                  <a:lnTo>
                    <a:pt x="75648" y="1883388"/>
                  </a:lnTo>
                  <a:lnTo>
                    <a:pt x="52450" y="1855271"/>
                  </a:lnTo>
                  <a:lnTo>
                    <a:pt x="35689" y="1827646"/>
                  </a:lnTo>
                  <a:lnTo>
                    <a:pt x="20731" y="1800088"/>
                  </a:lnTo>
                  <a:lnTo>
                    <a:pt x="4157" y="1746697"/>
                  </a:lnTo>
                  <a:lnTo>
                    <a:pt x="4157" y="1489393"/>
                  </a:lnTo>
                  <a:lnTo>
                    <a:pt x="4157" y="444775"/>
                  </a:lnTo>
                  <a:lnTo>
                    <a:pt x="0" y="444775"/>
                  </a:lnTo>
                  <a:close/>
                </a:path>
              </a:pathLst>
            </a:custGeom>
            <a:blipFill dpi="0" rotWithShape="1">
              <a:blip r:embed="rId2">
                <a:alphaModFix amt="85000"/>
                <a:extLst>
                  <a:ext uri="{28A0092B-C50C-407E-A947-70E740481C1C}">
                    <a14:useLocalDpi/>
                  </a:ext>
                </a:extLst>
              </a:blip>
              <a:tile algn="tl" flip="none" sx="50000" sy="50000" tx="-711200" ty="12700"/>
            </a:blipFill>
            <a:ln w="3175">
              <a:solidFill>
                <a:schemeClr val="bg1">
                  <a:alpha val="70000"/>
                </a:scheme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任意多边形 16"/>
            <p:cNvSpPr/>
            <p:nvPr/>
          </p:nvSpPr>
          <p:spPr>
            <a:xfrm rot="12291495">
              <a:off x="5100199" y="4765549"/>
              <a:ext cx="297224" cy="297207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任意多边形 17"/>
            <p:cNvSpPr/>
            <p:nvPr/>
          </p:nvSpPr>
          <p:spPr>
            <a:xfrm rot="12291495">
              <a:off x="4437801" y="4875999"/>
              <a:ext cx="202310" cy="202310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任意多边形 18"/>
            <p:cNvSpPr/>
            <p:nvPr/>
          </p:nvSpPr>
          <p:spPr>
            <a:xfrm rot="12291495">
              <a:off x="4178857" y="4932062"/>
              <a:ext cx="154141" cy="154141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任意多边形 19"/>
            <p:cNvSpPr/>
            <p:nvPr/>
          </p:nvSpPr>
          <p:spPr>
            <a:xfrm rot="12291495">
              <a:off x="4744915" y="4819937"/>
              <a:ext cx="250479" cy="250479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矩形 20"/>
            <p:cNvSpPr/>
            <p:nvPr/>
          </p:nvSpPr>
          <p:spPr>
            <a:xfrm>
              <a:off x="3270866" y="3432152"/>
              <a:ext cx="2307272" cy="770790"/>
            </a:xfrm>
            <a:prstGeom prst="rect">
              <a:avLst/>
            </a:prstGeom>
            <a:solidFill>
              <a:schemeClr val="bg1">
                <a:lumMod val="6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270867" y="3624018"/>
              <a:ext cx="230727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</a:lstStyle>
            <a:p>
              <a:pPr algn="ctr"/>
              <a:r>
                <a:rPr altLang="en-US" b="1" lang="zh-CN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</a:rPr>
                <a:t>请输入标题</a:t>
              </a:r>
            </a:p>
          </p:txBody>
        </p:sp>
      </p:grpSp>
      <p:cxnSp>
        <p:nvCxnSpPr>
          <p:cNvPr id="43" name="直接连接符 42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520690" y="1143528"/>
            <a:ext cx="115062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第二部分</a:t>
            </a:r>
          </a:p>
        </p:txBody>
      </p:sp>
    </p:spTree>
    <p:extLst>
      <p:ext uri="{BB962C8B-B14F-4D97-AF65-F5344CB8AC3E}">
        <p14:creationId val="2509459981"/>
      </p:ext>
    </p:extLst>
  </p:cSld>
  <p:clrMapOvr>
    <a:masterClrMapping/>
  </p:clrMapOvr>
  <mc:AlternateContent>
    <mc:Choice Requires="p14">
      <p:transition spd="med">
        <p14:reveal/>
      </p:transition>
    </mc:Choice>
    <mc:Fallback>
      <p:transition spd="med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5B07E38E-BB06-46C1-AD0C-D919D7D5C742}" type="slidenum">
              <a:rPr altLang="en-US" lang="zh-CN" smtClean="0"/>
              <a:t>10</a:t>
            </a:fld>
          </a:p>
        </p:txBody>
      </p:sp>
      <p:sp>
        <p:nvSpPr>
          <p:cNvPr id="4" name="圆角矩形 3"/>
          <p:cNvSpPr/>
          <p:nvPr/>
        </p:nvSpPr>
        <p:spPr>
          <a:xfrm flipV="1">
            <a:off x="2638046" y="3272794"/>
            <a:ext cx="2195411" cy="1340356"/>
          </a:xfrm>
          <a:prstGeom prst="roundRect">
            <a:avLst>
              <a:gd fmla="val 12105" name="adj"/>
            </a:avLst>
          </a:prstGeom>
          <a:pattFill prst="pct7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/>
          </a:p>
        </p:txBody>
      </p:sp>
      <p:sp>
        <p:nvSpPr>
          <p:cNvPr id="5" name="任意多边形 4"/>
          <p:cNvSpPr/>
          <p:nvPr/>
        </p:nvSpPr>
        <p:spPr>
          <a:xfrm>
            <a:off x="2638046" y="3271202"/>
            <a:ext cx="2195411" cy="415973"/>
          </a:xfrm>
          <a:custGeom>
            <a:gdLst>
              <a:gd fmla="*/ 252780 w 3420380" name="connsiteX0"/>
              <a:gd fmla="*/ 0 h 648072" name="connsiteY0"/>
              <a:gd fmla="*/ 3167600 w 3420380" name="connsiteX1"/>
              <a:gd fmla="*/ 0 h 648072" name="connsiteY1"/>
              <a:gd fmla="*/ 3420380 w 3420380" name="connsiteX2"/>
              <a:gd fmla="*/ 252780 h 648072" name="connsiteY2"/>
              <a:gd fmla="*/ 3420380 w 3420380" name="connsiteX3"/>
              <a:gd fmla="*/ 648072 h 648072" name="connsiteY3"/>
              <a:gd fmla="*/ 0 w 3420380" name="connsiteX4"/>
              <a:gd fmla="*/ 648072 h 648072" name="connsiteY4"/>
              <a:gd fmla="*/ 0 w 3420380" name="connsiteX5"/>
              <a:gd fmla="*/ 252780 h 648072" name="connsiteY5"/>
              <a:gd fmla="*/ 252780 w 3420380" name="connsiteX6"/>
              <a:gd fmla="*/ 0 h 648072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648072" w="3420380">
                <a:moveTo>
                  <a:pt x="252780" y="0"/>
                </a:moveTo>
                <a:lnTo>
                  <a:pt x="3167600" y="0"/>
                </a:lnTo>
                <a:cubicBezTo>
                  <a:pt x="3307207" y="0"/>
                  <a:pt x="3420380" y="113173"/>
                  <a:pt x="3420380" y="252780"/>
                </a:cubicBezTo>
                <a:lnTo>
                  <a:pt x="3420380" y="648072"/>
                </a:lnTo>
                <a:lnTo>
                  <a:pt x="0" y="648072"/>
                </a:lnTo>
                <a:lnTo>
                  <a:pt x="0" y="252780"/>
                </a:lnTo>
                <a:cubicBezTo>
                  <a:pt x="0" y="113173"/>
                  <a:pt x="113173" y="0"/>
                  <a:pt x="252780" y="0"/>
                </a:cubicBezTo>
                <a:close/>
              </a:path>
            </a:pathLst>
          </a:custGeom>
          <a:gradFill>
            <a:gsLst>
              <a:gs pos="0">
                <a:srgbClr val="28A9D6"/>
              </a:gs>
              <a:gs pos="34000">
                <a:srgbClr val="4DB8DD"/>
              </a:gs>
              <a:gs pos="100000">
                <a:srgbClr val="28A9D6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/>
          </a:p>
        </p:txBody>
      </p:sp>
      <p:sp>
        <p:nvSpPr>
          <p:cNvPr id="6" name="任意多边形 5"/>
          <p:cNvSpPr/>
          <p:nvPr/>
        </p:nvSpPr>
        <p:spPr>
          <a:xfrm>
            <a:off x="2638440" y="4156892"/>
            <a:ext cx="445778" cy="456171"/>
          </a:xfrm>
          <a:custGeom>
            <a:gdLst>
              <a:gd fmla="*/ 0 w 694509" name="connsiteX0"/>
              <a:gd fmla="*/ 0 h 710700" name="connsiteY0"/>
              <a:gd fmla="*/ 694509 w 694509" name="connsiteX1"/>
              <a:gd fmla="*/ 710700 h 710700" name="connsiteY1"/>
              <a:gd fmla="*/ 252780 w 694509" name="connsiteX2"/>
              <a:gd fmla="*/ 710700 h 710700" name="connsiteY2"/>
              <a:gd fmla="*/ 0 w 694509" name="connsiteX3"/>
              <a:gd fmla="*/ 457920 h 7107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10700" w="694509">
                <a:moveTo>
                  <a:pt x="0" y="0"/>
                </a:moveTo>
                <a:lnTo>
                  <a:pt x="694509" y="710700"/>
                </a:lnTo>
                <a:lnTo>
                  <a:pt x="252780" y="710700"/>
                </a:lnTo>
                <a:cubicBezTo>
                  <a:pt x="113173" y="710700"/>
                  <a:pt x="0" y="597527"/>
                  <a:pt x="0" y="45792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algn="bl" blurRad="50800" dir="18900000" dist="38100" rotWithShape="0">
              <a:schemeClr val="bg1">
                <a:lumMod val="75000"/>
                <a:alpha val="40000"/>
              </a:scheme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/>
          </a:p>
        </p:txBody>
      </p:sp>
      <p:sp>
        <p:nvSpPr>
          <p:cNvPr id="7" name="文本框 6"/>
          <p:cNvSpPr txBox="1"/>
          <p:nvPr/>
        </p:nvSpPr>
        <p:spPr>
          <a:xfrm>
            <a:off x="3018740" y="3256892"/>
            <a:ext cx="1434022" cy="332842"/>
          </a:xfrm>
          <a:prstGeom prst="rect">
            <a:avLst/>
          </a:prstGeom>
          <a:noFill/>
        </p:spPr>
        <p:txBody>
          <a:bodyPr anchor="ctr" anchorCtr="1" rtlCol="0" wrap="square">
            <a:spAutoFit/>
          </a:bodyPr>
          <a:lstStyle/>
          <a:p>
            <a:pPr algn="ctr"/>
            <a:r>
              <a:rPr altLang="en-US" b="1" baseline="-25000" lang="zh-CN" sz="2400">
                <a:solidFill>
                  <a:schemeClr val="bg1"/>
                </a:solidFill>
              </a:rPr>
              <a:t>请输入标题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4442653" y="3271202"/>
            <a:ext cx="391637" cy="414675"/>
          </a:xfrm>
          <a:custGeom>
            <a:gdLst>
              <a:gd fmla="*/ 0 w 610157" name="connsiteX0"/>
              <a:gd fmla="*/ 0 h 646050" name="connsiteY0"/>
              <a:gd fmla="*/ 357377 w 610157" name="connsiteX1"/>
              <a:gd fmla="*/ 0 h 646050" name="connsiteY1"/>
              <a:gd fmla="*/ 610157 w 610157" name="connsiteX2"/>
              <a:gd fmla="*/ 252780 h 646050" name="connsiteY2"/>
              <a:gd fmla="*/ 610157 w 610157" name="connsiteX3"/>
              <a:gd fmla="*/ 646050 h 6460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46050" w="610157">
                <a:moveTo>
                  <a:pt x="0" y="0"/>
                </a:moveTo>
                <a:lnTo>
                  <a:pt x="357377" y="0"/>
                </a:lnTo>
                <a:cubicBezTo>
                  <a:pt x="496984" y="0"/>
                  <a:pt x="610157" y="113173"/>
                  <a:pt x="610157" y="252780"/>
                </a:cubicBezTo>
                <a:lnTo>
                  <a:pt x="610157" y="646050"/>
                </a:lnTo>
                <a:close/>
              </a:path>
            </a:pathLst>
          </a:custGeom>
          <a:solidFill>
            <a:srgbClr val="28A3CE"/>
          </a:solidFill>
          <a:ln>
            <a:noFill/>
          </a:ln>
          <a:effectLst>
            <a:outerShdw algn="tr" blurRad="50800" dir="8100000" dist="38100" rotWithShape="0">
              <a:srgbClr val="28A9D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/>
          </a:p>
        </p:txBody>
      </p:sp>
      <p:sp>
        <p:nvSpPr>
          <p:cNvPr id="9" name="文本框 8"/>
          <p:cNvSpPr txBox="1"/>
          <p:nvPr/>
        </p:nvSpPr>
        <p:spPr>
          <a:xfrm>
            <a:off x="2869142" y="3790256"/>
            <a:ext cx="173321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请输入子标题</a:t>
            </a:r>
          </a:p>
        </p:txBody>
      </p:sp>
      <p:pic>
        <p:nvPicPr>
          <p:cNvPr id="10" name="Picture 3"/>
          <p:cNvPicPr>
            <a:picLocks noChangeArrowheads="1"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>
                  <a14:imgLayer r:embed="rId3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flipV="1">
            <a:off x="2890537" y="4219474"/>
            <a:ext cx="1690430" cy="4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67"/>
          <p:cNvSpPr>
            <a:spLocks noEditPoints="1"/>
          </p:cNvSpPr>
          <p:nvPr/>
        </p:nvSpPr>
        <p:spPr bwMode="auto">
          <a:xfrm>
            <a:off x="3662227" y="4380672"/>
            <a:ext cx="190050" cy="123463"/>
          </a:xfrm>
          <a:custGeom>
            <a:gdLst>
              <a:gd fmla="*/ 72 w 116" name="T0"/>
              <a:gd fmla="*/ 27 h 75" name="T1"/>
              <a:gd fmla="*/ 69 w 116" name="T2"/>
              <a:gd fmla="*/ 19 h 75" name="T3"/>
              <a:gd fmla="*/ 65 w 116" name="T4"/>
              <a:gd fmla="*/ 19 h 75" name="T5"/>
              <a:gd fmla="*/ 46 w 116" name="T6"/>
              <a:gd fmla="*/ 18 h 75" name="T7"/>
              <a:gd fmla="*/ 46 w 116" name="T8"/>
              <a:gd fmla="*/ 29 h 75" name="T9"/>
              <a:gd fmla="*/ 79 w 116" name="T10"/>
              <a:gd fmla="*/ 9 h 75" name="T11"/>
              <a:gd fmla="*/ 72 w 116" name="T12"/>
              <a:gd fmla="*/ 29 h 75" name="T13"/>
              <a:gd fmla="*/ 8 w 116" name="T14"/>
              <a:gd fmla="*/ 23 h 75" name="T15"/>
              <a:gd fmla="*/ 29 w 116" name="T16"/>
              <a:gd fmla="*/ 35 h 75" name="T17"/>
              <a:gd fmla="*/ 18 w 116" name="T18"/>
              <a:gd fmla="*/ 46 h 75" name="T19"/>
              <a:gd fmla="*/ 11 w 116" name="T20"/>
              <a:gd fmla="*/ 42 h 75" name="T21"/>
              <a:gd fmla="*/ 25 w 116" name="T22"/>
              <a:gd fmla="*/ 46 h 75" name="T23"/>
              <a:gd fmla="*/ 4 w 116" name="T24"/>
              <a:gd fmla="*/ 48 h 75" name="T25"/>
              <a:gd fmla="*/ 3 w 116" name="T26"/>
              <a:gd fmla="*/ 48 h 75" name="T27"/>
              <a:gd fmla="*/ 0 w 116" name="T28"/>
              <a:gd fmla="*/ 61 h 75" name="T29"/>
              <a:gd fmla="*/ 2 w 116" name="T30"/>
              <a:gd fmla="*/ 62 h 75" name="T31"/>
              <a:gd fmla="*/ 26 w 116" name="T32"/>
              <a:gd fmla="*/ 73 h 75" name="T33"/>
              <a:gd fmla="*/ 28 w 116" name="T34"/>
              <a:gd fmla="*/ 75 h 75" name="T35"/>
              <a:gd fmla="*/ 92 w 116" name="T36"/>
              <a:gd fmla="*/ 75 h 75" name="T37"/>
              <a:gd fmla="*/ 93 w 116" name="T38"/>
              <a:gd fmla="*/ 62 h 75" name="T39"/>
              <a:gd fmla="*/ 116 w 116" name="T40"/>
              <a:gd fmla="*/ 62 h 75" name="T41"/>
              <a:gd fmla="*/ 116 w 116" name="T42"/>
              <a:gd fmla="*/ 55 h 75" name="T43"/>
              <a:gd fmla="*/ 113 w 116" name="T44"/>
              <a:gd fmla="*/ 48 h 75" name="T45"/>
              <a:gd fmla="*/ 105 w 116" name="T46"/>
              <a:gd fmla="*/ 46 h 75" name="T47"/>
              <a:gd fmla="*/ 98 w 116" name="T48"/>
              <a:gd fmla="*/ 59 h 75" name="T49"/>
              <a:gd fmla="*/ 91 w 116" name="T50"/>
              <a:gd fmla="*/ 46 h 75" name="T51"/>
              <a:gd fmla="*/ 72 w 116" name="T52"/>
              <a:gd fmla="*/ 45 h 75" name="T53"/>
              <a:gd fmla="*/ 69 w 116" name="T54"/>
              <a:gd fmla="*/ 50 h 75" name="T55"/>
              <a:gd fmla="*/ 64 w 116" name="T56"/>
              <a:gd fmla="*/ 67 h 75" name="T57"/>
              <a:gd fmla="*/ 64 w 116" name="T58"/>
              <a:gd fmla="*/ 52 h 75" name="T59"/>
              <a:gd fmla="*/ 60 w 116" name="T60"/>
              <a:gd fmla="*/ 47 h 75" name="T61"/>
              <a:gd fmla="*/ 56 w 116" name="T62"/>
              <a:gd fmla="*/ 47 h 75" name="T63"/>
              <a:gd fmla="*/ 57 w 116" name="T64"/>
              <a:gd fmla="*/ 54 h 75" name="T65"/>
              <a:gd fmla="*/ 49 w 116" name="T66"/>
              <a:gd fmla="*/ 50 h 75" name="T67"/>
              <a:gd fmla="*/ 47 w 116" name="T68"/>
              <a:gd fmla="*/ 45 h 75" name="T69"/>
              <a:gd fmla="*/ 33 w 116" name="T70"/>
              <a:gd fmla="*/ 48 h 75" name="T71"/>
              <a:gd fmla="*/ 87 w 116" name="T72"/>
              <a:gd fmla="*/ 36 h 75" name="T73"/>
              <a:gd fmla="*/ 109 w 116" name="T74"/>
              <a:gd fmla="*/ 21 h 75" name="T75"/>
              <a:gd fmla="*/ 106 w 116" name="T76"/>
              <a:gd fmla="*/ 42 h 75" name="T77"/>
              <a:gd fmla="*/ 98 w 116" name="T78"/>
              <a:gd fmla="*/ 46 h 75" name="T79"/>
              <a:gd fmla="*/ 87 w 116" name="T80"/>
              <a:gd fmla="*/ 36 h 75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75" w="115">
                <a:moveTo>
                  <a:pt x="72" y="29"/>
                </a:moveTo>
                <a:cubicBezTo>
                  <a:pt x="72" y="28"/>
                  <a:pt x="72" y="27"/>
                  <a:pt x="72" y="27"/>
                </a:cubicBezTo>
                <a:cubicBezTo>
                  <a:pt x="72" y="19"/>
                  <a:pt x="72" y="19"/>
                  <a:pt x="72" y="19"/>
                </a:cubicBezTo>
                <a:cubicBezTo>
                  <a:pt x="71" y="19"/>
                  <a:pt x="70" y="19"/>
                  <a:pt x="69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65" y="19"/>
                  <a:pt x="65" y="19"/>
                  <a:pt x="65" y="19"/>
                </a:cubicBezTo>
                <a:cubicBezTo>
                  <a:pt x="60" y="21"/>
                  <a:pt x="56" y="22"/>
                  <a:pt x="47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8"/>
                  <a:pt x="46" y="29"/>
                </a:cubicBezTo>
                <a:cubicBezTo>
                  <a:pt x="38" y="23"/>
                  <a:pt x="41" y="20"/>
                  <a:pt x="39" y="9"/>
                </a:cubicBezTo>
                <a:cubicBezTo>
                  <a:pt x="45" y="0"/>
                  <a:pt x="75" y="0"/>
                  <a:pt x="79" y="9"/>
                </a:cubicBezTo>
                <a:cubicBezTo>
                  <a:pt x="78" y="17"/>
                  <a:pt x="79" y="24"/>
                  <a:pt x="73" y="29"/>
                </a:cubicBezTo>
                <a:cubicBezTo>
                  <a:pt x="72" y="29"/>
                  <a:pt x="72" y="29"/>
                  <a:pt x="72" y="29"/>
                </a:cubicBezTo>
                <a:close/>
                <a:moveTo>
                  <a:pt x="8" y="36"/>
                </a:moveTo>
                <a:cubicBezTo>
                  <a:pt x="7" y="30"/>
                  <a:pt x="7" y="27"/>
                  <a:pt x="8" y="23"/>
                </a:cubicBezTo>
                <a:cubicBezTo>
                  <a:pt x="18" y="25"/>
                  <a:pt x="20" y="16"/>
                  <a:pt x="29" y="23"/>
                </a:cubicBezTo>
                <a:cubicBezTo>
                  <a:pt x="30" y="27"/>
                  <a:pt x="30" y="32"/>
                  <a:pt x="29" y="35"/>
                </a:cubicBezTo>
                <a:cubicBezTo>
                  <a:pt x="29" y="38"/>
                  <a:pt x="28" y="40"/>
                  <a:pt x="26" y="42"/>
                </a:cubicBezTo>
                <a:cubicBezTo>
                  <a:pt x="24" y="44"/>
                  <a:pt x="21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5" y="46"/>
                  <a:pt x="13" y="44"/>
                  <a:pt x="11" y="42"/>
                </a:cubicBezTo>
                <a:cubicBezTo>
                  <a:pt x="9" y="40"/>
                  <a:pt x="8" y="38"/>
                  <a:pt x="8" y="36"/>
                </a:cubicBezTo>
                <a:close/>
                <a:moveTo>
                  <a:pt x="25" y="46"/>
                </a:moveTo>
                <a:cubicBezTo>
                  <a:pt x="22" y="52"/>
                  <a:pt x="14" y="52"/>
                  <a:pt x="12" y="46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50"/>
                  <a:pt x="1" y="51"/>
                  <a:pt x="0" y="54"/>
                </a:cubicBezTo>
                <a:cubicBezTo>
                  <a:pt x="0" y="56"/>
                  <a:pt x="0" y="58"/>
                  <a:pt x="0" y="61"/>
                </a:cubicBezTo>
                <a:cubicBezTo>
                  <a:pt x="1" y="62"/>
                  <a:pt x="1" y="62"/>
                  <a:pt x="1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6" y="62"/>
                  <a:pt x="26" y="62"/>
                  <a:pt x="26" y="62"/>
                </a:cubicBezTo>
                <a:cubicBezTo>
                  <a:pt x="25" y="65"/>
                  <a:pt x="26" y="69"/>
                  <a:pt x="26" y="73"/>
                </a:cubicBezTo>
                <a:cubicBezTo>
                  <a:pt x="27" y="75"/>
                  <a:pt x="27" y="75"/>
                  <a:pt x="27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2" y="75"/>
                  <a:pt x="92" y="75"/>
                </a:cubicBezTo>
                <a:cubicBezTo>
                  <a:pt x="92" y="73"/>
                  <a:pt x="92" y="73"/>
                  <a:pt x="92" y="73"/>
                </a:cubicBezTo>
                <a:cubicBezTo>
                  <a:pt x="93" y="69"/>
                  <a:pt x="93" y="66"/>
                  <a:pt x="93" y="62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59"/>
                  <a:pt x="116" y="57"/>
                  <a:pt x="116" y="55"/>
                </a:cubicBezTo>
                <a:cubicBezTo>
                  <a:pt x="116" y="52"/>
                  <a:pt x="115" y="50"/>
                  <a:pt x="114" y="49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05" y="46"/>
                  <a:pt x="105" y="46"/>
                  <a:pt x="105" y="46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98" y="59"/>
                  <a:pt x="98" y="59"/>
                  <a:pt x="98" y="59"/>
                </a:cubicBezTo>
                <a:cubicBezTo>
                  <a:pt x="93" y="47"/>
                  <a:pt x="93" y="47"/>
                  <a:pt x="93" y="47"/>
                </a:cubicBezTo>
                <a:cubicBezTo>
                  <a:pt x="91" y="46"/>
                  <a:pt x="91" y="46"/>
                  <a:pt x="91" y="46"/>
                </a:cubicBezTo>
                <a:cubicBezTo>
                  <a:pt x="84" y="48"/>
                  <a:pt x="84" y="48"/>
                  <a:pt x="84" y="48"/>
                </a:cubicBezTo>
                <a:cubicBezTo>
                  <a:pt x="72" y="45"/>
                  <a:pt x="72" y="45"/>
                  <a:pt x="72" y="45"/>
                </a:cubicBezTo>
                <a:cubicBezTo>
                  <a:pt x="69" y="47"/>
                  <a:pt x="69" y="47"/>
                  <a:pt x="69" y="47"/>
                </a:cubicBezTo>
                <a:cubicBezTo>
                  <a:pt x="69" y="50"/>
                  <a:pt x="69" y="50"/>
                  <a:pt x="69" y="50"/>
                </a:cubicBezTo>
                <a:cubicBezTo>
                  <a:pt x="64" y="67"/>
                  <a:pt x="64" y="67"/>
                  <a:pt x="64" y="67"/>
                </a:cubicBezTo>
                <a:cubicBezTo>
                  <a:pt x="64" y="67"/>
                  <a:pt x="64" y="67"/>
                  <a:pt x="64" y="67"/>
                </a:cubicBezTo>
                <a:cubicBezTo>
                  <a:pt x="62" y="54"/>
                  <a:pt x="62" y="54"/>
                  <a:pt x="62" y="54"/>
                </a:cubicBezTo>
                <a:cubicBezTo>
                  <a:pt x="64" y="52"/>
                  <a:pt x="64" y="52"/>
                  <a:pt x="64" y="52"/>
                </a:cubicBezTo>
                <a:cubicBezTo>
                  <a:pt x="63" y="47"/>
                  <a:pt x="63" y="47"/>
                  <a:pt x="63" y="47"/>
                </a:cubicBezTo>
                <a:cubicBezTo>
                  <a:pt x="60" y="47"/>
                  <a:pt x="60" y="47"/>
                  <a:pt x="60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52"/>
                  <a:pt x="55" y="52"/>
                  <a:pt x="55" y="52"/>
                </a:cubicBezTo>
                <a:cubicBezTo>
                  <a:pt x="57" y="54"/>
                  <a:pt x="57" y="54"/>
                  <a:pt x="57" y="54"/>
                </a:cubicBezTo>
                <a:cubicBezTo>
                  <a:pt x="54" y="67"/>
                  <a:pt x="54" y="67"/>
                  <a:pt x="54" y="67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47"/>
                  <a:pt x="49" y="47"/>
                  <a:pt x="49" y="47"/>
                </a:cubicBezTo>
                <a:cubicBezTo>
                  <a:pt x="47" y="45"/>
                  <a:pt x="47" y="45"/>
                  <a:pt x="47" y="45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48"/>
                  <a:pt x="33" y="48"/>
                  <a:pt x="33" y="48"/>
                </a:cubicBezTo>
                <a:cubicBezTo>
                  <a:pt x="25" y="46"/>
                  <a:pt x="25" y="46"/>
                  <a:pt x="25" y="46"/>
                </a:cubicBezTo>
                <a:close/>
                <a:moveTo>
                  <a:pt x="87" y="36"/>
                </a:moveTo>
                <a:cubicBezTo>
                  <a:pt x="87" y="30"/>
                  <a:pt x="86" y="25"/>
                  <a:pt x="87" y="21"/>
                </a:cubicBezTo>
                <a:cubicBezTo>
                  <a:pt x="91" y="18"/>
                  <a:pt x="106" y="18"/>
                  <a:pt x="109" y="21"/>
                </a:cubicBezTo>
                <a:cubicBezTo>
                  <a:pt x="109" y="26"/>
                  <a:pt x="109" y="32"/>
                  <a:pt x="109" y="35"/>
                </a:cubicBezTo>
                <a:cubicBezTo>
                  <a:pt x="108" y="38"/>
                  <a:pt x="107" y="40"/>
                  <a:pt x="106" y="42"/>
                </a:cubicBezTo>
                <a:cubicBezTo>
                  <a:pt x="104" y="44"/>
                  <a:pt x="101" y="46"/>
                  <a:pt x="98" y="46"/>
                </a:cubicBezTo>
                <a:cubicBezTo>
                  <a:pt x="98" y="46"/>
                  <a:pt x="98" y="46"/>
                  <a:pt x="98" y="46"/>
                </a:cubicBezTo>
                <a:cubicBezTo>
                  <a:pt x="95" y="46"/>
                  <a:pt x="92" y="44"/>
                  <a:pt x="90" y="42"/>
                </a:cubicBezTo>
                <a:cubicBezTo>
                  <a:pt x="89" y="40"/>
                  <a:pt x="88" y="38"/>
                  <a:pt x="87" y="36"/>
                </a:cubicBezTo>
                <a:close/>
              </a:path>
            </a:pathLst>
          </a:custGeom>
          <a:solidFill>
            <a:srgbClr val="71C6E4"/>
          </a:solidFill>
          <a:ln>
            <a:noFill/>
          </a:ln>
          <a:effectLst>
            <a:outerShdw algn="ctr" blurRad="63500" rotWithShape="0" sx="102000" sy="102000">
              <a:schemeClr val="bg1">
                <a:alpha val="40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 194"/>
          <p:cNvSpPr>
            <a:spLocks noEditPoints="1"/>
          </p:cNvSpPr>
          <p:nvPr/>
        </p:nvSpPr>
        <p:spPr bwMode="auto">
          <a:xfrm>
            <a:off x="3311010" y="4373289"/>
            <a:ext cx="178951" cy="144965"/>
          </a:xfrm>
          <a:custGeom>
            <a:gdLst>
              <a:gd fmla="*/ 86 w 109" name="T0"/>
              <a:gd fmla="*/ 88 h 88" name="T1"/>
              <a:gd fmla="*/ 84 w 109" name="T2"/>
              <a:gd fmla="*/ 44 h 88" name="T3"/>
              <a:gd fmla="*/ 80 w 109" name="T4"/>
              <a:gd fmla="*/ 71 h 88" name="T5"/>
              <a:gd fmla="*/ 109 w 109" name="T6"/>
              <a:gd fmla="*/ 0 h 88" name="T7"/>
              <a:gd fmla="*/ 92 w 109" name="T8"/>
              <a:gd fmla="*/ 33 h 88" name="T9"/>
              <a:gd fmla="*/ 80 w 109" name="T10"/>
              <a:gd fmla="*/ 25 h 88" name="T11"/>
              <a:gd fmla="*/ 67 w 109" name="T12"/>
              <a:gd fmla="*/ 68 h 88" name="T13"/>
              <a:gd fmla="*/ 37 w 109" name="T14"/>
              <a:gd fmla="*/ 73 h 88" name="T15"/>
              <a:gd fmla="*/ 19 w 109" name="T16"/>
              <a:gd fmla="*/ 63 h 88" name="T17"/>
              <a:gd fmla="*/ 0 w 109" name="T18"/>
              <a:gd fmla="*/ 56 h 88" name="T19"/>
              <a:gd fmla="*/ 25 w 109" name="T20"/>
              <a:gd fmla="*/ 48 h 88" name="T21"/>
              <a:gd fmla="*/ 30 w 109" name="T22"/>
              <a:gd fmla="*/ 57 h 88" name="T23"/>
              <a:gd fmla="*/ 44 w 109" name="T24"/>
              <a:gd fmla="*/ 29 h 88" name="T25"/>
              <a:gd fmla="*/ 66 w 109" name="T26"/>
              <a:gd fmla="*/ 50 h 88" name="T27"/>
              <a:gd fmla="*/ 68 w 109" name="T28"/>
              <a:gd fmla="*/ 18 h 88" name="T29"/>
              <a:gd fmla="*/ 78 w 109" name="T30"/>
              <a:gd fmla="*/ 12 h 88" name="T31"/>
              <a:gd fmla="*/ 90 w 109" name="T32"/>
              <a:gd fmla="*/ 1 h 88" name="T33"/>
              <a:gd fmla="*/ 22 w 109" name="T34"/>
              <a:gd fmla="*/ 88 h 88" name="T35"/>
              <a:gd fmla="*/ 29 w 109" name="T36"/>
              <a:gd fmla="*/ 80 h 88" name="T37"/>
              <a:gd fmla="*/ 22 w 109" name="T38"/>
              <a:gd fmla="*/ 79 h 88" name="T39"/>
              <a:gd fmla="*/ 11 w 109" name="T40"/>
              <a:gd fmla="*/ 88 h 88" name="T41"/>
              <a:gd fmla="*/ 17 w 109" name="T42"/>
              <a:gd fmla="*/ 71 h 88" name="T43"/>
              <a:gd fmla="*/ 11 w 109" name="T44"/>
              <a:gd fmla="*/ 73 h 88" name="T45"/>
              <a:gd fmla="*/ 34 w 109" name="T46"/>
              <a:gd fmla="*/ 88 h 88" name="T47"/>
              <a:gd fmla="*/ 40 w 109" name="T48"/>
              <a:gd fmla="*/ 79 h 88" name="T49"/>
              <a:gd fmla="*/ 34 w 109" name="T50"/>
              <a:gd fmla="*/ 80 h 88" name="T51"/>
              <a:gd fmla="*/ 45 w 109" name="T52"/>
              <a:gd fmla="*/ 88 h 88" name="T53"/>
              <a:gd fmla="*/ 52 w 109" name="T54"/>
              <a:gd fmla="*/ 63 h 88" name="T55"/>
              <a:gd fmla="*/ 45 w 109" name="T56"/>
              <a:gd fmla="*/ 69 h 88" name="T57"/>
              <a:gd fmla="*/ 57 w 109" name="T58"/>
              <a:gd fmla="*/ 88 h 88" name="T59"/>
              <a:gd fmla="*/ 63 w 109" name="T60"/>
              <a:gd fmla="*/ 73 h 88" name="T61"/>
              <a:gd fmla="*/ 57 w 109" name="T62"/>
              <a:gd fmla="*/ 88 h 88" name="T63"/>
              <a:gd fmla="*/ 75 w 109" name="T64"/>
              <a:gd fmla="*/ 88 h 88" name="T65"/>
              <a:gd fmla="*/ 68 w 109" name="T66"/>
              <a:gd fmla="*/ 75 h 8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88" w="109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71C6E4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Freeform 199"/>
          <p:cNvSpPr>
            <a:spLocks noEditPoints="1"/>
          </p:cNvSpPr>
          <p:nvPr/>
        </p:nvSpPr>
        <p:spPr bwMode="auto">
          <a:xfrm>
            <a:off x="4024544" y="4359949"/>
            <a:ext cx="135948" cy="183807"/>
          </a:xfrm>
          <a:custGeom>
            <a:gdLst>
              <a:gd fmla="*/ 15 w 83" name="T0"/>
              <a:gd fmla="*/ 35 h 112" name="T1"/>
              <a:gd fmla="*/ 38 w 83" name="T2"/>
              <a:gd fmla="*/ 78 h 112" name="T3"/>
              <a:gd fmla="*/ 80 w 83" name="T4"/>
              <a:gd fmla="*/ 55 h 112" name="T5"/>
              <a:gd fmla="*/ 58 w 83" name="T6"/>
              <a:gd fmla="*/ 13 h 112" name="T7"/>
              <a:gd fmla="*/ 34 w 83" name="T8"/>
              <a:gd fmla="*/ 68 h 112" name="T9"/>
              <a:gd fmla="*/ 46 w 83" name="T10"/>
              <a:gd fmla="*/ 72 h 112" name="T11"/>
              <a:gd fmla="*/ 34 w 83" name="T12"/>
              <a:gd fmla="*/ 68 h 112" name="T13"/>
              <a:gd fmla="*/ 56 w 83" name="T14"/>
              <a:gd fmla="*/ 61 h 112" name="T15"/>
              <a:gd fmla="*/ 62 w 83" name="T16"/>
              <a:gd fmla="*/ 60 h 112" name="T17"/>
              <a:gd fmla="*/ 51 w 83" name="T18"/>
              <a:gd fmla="*/ 66 h 112" name="T19"/>
              <a:gd fmla="*/ 69 w 83" name="T20"/>
              <a:gd fmla="*/ 52 h 112" name="T21"/>
              <a:gd fmla="*/ 73 w 83" name="T22"/>
              <a:gd fmla="*/ 53 h 112" name="T23"/>
              <a:gd fmla="*/ 69 w 83" name="T24"/>
              <a:gd fmla="*/ 52 h 112" name="T25"/>
              <a:gd fmla="*/ 54 w 83" name="T26"/>
              <a:gd fmla="*/ 24 h 112" name="T27"/>
              <a:gd fmla="*/ 56 w 83" name="T28"/>
              <a:gd fmla="*/ 20 h 112" name="T29"/>
              <a:gd fmla="*/ 46 w 83" name="T30"/>
              <a:gd fmla="*/ 27 h 112" name="T31"/>
              <a:gd fmla="*/ 33 w 83" name="T32"/>
              <a:gd fmla="*/ 33 h 112" name="T33"/>
              <a:gd fmla="*/ 35 w 83" name="T34"/>
              <a:gd fmla="*/ 22 h 112" name="T35"/>
              <a:gd fmla="*/ 46 w 83" name="T36"/>
              <a:gd fmla="*/ 27 h 112" name="T37"/>
              <a:gd fmla="*/ 21 w 83" name="T38"/>
              <a:gd fmla="*/ 44 h 112" name="T39"/>
              <a:gd fmla="*/ 25 w 83" name="T40"/>
              <a:gd fmla="*/ 32 h 112" name="T41"/>
              <a:gd fmla="*/ 33 w 83" name="T42"/>
              <a:gd fmla="*/ 60 h 112" name="T43"/>
              <a:gd fmla="*/ 27 w 83" name="T44"/>
              <a:gd fmla="*/ 49 h 112" name="T45"/>
              <a:gd fmla="*/ 32 w 83" name="T46"/>
              <a:gd fmla="*/ 54 h 112" name="T47"/>
              <a:gd fmla="*/ 33 w 83" name="T48"/>
              <a:gd fmla="*/ 60 h 112" name="T49"/>
              <a:gd fmla="*/ 43 w 83" name="T50"/>
              <a:gd fmla="*/ 36 h 112" name="T51"/>
              <a:gd fmla="*/ 57 w 83" name="T52"/>
              <a:gd fmla="*/ 41 h 112" name="T53"/>
              <a:gd fmla="*/ 52 w 83" name="T54"/>
              <a:gd fmla="*/ 54 h 112" name="T55"/>
              <a:gd fmla="*/ 39 w 83" name="T56"/>
              <a:gd fmla="*/ 50 h 112" name="T57"/>
              <a:gd fmla="*/ 60 w 83" name="T58"/>
              <a:gd fmla="*/ 31 h 112" name="T59"/>
              <a:gd fmla="*/ 71 w 83" name="T60"/>
              <a:gd fmla="*/ 33 h 112" name="T61"/>
              <a:gd fmla="*/ 66 w 83" name="T62"/>
              <a:gd fmla="*/ 44 h 112" name="T63"/>
              <a:gd fmla="*/ 60 w 83" name="T64"/>
              <a:gd fmla="*/ 31 h 112" name="T65"/>
              <a:gd fmla="*/ 71 w 83" name="T66"/>
              <a:gd fmla="*/ 112 h 112" name="T67"/>
              <a:gd fmla="*/ 30 w 83" name="T68"/>
              <a:gd fmla="*/ 104 h 112" name="T69"/>
              <a:gd fmla="*/ 44 w 83" name="T70"/>
              <a:gd fmla="*/ 93 h 112" name="T71"/>
              <a:gd fmla="*/ 0 w 83" name="T72"/>
              <a:gd fmla="*/ 45 h 112" name="T73"/>
              <a:gd fmla="*/ 32 w 83" name="T74"/>
              <a:gd fmla="*/ 0 h 112" name="T75"/>
              <a:gd fmla="*/ 21 w 83" name="T76"/>
              <a:gd fmla="*/ 18 h 112" name="T77"/>
              <a:gd fmla="*/ 21 w 83" name="T78"/>
              <a:gd fmla="*/ 72 h 112" name="T79"/>
              <a:gd fmla="*/ 72 w 83" name="T80"/>
              <a:gd fmla="*/ 75 h 112" name="T81"/>
              <a:gd fmla="*/ 56 w 83" name="T82"/>
              <a:gd fmla="*/ 92 h 112" name="T83"/>
              <a:gd fmla="*/ 71 w 83" name="T84"/>
              <a:gd fmla="*/ 104 h 112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112" w="83">
                <a:moveTo>
                  <a:pt x="32" y="15"/>
                </a:moveTo>
                <a:cubicBezTo>
                  <a:pt x="24" y="20"/>
                  <a:pt x="18" y="27"/>
                  <a:pt x="15" y="35"/>
                </a:cubicBezTo>
                <a:cubicBezTo>
                  <a:pt x="13" y="44"/>
                  <a:pt x="13" y="53"/>
                  <a:pt x="18" y="61"/>
                </a:cubicBezTo>
                <a:cubicBezTo>
                  <a:pt x="22" y="69"/>
                  <a:pt x="29" y="75"/>
                  <a:pt x="38" y="78"/>
                </a:cubicBezTo>
                <a:cubicBezTo>
                  <a:pt x="46" y="80"/>
                  <a:pt x="55" y="80"/>
                  <a:pt x="63" y="75"/>
                </a:cubicBezTo>
                <a:cubicBezTo>
                  <a:pt x="72" y="71"/>
                  <a:pt x="77" y="64"/>
                  <a:pt x="80" y="55"/>
                </a:cubicBezTo>
                <a:cubicBezTo>
                  <a:pt x="83" y="47"/>
                  <a:pt x="82" y="38"/>
                  <a:pt x="78" y="30"/>
                </a:cubicBezTo>
                <a:cubicBezTo>
                  <a:pt x="73" y="21"/>
                  <a:pt x="66" y="16"/>
                  <a:pt x="58" y="13"/>
                </a:cubicBezTo>
                <a:cubicBezTo>
                  <a:pt x="50" y="10"/>
                  <a:pt x="40" y="11"/>
                  <a:pt x="32" y="15"/>
                </a:cubicBezTo>
                <a:close/>
                <a:moveTo>
                  <a:pt x="34" y="68"/>
                </a:moveTo>
                <a:cubicBezTo>
                  <a:pt x="36" y="68"/>
                  <a:pt x="39" y="67"/>
                  <a:pt x="41" y="67"/>
                </a:cubicBezTo>
                <a:cubicBezTo>
                  <a:pt x="43" y="69"/>
                  <a:pt x="45" y="70"/>
                  <a:pt x="46" y="72"/>
                </a:cubicBezTo>
                <a:cubicBezTo>
                  <a:pt x="44" y="71"/>
                  <a:pt x="42" y="71"/>
                  <a:pt x="40" y="70"/>
                </a:cubicBezTo>
                <a:cubicBezTo>
                  <a:pt x="38" y="70"/>
                  <a:pt x="36" y="69"/>
                  <a:pt x="34" y="68"/>
                </a:cubicBezTo>
                <a:close/>
                <a:moveTo>
                  <a:pt x="49" y="64"/>
                </a:moveTo>
                <a:cubicBezTo>
                  <a:pt x="51" y="63"/>
                  <a:pt x="54" y="62"/>
                  <a:pt x="56" y="61"/>
                </a:cubicBezTo>
                <a:cubicBezTo>
                  <a:pt x="58" y="60"/>
                  <a:pt x="60" y="59"/>
                  <a:pt x="62" y="57"/>
                </a:cubicBezTo>
                <a:cubicBezTo>
                  <a:pt x="62" y="58"/>
                  <a:pt x="62" y="59"/>
                  <a:pt x="62" y="60"/>
                </a:cubicBezTo>
                <a:cubicBezTo>
                  <a:pt x="63" y="64"/>
                  <a:pt x="62" y="68"/>
                  <a:pt x="60" y="69"/>
                </a:cubicBezTo>
                <a:cubicBezTo>
                  <a:pt x="58" y="70"/>
                  <a:pt x="55" y="68"/>
                  <a:pt x="51" y="66"/>
                </a:cubicBezTo>
                <a:cubicBezTo>
                  <a:pt x="51" y="65"/>
                  <a:pt x="50" y="65"/>
                  <a:pt x="49" y="64"/>
                </a:cubicBezTo>
                <a:close/>
                <a:moveTo>
                  <a:pt x="69" y="52"/>
                </a:moveTo>
                <a:cubicBezTo>
                  <a:pt x="71" y="50"/>
                  <a:pt x="73" y="49"/>
                  <a:pt x="74" y="47"/>
                </a:cubicBezTo>
                <a:cubicBezTo>
                  <a:pt x="74" y="49"/>
                  <a:pt x="73" y="51"/>
                  <a:pt x="73" y="53"/>
                </a:cubicBezTo>
                <a:cubicBezTo>
                  <a:pt x="72" y="55"/>
                  <a:pt x="71" y="57"/>
                  <a:pt x="70" y="59"/>
                </a:cubicBezTo>
                <a:cubicBezTo>
                  <a:pt x="70" y="57"/>
                  <a:pt x="70" y="55"/>
                  <a:pt x="69" y="52"/>
                </a:cubicBezTo>
                <a:close/>
                <a:moveTo>
                  <a:pt x="61" y="23"/>
                </a:moveTo>
                <a:cubicBezTo>
                  <a:pt x="59" y="23"/>
                  <a:pt x="57" y="23"/>
                  <a:pt x="54" y="24"/>
                </a:cubicBezTo>
                <a:cubicBezTo>
                  <a:pt x="53" y="22"/>
                  <a:pt x="51" y="20"/>
                  <a:pt x="49" y="19"/>
                </a:cubicBezTo>
                <a:cubicBezTo>
                  <a:pt x="51" y="19"/>
                  <a:pt x="53" y="20"/>
                  <a:pt x="56" y="20"/>
                </a:cubicBezTo>
                <a:cubicBezTo>
                  <a:pt x="58" y="21"/>
                  <a:pt x="60" y="22"/>
                  <a:pt x="61" y="23"/>
                </a:cubicBezTo>
                <a:close/>
                <a:moveTo>
                  <a:pt x="46" y="27"/>
                </a:moveTo>
                <a:cubicBezTo>
                  <a:pt x="44" y="27"/>
                  <a:pt x="42" y="28"/>
                  <a:pt x="39" y="30"/>
                </a:cubicBezTo>
                <a:cubicBezTo>
                  <a:pt x="37" y="31"/>
                  <a:pt x="35" y="32"/>
                  <a:pt x="33" y="33"/>
                </a:cubicBezTo>
                <a:cubicBezTo>
                  <a:pt x="33" y="33"/>
                  <a:pt x="33" y="32"/>
                  <a:pt x="33" y="31"/>
                </a:cubicBezTo>
                <a:cubicBezTo>
                  <a:pt x="33" y="26"/>
                  <a:pt x="34" y="23"/>
                  <a:pt x="35" y="22"/>
                </a:cubicBezTo>
                <a:cubicBezTo>
                  <a:pt x="37" y="21"/>
                  <a:pt x="41" y="22"/>
                  <a:pt x="44" y="25"/>
                </a:cubicBezTo>
                <a:cubicBezTo>
                  <a:pt x="45" y="25"/>
                  <a:pt x="46" y="26"/>
                  <a:pt x="46" y="27"/>
                </a:cubicBezTo>
                <a:close/>
                <a:moveTo>
                  <a:pt x="26" y="39"/>
                </a:moveTo>
                <a:cubicBezTo>
                  <a:pt x="24" y="40"/>
                  <a:pt x="23" y="42"/>
                  <a:pt x="21" y="44"/>
                </a:cubicBezTo>
                <a:cubicBezTo>
                  <a:pt x="22" y="42"/>
                  <a:pt x="22" y="40"/>
                  <a:pt x="23" y="38"/>
                </a:cubicBezTo>
                <a:cubicBezTo>
                  <a:pt x="23" y="35"/>
                  <a:pt x="24" y="33"/>
                  <a:pt x="25" y="32"/>
                </a:cubicBezTo>
                <a:cubicBezTo>
                  <a:pt x="25" y="34"/>
                  <a:pt x="26" y="36"/>
                  <a:pt x="26" y="39"/>
                </a:cubicBezTo>
                <a:close/>
                <a:moveTo>
                  <a:pt x="33" y="60"/>
                </a:moveTo>
                <a:cubicBezTo>
                  <a:pt x="29" y="60"/>
                  <a:pt x="25" y="60"/>
                  <a:pt x="24" y="58"/>
                </a:cubicBezTo>
                <a:cubicBezTo>
                  <a:pt x="23" y="56"/>
                  <a:pt x="25" y="52"/>
                  <a:pt x="27" y="49"/>
                </a:cubicBezTo>
                <a:cubicBezTo>
                  <a:pt x="28" y="48"/>
                  <a:pt x="28" y="48"/>
                  <a:pt x="29" y="47"/>
                </a:cubicBezTo>
                <a:cubicBezTo>
                  <a:pt x="30" y="49"/>
                  <a:pt x="31" y="51"/>
                  <a:pt x="32" y="54"/>
                </a:cubicBezTo>
                <a:cubicBezTo>
                  <a:pt x="33" y="56"/>
                  <a:pt x="34" y="58"/>
                  <a:pt x="36" y="60"/>
                </a:cubicBezTo>
                <a:cubicBezTo>
                  <a:pt x="35" y="60"/>
                  <a:pt x="34" y="60"/>
                  <a:pt x="33" y="60"/>
                </a:cubicBezTo>
                <a:close/>
                <a:moveTo>
                  <a:pt x="35" y="41"/>
                </a:moveTo>
                <a:cubicBezTo>
                  <a:pt x="37" y="40"/>
                  <a:pt x="40" y="38"/>
                  <a:pt x="43" y="36"/>
                </a:cubicBezTo>
                <a:cubicBezTo>
                  <a:pt x="46" y="35"/>
                  <a:pt x="49" y="34"/>
                  <a:pt x="52" y="33"/>
                </a:cubicBezTo>
                <a:cubicBezTo>
                  <a:pt x="53" y="35"/>
                  <a:pt x="55" y="38"/>
                  <a:pt x="57" y="41"/>
                </a:cubicBezTo>
                <a:cubicBezTo>
                  <a:pt x="58" y="44"/>
                  <a:pt x="59" y="46"/>
                  <a:pt x="60" y="49"/>
                </a:cubicBezTo>
                <a:cubicBezTo>
                  <a:pt x="58" y="51"/>
                  <a:pt x="55" y="53"/>
                  <a:pt x="52" y="54"/>
                </a:cubicBezTo>
                <a:cubicBezTo>
                  <a:pt x="49" y="56"/>
                  <a:pt x="47" y="57"/>
                  <a:pt x="44" y="58"/>
                </a:cubicBezTo>
                <a:cubicBezTo>
                  <a:pt x="42" y="56"/>
                  <a:pt x="40" y="53"/>
                  <a:pt x="39" y="50"/>
                </a:cubicBezTo>
                <a:cubicBezTo>
                  <a:pt x="37" y="47"/>
                  <a:pt x="36" y="44"/>
                  <a:pt x="35" y="41"/>
                </a:cubicBezTo>
                <a:close/>
                <a:moveTo>
                  <a:pt x="60" y="31"/>
                </a:moveTo>
                <a:cubicBezTo>
                  <a:pt x="60" y="31"/>
                  <a:pt x="61" y="31"/>
                  <a:pt x="62" y="31"/>
                </a:cubicBezTo>
                <a:cubicBezTo>
                  <a:pt x="67" y="30"/>
                  <a:pt x="70" y="31"/>
                  <a:pt x="71" y="33"/>
                </a:cubicBezTo>
                <a:cubicBezTo>
                  <a:pt x="72" y="35"/>
                  <a:pt x="71" y="38"/>
                  <a:pt x="68" y="42"/>
                </a:cubicBezTo>
                <a:cubicBezTo>
                  <a:pt x="68" y="43"/>
                  <a:pt x="67" y="43"/>
                  <a:pt x="66" y="44"/>
                </a:cubicBezTo>
                <a:cubicBezTo>
                  <a:pt x="66" y="42"/>
                  <a:pt x="65" y="39"/>
                  <a:pt x="63" y="37"/>
                </a:cubicBezTo>
                <a:cubicBezTo>
                  <a:pt x="62" y="35"/>
                  <a:pt x="61" y="33"/>
                  <a:pt x="60" y="31"/>
                </a:cubicBezTo>
                <a:close/>
                <a:moveTo>
                  <a:pt x="71" y="104"/>
                </a:moveTo>
                <a:cubicBezTo>
                  <a:pt x="71" y="112"/>
                  <a:pt x="71" y="112"/>
                  <a:pt x="71" y="11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44" y="93"/>
                  <a:pt x="44" y="93"/>
                  <a:pt x="44" y="93"/>
                </a:cubicBezTo>
                <a:cubicBezTo>
                  <a:pt x="32" y="92"/>
                  <a:pt x="22" y="87"/>
                  <a:pt x="14" y="79"/>
                </a:cubicBezTo>
                <a:cubicBezTo>
                  <a:pt x="5" y="71"/>
                  <a:pt x="0" y="59"/>
                  <a:pt x="0" y="45"/>
                </a:cubicBezTo>
                <a:cubicBezTo>
                  <a:pt x="0" y="32"/>
                  <a:pt x="5" y="20"/>
                  <a:pt x="14" y="12"/>
                </a:cubicBezTo>
                <a:cubicBezTo>
                  <a:pt x="19" y="7"/>
                  <a:pt x="25" y="3"/>
                  <a:pt x="32" y="0"/>
                </a:cubicBezTo>
                <a:cubicBezTo>
                  <a:pt x="37" y="9"/>
                  <a:pt x="37" y="9"/>
                  <a:pt x="37" y="9"/>
                </a:cubicBezTo>
                <a:cubicBezTo>
                  <a:pt x="31" y="11"/>
                  <a:pt x="25" y="14"/>
                  <a:pt x="21" y="18"/>
                </a:cubicBezTo>
                <a:cubicBezTo>
                  <a:pt x="14" y="25"/>
                  <a:pt x="9" y="35"/>
                  <a:pt x="9" y="45"/>
                </a:cubicBezTo>
                <a:cubicBezTo>
                  <a:pt x="9" y="56"/>
                  <a:pt x="14" y="65"/>
                  <a:pt x="21" y="72"/>
                </a:cubicBezTo>
                <a:cubicBezTo>
                  <a:pt x="27" y="79"/>
                  <a:pt x="37" y="84"/>
                  <a:pt x="48" y="84"/>
                </a:cubicBezTo>
                <a:cubicBezTo>
                  <a:pt x="57" y="84"/>
                  <a:pt x="65" y="80"/>
                  <a:pt x="72" y="75"/>
                </a:cubicBezTo>
                <a:cubicBezTo>
                  <a:pt x="76" y="83"/>
                  <a:pt x="76" y="83"/>
                  <a:pt x="76" y="83"/>
                </a:cubicBezTo>
                <a:cubicBezTo>
                  <a:pt x="70" y="88"/>
                  <a:pt x="63" y="91"/>
                  <a:pt x="56" y="92"/>
                </a:cubicBezTo>
                <a:cubicBezTo>
                  <a:pt x="56" y="104"/>
                  <a:pt x="56" y="104"/>
                  <a:pt x="56" y="104"/>
                </a:cubicBezTo>
                <a:lnTo>
                  <a:pt x="71" y="104"/>
                </a:lnTo>
                <a:close/>
              </a:path>
            </a:pathLst>
          </a:custGeom>
          <a:solidFill>
            <a:srgbClr val="71C6E4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 flipV="1">
            <a:off x="4997879" y="3272794"/>
            <a:ext cx="2195411" cy="1340356"/>
          </a:xfrm>
          <a:prstGeom prst="roundRect">
            <a:avLst>
              <a:gd fmla="val 12105" name="adj"/>
            </a:avLst>
          </a:prstGeom>
          <a:pattFill prst="pct7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/>
          </a:p>
        </p:txBody>
      </p:sp>
      <p:sp>
        <p:nvSpPr>
          <p:cNvPr id="16" name="任意多边形 15"/>
          <p:cNvSpPr/>
          <p:nvPr/>
        </p:nvSpPr>
        <p:spPr>
          <a:xfrm>
            <a:off x="4997879" y="3271202"/>
            <a:ext cx="2195411" cy="415973"/>
          </a:xfrm>
          <a:custGeom>
            <a:gdLst>
              <a:gd fmla="*/ 252780 w 3420380" name="connsiteX0"/>
              <a:gd fmla="*/ 0 h 648072" name="connsiteY0"/>
              <a:gd fmla="*/ 3167600 w 3420380" name="connsiteX1"/>
              <a:gd fmla="*/ 0 h 648072" name="connsiteY1"/>
              <a:gd fmla="*/ 3420380 w 3420380" name="connsiteX2"/>
              <a:gd fmla="*/ 252780 h 648072" name="connsiteY2"/>
              <a:gd fmla="*/ 3420380 w 3420380" name="connsiteX3"/>
              <a:gd fmla="*/ 648072 h 648072" name="connsiteY3"/>
              <a:gd fmla="*/ 0 w 3420380" name="connsiteX4"/>
              <a:gd fmla="*/ 648072 h 648072" name="connsiteY4"/>
              <a:gd fmla="*/ 0 w 3420380" name="connsiteX5"/>
              <a:gd fmla="*/ 252780 h 648072" name="connsiteY5"/>
              <a:gd fmla="*/ 252780 w 3420380" name="connsiteX6"/>
              <a:gd fmla="*/ 0 h 648072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648072" w="3420380">
                <a:moveTo>
                  <a:pt x="252780" y="0"/>
                </a:moveTo>
                <a:lnTo>
                  <a:pt x="3167600" y="0"/>
                </a:lnTo>
                <a:cubicBezTo>
                  <a:pt x="3307207" y="0"/>
                  <a:pt x="3420380" y="113173"/>
                  <a:pt x="3420380" y="252780"/>
                </a:cubicBezTo>
                <a:lnTo>
                  <a:pt x="3420380" y="648072"/>
                </a:lnTo>
                <a:lnTo>
                  <a:pt x="0" y="648072"/>
                </a:lnTo>
                <a:lnTo>
                  <a:pt x="0" y="252780"/>
                </a:lnTo>
                <a:cubicBezTo>
                  <a:pt x="0" y="113173"/>
                  <a:pt x="113173" y="0"/>
                  <a:pt x="252780" y="0"/>
                </a:cubicBezTo>
                <a:close/>
              </a:path>
            </a:pathLst>
          </a:custGeom>
          <a:gradFill>
            <a:gsLst>
              <a:gs pos="0">
                <a:srgbClr val="28A9D6"/>
              </a:gs>
              <a:gs pos="34000">
                <a:srgbClr val="4DB8DD"/>
              </a:gs>
              <a:gs pos="100000">
                <a:srgbClr val="28A9D6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/>
          </a:p>
        </p:txBody>
      </p:sp>
      <p:sp>
        <p:nvSpPr>
          <p:cNvPr id="17" name="任意多边形 16"/>
          <p:cNvSpPr/>
          <p:nvPr/>
        </p:nvSpPr>
        <p:spPr>
          <a:xfrm>
            <a:off x="4998273" y="4156892"/>
            <a:ext cx="445778" cy="456171"/>
          </a:xfrm>
          <a:custGeom>
            <a:gdLst>
              <a:gd fmla="*/ 0 w 694509" name="connsiteX0"/>
              <a:gd fmla="*/ 0 h 710700" name="connsiteY0"/>
              <a:gd fmla="*/ 694509 w 694509" name="connsiteX1"/>
              <a:gd fmla="*/ 710700 h 710700" name="connsiteY1"/>
              <a:gd fmla="*/ 252780 w 694509" name="connsiteX2"/>
              <a:gd fmla="*/ 710700 h 710700" name="connsiteY2"/>
              <a:gd fmla="*/ 0 w 694509" name="connsiteX3"/>
              <a:gd fmla="*/ 457920 h 7107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10700" w="694509">
                <a:moveTo>
                  <a:pt x="0" y="0"/>
                </a:moveTo>
                <a:lnTo>
                  <a:pt x="694509" y="710700"/>
                </a:lnTo>
                <a:lnTo>
                  <a:pt x="252780" y="710700"/>
                </a:lnTo>
                <a:cubicBezTo>
                  <a:pt x="113173" y="710700"/>
                  <a:pt x="0" y="597527"/>
                  <a:pt x="0" y="45792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algn="bl" blurRad="50800" dir="18900000" dist="38100" rotWithShape="0">
              <a:schemeClr val="bg1">
                <a:lumMod val="75000"/>
                <a:alpha val="40000"/>
              </a:scheme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/>
          </a:p>
        </p:txBody>
      </p:sp>
      <p:sp>
        <p:nvSpPr>
          <p:cNvPr id="18" name="文本框 17"/>
          <p:cNvSpPr txBox="1"/>
          <p:nvPr/>
        </p:nvSpPr>
        <p:spPr>
          <a:xfrm>
            <a:off x="5378572" y="3256892"/>
            <a:ext cx="1434022" cy="332842"/>
          </a:xfrm>
          <a:prstGeom prst="rect">
            <a:avLst/>
          </a:prstGeom>
          <a:noFill/>
        </p:spPr>
        <p:txBody>
          <a:bodyPr anchor="ctr" anchorCtr="1" rtlCol="0" wrap="square">
            <a:spAutoFit/>
          </a:bodyPr>
          <a:lstStyle/>
          <a:p>
            <a:pPr algn="ctr"/>
            <a:r>
              <a:rPr altLang="en-US" b="1" baseline="-25000" lang="zh-CN" sz="2400">
                <a:solidFill>
                  <a:schemeClr val="bg1"/>
                </a:solidFill>
              </a:rPr>
              <a:t>请输入标题</a:t>
            </a:r>
          </a:p>
        </p:txBody>
      </p:sp>
      <p:sp>
        <p:nvSpPr>
          <p:cNvPr id="19" name="任意多边形 18"/>
          <p:cNvSpPr/>
          <p:nvPr/>
        </p:nvSpPr>
        <p:spPr>
          <a:xfrm>
            <a:off x="6802486" y="3271202"/>
            <a:ext cx="391637" cy="414675"/>
          </a:xfrm>
          <a:custGeom>
            <a:gdLst>
              <a:gd fmla="*/ 0 w 610157" name="connsiteX0"/>
              <a:gd fmla="*/ 0 h 646050" name="connsiteY0"/>
              <a:gd fmla="*/ 357377 w 610157" name="connsiteX1"/>
              <a:gd fmla="*/ 0 h 646050" name="connsiteY1"/>
              <a:gd fmla="*/ 610157 w 610157" name="connsiteX2"/>
              <a:gd fmla="*/ 252780 h 646050" name="connsiteY2"/>
              <a:gd fmla="*/ 610157 w 610157" name="connsiteX3"/>
              <a:gd fmla="*/ 646050 h 6460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46050" w="610157">
                <a:moveTo>
                  <a:pt x="0" y="0"/>
                </a:moveTo>
                <a:lnTo>
                  <a:pt x="357377" y="0"/>
                </a:lnTo>
                <a:cubicBezTo>
                  <a:pt x="496984" y="0"/>
                  <a:pt x="610157" y="113173"/>
                  <a:pt x="610157" y="252780"/>
                </a:cubicBezTo>
                <a:lnTo>
                  <a:pt x="610157" y="646050"/>
                </a:lnTo>
                <a:close/>
              </a:path>
            </a:pathLst>
          </a:custGeom>
          <a:solidFill>
            <a:srgbClr val="28A3CE"/>
          </a:solidFill>
          <a:ln>
            <a:noFill/>
          </a:ln>
          <a:effectLst>
            <a:outerShdw algn="tr" blurRad="50800" dir="8100000" dist="38100" rotWithShape="0">
              <a:srgbClr val="28A9D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/>
          </a:p>
        </p:txBody>
      </p:sp>
      <p:sp>
        <p:nvSpPr>
          <p:cNvPr id="20" name="文本框 19"/>
          <p:cNvSpPr txBox="1"/>
          <p:nvPr/>
        </p:nvSpPr>
        <p:spPr>
          <a:xfrm>
            <a:off x="5228975" y="3790256"/>
            <a:ext cx="173321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请输入子标题</a:t>
            </a:r>
          </a:p>
        </p:txBody>
      </p:sp>
      <p:pic>
        <p:nvPicPr>
          <p:cNvPr id="21" name="Picture 3"/>
          <p:cNvPicPr>
            <a:picLocks noChangeArrowheads="1"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flipV="1">
            <a:off x="5250370" y="4219474"/>
            <a:ext cx="1690430" cy="4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129"/>
          <p:cNvSpPr>
            <a:spLocks noEditPoints="1"/>
          </p:cNvSpPr>
          <p:nvPr/>
        </p:nvSpPr>
        <p:spPr bwMode="auto">
          <a:xfrm>
            <a:off x="5972335" y="4353636"/>
            <a:ext cx="203553" cy="152665"/>
          </a:xfrm>
          <a:custGeom>
            <a:gdLst>
              <a:gd fmla="*/ 3 w 108" name="T0"/>
              <a:gd fmla="*/ 54 h 81" name="T1"/>
              <a:gd fmla="*/ 21 w 108" name="T2"/>
              <a:gd fmla="*/ 47 h 81" name="T3"/>
              <a:gd fmla="*/ 25 w 108" name="T4"/>
              <a:gd fmla="*/ 44 h 81" name="T5"/>
              <a:gd fmla="*/ 35 w 108" name="T6"/>
              <a:gd fmla="*/ 62 h 81" name="T7"/>
              <a:gd fmla="*/ 43 w 108" name="T8"/>
              <a:gd fmla="*/ 44 h 81" name="T9"/>
              <a:gd fmla="*/ 48 w 108" name="T10"/>
              <a:gd fmla="*/ 47 h 81" name="T11"/>
              <a:gd fmla="*/ 60 w 108" name="T12"/>
              <a:gd fmla="*/ 52 h 81" name="T13"/>
              <a:gd fmla="*/ 60 w 108" name="T14"/>
              <a:gd fmla="*/ 51 h 81" name="T15"/>
              <a:gd fmla="*/ 72 w 108" name="T16"/>
              <a:gd fmla="*/ 47 h 81" name="T17"/>
              <a:gd fmla="*/ 83 w 108" name="T18"/>
              <a:gd fmla="*/ 61 h 81" name="T19"/>
              <a:gd fmla="*/ 96 w 108" name="T20"/>
              <a:gd fmla="*/ 47 h 81" name="T21"/>
              <a:gd fmla="*/ 105 w 108" name="T22"/>
              <a:gd fmla="*/ 49 h 81" name="T23"/>
              <a:gd fmla="*/ 108 w 108" name="T24"/>
              <a:gd fmla="*/ 72 h 81" name="T25"/>
              <a:gd fmla="*/ 69 w 108" name="T26"/>
              <a:gd fmla="*/ 72 h 81" name="T27"/>
              <a:gd fmla="*/ 69 w 108" name="T28"/>
              <a:gd fmla="*/ 81 h 81" name="T29"/>
              <a:gd fmla="*/ 0 w 108" name="T30"/>
              <a:gd fmla="*/ 81 h 81" name="T31"/>
              <a:gd fmla="*/ 3 w 108" name="T32"/>
              <a:gd fmla="*/ 54 h 81" name="T33"/>
              <a:gd fmla="*/ 73 w 108" name="T34"/>
              <a:gd fmla="*/ 27 h 81" name="T35"/>
              <a:gd fmla="*/ 93 w 108" name="T36"/>
              <a:gd fmla="*/ 25 h 81" name="T37"/>
              <a:gd fmla="*/ 92 w 108" name="T38"/>
              <a:gd fmla="*/ 37 h 81" name="T39"/>
              <a:gd fmla="*/ 88 w 108" name="T40"/>
              <a:gd fmla="*/ 42 h 81" name="T41"/>
              <a:gd fmla="*/ 99 w 108" name="T42"/>
              <a:gd fmla="*/ 42 h 81" name="T43"/>
              <a:gd fmla="*/ 98 w 108" name="T44"/>
              <a:gd fmla="*/ 32 h 81" name="T45"/>
              <a:gd fmla="*/ 69 w 108" name="T46"/>
              <a:gd fmla="*/ 32 h 81" name="T47"/>
              <a:gd fmla="*/ 68 w 108" name="T48"/>
              <a:gd fmla="*/ 42 h 81" name="T49"/>
              <a:gd fmla="*/ 78 w 108" name="T50"/>
              <a:gd fmla="*/ 42 h 81" name="T51"/>
              <a:gd fmla="*/ 75 w 108" name="T52"/>
              <a:gd fmla="*/ 37 h 81" name="T53"/>
              <a:gd fmla="*/ 73 w 108" name="T54"/>
              <a:gd fmla="*/ 27 h 81" name="T55"/>
              <a:gd fmla="*/ 73 w 108" name="T56"/>
              <a:gd fmla="*/ 27 h 81" name="T57"/>
              <a:gd fmla="*/ 21 w 108" name="T58"/>
              <a:gd fmla="*/ 31 h 81" name="T59"/>
              <a:gd fmla="*/ 22 w 108" name="T60"/>
              <a:gd fmla="*/ 16 h 81" name="T61"/>
              <a:gd fmla="*/ 46 w 108" name="T62"/>
              <a:gd fmla="*/ 16 h 81" name="T63"/>
              <a:gd fmla="*/ 47 w 108" name="T64"/>
              <a:gd fmla="*/ 31 h 81" name="T65"/>
              <a:gd fmla="*/ 52 w 108" name="T66"/>
              <a:gd fmla="*/ 25 h 81" name="T67"/>
              <a:gd fmla="*/ 50 w 108" name="T68"/>
              <a:gd fmla="*/ 8 h 81" name="T69"/>
              <a:gd fmla="*/ 19 w 108" name="T70"/>
              <a:gd fmla="*/ 7 h 81" name="T71"/>
              <a:gd fmla="*/ 18 w 108" name="T72"/>
              <a:gd fmla="*/ 28 h 81" name="T73"/>
              <a:gd fmla="*/ 21 w 108" name="T74"/>
              <a:gd fmla="*/ 31 h 81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81" w="108">
                <a:moveTo>
                  <a:pt x="3" y="54"/>
                </a:moveTo>
                <a:cubicBezTo>
                  <a:pt x="9" y="52"/>
                  <a:pt x="15" y="49"/>
                  <a:pt x="21" y="47"/>
                </a:cubicBezTo>
                <a:cubicBezTo>
                  <a:pt x="22" y="46"/>
                  <a:pt x="24" y="45"/>
                  <a:pt x="25" y="44"/>
                </a:cubicBezTo>
                <a:cubicBezTo>
                  <a:pt x="35" y="62"/>
                  <a:pt x="35" y="62"/>
                  <a:pt x="35" y="62"/>
                </a:cubicBezTo>
                <a:cubicBezTo>
                  <a:pt x="43" y="44"/>
                  <a:pt x="43" y="44"/>
                  <a:pt x="43" y="44"/>
                </a:cubicBezTo>
                <a:cubicBezTo>
                  <a:pt x="45" y="45"/>
                  <a:pt x="46" y="46"/>
                  <a:pt x="48" y="47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51"/>
                  <a:pt x="60" y="51"/>
                  <a:pt x="60" y="51"/>
                </a:cubicBezTo>
                <a:cubicBezTo>
                  <a:pt x="65" y="49"/>
                  <a:pt x="69" y="47"/>
                  <a:pt x="72" y="47"/>
                </a:cubicBezTo>
                <a:cubicBezTo>
                  <a:pt x="74" y="53"/>
                  <a:pt x="78" y="57"/>
                  <a:pt x="83" y="61"/>
                </a:cubicBezTo>
                <a:cubicBezTo>
                  <a:pt x="89" y="57"/>
                  <a:pt x="93" y="52"/>
                  <a:pt x="96" y="47"/>
                </a:cubicBezTo>
                <a:cubicBezTo>
                  <a:pt x="98" y="47"/>
                  <a:pt x="102" y="48"/>
                  <a:pt x="105" y="49"/>
                </a:cubicBezTo>
                <a:cubicBezTo>
                  <a:pt x="108" y="54"/>
                  <a:pt x="108" y="65"/>
                  <a:pt x="108" y="72"/>
                </a:cubicBezTo>
                <a:cubicBezTo>
                  <a:pt x="69" y="72"/>
                  <a:pt x="69" y="72"/>
                  <a:pt x="69" y="72"/>
                </a:cubicBezTo>
                <a:cubicBezTo>
                  <a:pt x="70" y="75"/>
                  <a:pt x="70" y="78"/>
                  <a:pt x="69" y="81"/>
                </a:cubicBezTo>
                <a:cubicBezTo>
                  <a:pt x="46" y="81"/>
                  <a:pt x="23" y="81"/>
                  <a:pt x="0" y="81"/>
                </a:cubicBezTo>
                <a:cubicBezTo>
                  <a:pt x="0" y="68"/>
                  <a:pt x="0" y="59"/>
                  <a:pt x="3" y="54"/>
                </a:cubicBezTo>
                <a:close/>
                <a:moveTo>
                  <a:pt x="73" y="27"/>
                </a:moveTo>
                <a:cubicBezTo>
                  <a:pt x="79" y="28"/>
                  <a:pt x="89" y="27"/>
                  <a:pt x="93" y="25"/>
                </a:cubicBezTo>
                <a:cubicBezTo>
                  <a:pt x="93" y="27"/>
                  <a:pt x="93" y="33"/>
                  <a:pt x="92" y="37"/>
                </a:cubicBezTo>
                <a:cubicBezTo>
                  <a:pt x="91" y="39"/>
                  <a:pt x="90" y="41"/>
                  <a:pt x="88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2"/>
                  <a:pt x="98" y="34"/>
                  <a:pt x="98" y="32"/>
                </a:cubicBezTo>
                <a:cubicBezTo>
                  <a:pt x="102" y="3"/>
                  <a:pt x="64" y="3"/>
                  <a:pt x="69" y="32"/>
                </a:cubicBezTo>
                <a:cubicBezTo>
                  <a:pt x="69" y="34"/>
                  <a:pt x="68" y="42"/>
                  <a:pt x="68" y="42"/>
                </a:cubicBezTo>
                <a:cubicBezTo>
                  <a:pt x="78" y="42"/>
                  <a:pt x="78" y="42"/>
                  <a:pt x="78" y="42"/>
                </a:cubicBezTo>
                <a:cubicBezTo>
                  <a:pt x="77" y="41"/>
                  <a:pt x="76" y="39"/>
                  <a:pt x="75" y="37"/>
                </a:cubicBezTo>
                <a:cubicBezTo>
                  <a:pt x="73" y="34"/>
                  <a:pt x="73" y="30"/>
                  <a:pt x="73" y="27"/>
                </a:cubicBezTo>
                <a:cubicBezTo>
                  <a:pt x="73" y="27"/>
                  <a:pt x="73" y="27"/>
                  <a:pt x="73" y="27"/>
                </a:cubicBezTo>
                <a:close/>
                <a:moveTo>
                  <a:pt x="21" y="31"/>
                </a:moveTo>
                <a:cubicBezTo>
                  <a:pt x="21" y="25"/>
                  <a:pt x="21" y="21"/>
                  <a:pt x="22" y="16"/>
                </a:cubicBezTo>
                <a:cubicBezTo>
                  <a:pt x="29" y="12"/>
                  <a:pt x="37" y="18"/>
                  <a:pt x="46" y="16"/>
                </a:cubicBezTo>
                <a:cubicBezTo>
                  <a:pt x="47" y="20"/>
                  <a:pt x="48" y="25"/>
                  <a:pt x="47" y="31"/>
                </a:cubicBezTo>
                <a:cubicBezTo>
                  <a:pt x="47" y="31"/>
                  <a:pt x="51" y="28"/>
                  <a:pt x="52" y="25"/>
                </a:cubicBezTo>
                <a:cubicBezTo>
                  <a:pt x="52" y="22"/>
                  <a:pt x="51" y="10"/>
                  <a:pt x="50" y="8"/>
                </a:cubicBezTo>
                <a:cubicBezTo>
                  <a:pt x="45" y="0"/>
                  <a:pt x="25" y="0"/>
                  <a:pt x="19" y="7"/>
                </a:cubicBezTo>
                <a:cubicBezTo>
                  <a:pt x="18" y="9"/>
                  <a:pt x="16" y="25"/>
                  <a:pt x="18" y="28"/>
                </a:cubicBezTo>
                <a:cubicBezTo>
                  <a:pt x="19" y="30"/>
                  <a:pt x="21" y="31"/>
                  <a:pt x="21" y="31"/>
                </a:cubicBezTo>
                <a:close/>
              </a:path>
            </a:pathLst>
          </a:custGeom>
          <a:solidFill>
            <a:srgbClr val="71C6E4"/>
          </a:solidFill>
          <a:ln>
            <a:noFill/>
          </a:ln>
          <a:effectLst>
            <a:outerShdw algn="ctr" blurRad="63500" rotWithShape="0" sx="102000" sy="102000">
              <a:schemeClr val="bg1">
                <a:alpha val="40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Freeform 146"/>
          <p:cNvSpPr>
            <a:spLocks noEditPoints="1"/>
          </p:cNvSpPr>
          <p:nvPr/>
        </p:nvSpPr>
        <p:spPr bwMode="auto">
          <a:xfrm>
            <a:off x="6332428" y="4335462"/>
            <a:ext cx="212300" cy="203553"/>
          </a:xfrm>
          <a:custGeom>
            <a:gdLst>
              <a:gd fmla="*/ 68 w 113" name="T0"/>
              <a:gd fmla="*/ 54 h 108" name="T1"/>
              <a:gd fmla="*/ 45 w 113" name="T2"/>
              <a:gd fmla="*/ 54 h 108" name="T3"/>
              <a:gd fmla="*/ 48 w 113" name="T4"/>
              <a:gd fmla="*/ 32 h 108" name="T5"/>
              <a:gd fmla="*/ 0 w 113" name="T6"/>
              <a:gd fmla="*/ 54 h 108" name="T7"/>
              <a:gd fmla="*/ 17 w 113" name="T8"/>
              <a:gd fmla="*/ 93 h 108" name="T9"/>
              <a:gd fmla="*/ 62 w 113" name="T10"/>
              <a:gd fmla="*/ 78 h 108" name="T11"/>
              <a:gd fmla="*/ 38 w 113" name="T12"/>
              <a:gd fmla="*/ 84 h 108" name="T13"/>
              <a:gd fmla="*/ 26 w 113" name="T14"/>
              <a:gd fmla="*/ 73 h 108" name="T15"/>
              <a:gd fmla="*/ 57 w 113" name="T16"/>
              <a:gd fmla="*/ 76 h 108" name="T17"/>
              <a:gd fmla="*/ 79 w 113" name="T18"/>
              <a:gd fmla="*/ 82 h 108" name="T19"/>
              <a:gd fmla="*/ 64 w 113" name="T20"/>
              <a:gd fmla="*/ 89 h 108" name="T21"/>
              <a:gd fmla="*/ 52 w 113" name="T22"/>
              <a:gd fmla="*/ 89 h 108" name="T23"/>
              <a:gd fmla="*/ 80 w 113" name="T24"/>
              <a:gd fmla="*/ 105 h 108" name="T25"/>
              <a:gd fmla="*/ 86 w 113" name="T26"/>
              <a:gd fmla="*/ 73 h 108" name="T27"/>
              <a:gd fmla="*/ 113 w 113" name="T28"/>
              <a:gd fmla="*/ 54 h 108" name="T29"/>
              <a:gd fmla="*/ 70 w 113" name="T30"/>
              <a:gd fmla="*/ 32 h 108" name="T31"/>
              <a:gd fmla="*/ 76 w 113" name="T32"/>
              <a:gd fmla="*/ 23 h 108" name="T33"/>
              <a:gd fmla="*/ 88 w 113" name="T34"/>
              <a:gd fmla="*/ 33 h 108" name="T35"/>
              <a:gd fmla="*/ 96 w 113" name="T36"/>
              <a:gd fmla="*/ 14 h 108" name="T37"/>
              <a:gd fmla="*/ 63 w 113" name="T38"/>
              <a:gd fmla="*/ 20 h 108" name="T39"/>
              <a:gd fmla="*/ 33 w 113" name="T40"/>
              <a:gd fmla="*/ 3 h 108" name="T41"/>
              <a:gd fmla="*/ 26 w 113" name="T42"/>
              <a:gd fmla="*/ 29 h 108" name="T43"/>
              <a:gd fmla="*/ 34 w 113" name="T44"/>
              <a:gd fmla="*/ 25 h 108" name="T45"/>
              <a:gd fmla="*/ 49 w 113" name="T46"/>
              <a:gd fmla="*/ 18 h 108" name="T47"/>
              <a:gd fmla="*/ 48 w 113" name="T48"/>
              <a:gd fmla="*/ 32 h 108" name="T49"/>
              <a:gd fmla="*/ 92 w 113" name="T50"/>
              <a:gd fmla="*/ 45 h 108" name="T51"/>
              <a:gd fmla="*/ 92 w 113" name="T52"/>
              <a:gd fmla="*/ 62 h 108" name="T53"/>
              <a:gd fmla="*/ 77 w 113" name="T54"/>
              <a:gd fmla="*/ 44 h 108" name="T55"/>
              <a:gd fmla="*/ 75 w 113" name="T56"/>
              <a:gd fmla="*/ 66 h 108" name="T57"/>
              <a:gd fmla="*/ 65 w 113" name="T58"/>
              <a:gd fmla="*/ 41 h 108" name="T59"/>
              <a:gd fmla="*/ 51 w 113" name="T60"/>
              <a:gd fmla="*/ 41 h 108" name="T61"/>
              <a:gd fmla="*/ 47 w 113" name="T62"/>
              <a:gd fmla="*/ 44 h 108" name="T63"/>
              <a:gd fmla="*/ 57 w 113" name="T64"/>
              <a:gd fmla="*/ 67 h 108" name="T65"/>
              <a:gd fmla="*/ 22 w 113" name="T66"/>
              <a:gd fmla="*/ 62 h 108" name="T67"/>
              <a:gd fmla="*/ 9 w 113" name="T68"/>
              <a:gd fmla="*/ 54 h 108" name="T69"/>
              <a:gd fmla="*/ 37 w 113" name="T70"/>
              <a:gd fmla="*/ 42 h 108" name="T71"/>
              <a:gd fmla="*/ 64 w 113" name="T72"/>
              <a:gd fmla="*/ 50 h 108" name="T73"/>
              <a:gd fmla="*/ 64 w 113" name="T74"/>
              <a:gd fmla="*/ 50 h 108" name="T75"/>
              <a:gd fmla="*/ 50 w 113" name="T76"/>
              <a:gd fmla="*/ 53 h 108" name="T77"/>
              <a:gd fmla="*/ 49 w 113" name="T78"/>
              <a:gd fmla="*/ 57 h 108" name="T79"/>
              <a:gd fmla="*/ 51 w 113" name="T80"/>
              <a:gd fmla="*/ 52 h 108" name="T81"/>
              <a:gd fmla="*/ 56 w 113" name="T82"/>
              <a:gd fmla="*/ 45 h 108" name="T83"/>
              <a:gd fmla="*/ 58 w 113" name="T84"/>
              <a:gd fmla="*/ 45 h 108" name="T85"/>
              <a:gd fmla="*/ 60 w 113" name="T86"/>
              <a:gd fmla="*/ 46 h 108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08" w="113">
                <a:moveTo>
                  <a:pt x="57" y="42"/>
                </a:moveTo>
                <a:cubicBezTo>
                  <a:pt x="63" y="42"/>
                  <a:pt x="68" y="47"/>
                  <a:pt x="68" y="54"/>
                </a:cubicBezTo>
                <a:cubicBezTo>
                  <a:pt x="68" y="60"/>
                  <a:pt x="63" y="65"/>
                  <a:pt x="57" y="65"/>
                </a:cubicBezTo>
                <a:cubicBezTo>
                  <a:pt x="50" y="65"/>
                  <a:pt x="45" y="60"/>
                  <a:pt x="45" y="54"/>
                </a:cubicBezTo>
                <a:cubicBezTo>
                  <a:pt x="45" y="47"/>
                  <a:pt x="50" y="42"/>
                  <a:pt x="57" y="42"/>
                </a:cubicBezTo>
                <a:close/>
                <a:moveTo>
                  <a:pt x="48" y="32"/>
                </a:moveTo>
                <a:cubicBezTo>
                  <a:pt x="36" y="32"/>
                  <a:pt x="26" y="34"/>
                  <a:pt x="19" y="37"/>
                </a:cubicBezTo>
                <a:cubicBezTo>
                  <a:pt x="7" y="41"/>
                  <a:pt x="0" y="47"/>
                  <a:pt x="0" y="54"/>
                </a:cubicBezTo>
                <a:cubicBezTo>
                  <a:pt x="0" y="60"/>
                  <a:pt x="7" y="66"/>
                  <a:pt x="17" y="70"/>
                </a:cubicBezTo>
                <a:cubicBezTo>
                  <a:pt x="13" y="80"/>
                  <a:pt x="12" y="89"/>
                  <a:pt x="17" y="93"/>
                </a:cubicBezTo>
                <a:cubicBezTo>
                  <a:pt x="22" y="98"/>
                  <a:pt x="31" y="98"/>
                  <a:pt x="42" y="92"/>
                </a:cubicBezTo>
                <a:cubicBezTo>
                  <a:pt x="48" y="89"/>
                  <a:pt x="55" y="84"/>
                  <a:pt x="62" y="78"/>
                </a:cubicBezTo>
                <a:cubicBezTo>
                  <a:pt x="48" y="78"/>
                  <a:pt x="48" y="78"/>
                  <a:pt x="48" y="78"/>
                </a:cubicBezTo>
                <a:cubicBezTo>
                  <a:pt x="44" y="81"/>
                  <a:pt x="41" y="83"/>
                  <a:pt x="38" y="84"/>
                </a:cubicBezTo>
                <a:cubicBezTo>
                  <a:pt x="31" y="88"/>
                  <a:pt x="25" y="89"/>
                  <a:pt x="23" y="87"/>
                </a:cubicBezTo>
                <a:cubicBezTo>
                  <a:pt x="21" y="85"/>
                  <a:pt x="23" y="80"/>
                  <a:pt x="26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35" y="75"/>
                  <a:pt x="45" y="76"/>
                  <a:pt x="57" y="76"/>
                </a:cubicBezTo>
                <a:cubicBezTo>
                  <a:pt x="64" y="76"/>
                  <a:pt x="71" y="75"/>
                  <a:pt x="77" y="74"/>
                </a:cubicBezTo>
                <a:cubicBezTo>
                  <a:pt x="78" y="77"/>
                  <a:pt x="78" y="80"/>
                  <a:pt x="79" y="82"/>
                </a:cubicBezTo>
                <a:cubicBezTo>
                  <a:pt x="79" y="90"/>
                  <a:pt x="79" y="95"/>
                  <a:pt x="76" y="96"/>
                </a:cubicBezTo>
                <a:cubicBezTo>
                  <a:pt x="74" y="98"/>
                  <a:pt x="69" y="95"/>
                  <a:pt x="64" y="89"/>
                </a:cubicBezTo>
                <a:cubicBezTo>
                  <a:pt x="62" y="88"/>
                  <a:pt x="61" y="86"/>
                  <a:pt x="60" y="84"/>
                </a:cubicBezTo>
                <a:cubicBezTo>
                  <a:pt x="52" y="89"/>
                  <a:pt x="52" y="89"/>
                  <a:pt x="52" y="89"/>
                </a:cubicBezTo>
                <a:cubicBezTo>
                  <a:pt x="54" y="91"/>
                  <a:pt x="56" y="93"/>
                  <a:pt x="57" y="95"/>
                </a:cubicBezTo>
                <a:cubicBezTo>
                  <a:pt x="65" y="104"/>
                  <a:pt x="74" y="108"/>
                  <a:pt x="80" y="105"/>
                </a:cubicBezTo>
                <a:cubicBezTo>
                  <a:pt x="86" y="102"/>
                  <a:pt x="89" y="93"/>
                  <a:pt x="88" y="81"/>
                </a:cubicBezTo>
                <a:cubicBezTo>
                  <a:pt x="87" y="79"/>
                  <a:pt x="87" y="76"/>
                  <a:pt x="86" y="73"/>
                </a:cubicBezTo>
                <a:cubicBezTo>
                  <a:pt x="89" y="72"/>
                  <a:pt x="92" y="71"/>
                  <a:pt x="95" y="70"/>
                </a:cubicBezTo>
                <a:cubicBezTo>
                  <a:pt x="106" y="67"/>
                  <a:pt x="113" y="61"/>
                  <a:pt x="113" y="54"/>
                </a:cubicBezTo>
                <a:cubicBezTo>
                  <a:pt x="113" y="47"/>
                  <a:pt x="106" y="41"/>
                  <a:pt x="95" y="37"/>
                </a:cubicBezTo>
                <a:cubicBezTo>
                  <a:pt x="88" y="35"/>
                  <a:pt x="80" y="33"/>
                  <a:pt x="70" y="32"/>
                </a:cubicBezTo>
                <a:cubicBezTo>
                  <a:pt x="69" y="31"/>
                  <a:pt x="69" y="29"/>
                  <a:pt x="68" y="28"/>
                </a:cubicBezTo>
                <a:cubicBezTo>
                  <a:pt x="70" y="26"/>
                  <a:pt x="73" y="24"/>
                  <a:pt x="76" y="23"/>
                </a:cubicBezTo>
                <a:cubicBezTo>
                  <a:pt x="83" y="20"/>
                  <a:pt x="88" y="18"/>
                  <a:pt x="90" y="20"/>
                </a:cubicBezTo>
                <a:cubicBezTo>
                  <a:pt x="92" y="22"/>
                  <a:pt x="91" y="27"/>
                  <a:pt x="88" y="33"/>
                </a:cubicBezTo>
                <a:cubicBezTo>
                  <a:pt x="97" y="35"/>
                  <a:pt x="97" y="35"/>
                  <a:pt x="97" y="35"/>
                </a:cubicBezTo>
                <a:cubicBezTo>
                  <a:pt x="101" y="26"/>
                  <a:pt x="101" y="18"/>
                  <a:pt x="96" y="14"/>
                </a:cubicBezTo>
                <a:cubicBezTo>
                  <a:pt x="91" y="9"/>
                  <a:pt x="82" y="10"/>
                  <a:pt x="72" y="15"/>
                </a:cubicBezTo>
                <a:cubicBezTo>
                  <a:pt x="69" y="16"/>
                  <a:pt x="66" y="18"/>
                  <a:pt x="63" y="20"/>
                </a:cubicBezTo>
                <a:cubicBezTo>
                  <a:pt x="60" y="17"/>
                  <a:pt x="58" y="15"/>
                  <a:pt x="56" y="12"/>
                </a:cubicBezTo>
                <a:cubicBezTo>
                  <a:pt x="48" y="4"/>
                  <a:pt x="39" y="0"/>
                  <a:pt x="33" y="3"/>
                </a:cubicBezTo>
                <a:cubicBezTo>
                  <a:pt x="27" y="6"/>
                  <a:pt x="24" y="14"/>
                  <a:pt x="26" y="26"/>
                </a:cubicBezTo>
                <a:cubicBezTo>
                  <a:pt x="26" y="27"/>
                  <a:pt x="26" y="28"/>
                  <a:pt x="26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7"/>
                  <a:pt x="35" y="26"/>
                  <a:pt x="34" y="25"/>
                </a:cubicBezTo>
                <a:cubicBezTo>
                  <a:pt x="34" y="17"/>
                  <a:pt x="34" y="12"/>
                  <a:pt x="37" y="11"/>
                </a:cubicBezTo>
                <a:cubicBezTo>
                  <a:pt x="39" y="10"/>
                  <a:pt x="44" y="13"/>
                  <a:pt x="49" y="18"/>
                </a:cubicBezTo>
                <a:cubicBezTo>
                  <a:pt x="51" y="20"/>
                  <a:pt x="53" y="23"/>
                  <a:pt x="55" y="25"/>
                </a:cubicBezTo>
                <a:cubicBezTo>
                  <a:pt x="53" y="27"/>
                  <a:pt x="50" y="30"/>
                  <a:pt x="48" y="32"/>
                </a:cubicBezTo>
                <a:close/>
                <a:moveTo>
                  <a:pt x="75" y="42"/>
                </a:moveTo>
                <a:cubicBezTo>
                  <a:pt x="82" y="43"/>
                  <a:pt x="87" y="44"/>
                  <a:pt x="92" y="45"/>
                </a:cubicBezTo>
                <a:cubicBezTo>
                  <a:pt x="99" y="48"/>
                  <a:pt x="104" y="51"/>
                  <a:pt x="104" y="54"/>
                </a:cubicBezTo>
                <a:cubicBezTo>
                  <a:pt x="104" y="56"/>
                  <a:pt x="99" y="59"/>
                  <a:pt x="92" y="62"/>
                </a:cubicBezTo>
                <a:cubicBezTo>
                  <a:pt x="89" y="63"/>
                  <a:pt x="87" y="63"/>
                  <a:pt x="84" y="64"/>
                </a:cubicBezTo>
                <a:cubicBezTo>
                  <a:pt x="82" y="58"/>
                  <a:pt x="80" y="51"/>
                  <a:pt x="77" y="44"/>
                </a:cubicBezTo>
                <a:cubicBezTo>
                  <a:pt x="76" y="44"/>
                  <a:pt x="76" y="43"/>
                  <a:pt x="75" y="42"/>
                </a:cubicBezTo>
                <a:close/>
                <a:moveTo>
                  <a:pt x="75" y="66"/>
                </a:moveTo>
                <a:cubicBezTo>
                  <a:pt x="73" y="60"/>
                  <a:pt x="71" y="54"/>
                  <a:pt x="69" y="48"/>
                </a:cubicBezTo>
                <a:cubicBezTo>
                  <a:pt x="67" y="46"/>
                  <a:pt x="66" y="43"/>
                  <a:pt x="65" y="41"/>
                </a:cubicBezTo>
                <a:cubicBezTo>
                  <a:pt x="62" y="41"/>
                  <a:pt x="59" y="41"/>
                  <a:pt x="57" y="41"/>
                </a:cubicBezTo>
                <a:cubicBezTo>
                  <a:pt x="55" y="41"/>
                  <a:pt x="53" y="41"/>
                  <a:pt x="51" y="41"/>
                </a:cubicBezTo>
                <a:cubicBezTo>
                  <a:pt x="50" y="42"/>
                  <a:pt x="49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1" y="51"/>
                  <a:pt x="35" y="58"/>
                  <a:pt x="31" y="64"/>
                </a:cubicBezTo>
                <a:cubicBezTo>
                  <a:pt x="38" y="66"/>
                  <a:pt x="47" y="67"/>
                  <a:pt x="57" y="67"/>
                </a:cubicBezTo>
                <a:cubicBezTo>
                  <a:pt x="63" y="67"/>
                  <a:pt x="69" y="66"/>
                  <a:pt x="75" y="66"/>
                </a:cubicBezTo>
                <a:close/>
                <a:moveTo>
                  <a:pt x="22" y="62"/>
                </a:moveTo>
                <a:cubicBezTo>
                  <a:pt x="22" y="62"/>
                  <a:pt x="22" y="62"/>
                  <a:pt x="22" y="62"/>
                </a:cubicBezTo>
                <a:cubicBezTo>
                  <a:pt x="14" y="59"/>
                  <a:pt x="9" y="56"/>
                  <a:pt x="9" y="54"/>
                </a:cubicBezTo>
                <a:cubicBezTo>
                  <a:pt x="9" y="51"/>
                  <a:pt x="14" y="48"/>
                  <a:pt x="22" y="45"/>
                </a:cubicBezTo>
                <a:cubicBezTo>
                  <a:pt x="26" y="44"/>
                  <a:pt x="31" y="43"/>
                  <a:pt x="37" y="42"/>
                </a:cubicBezTo>
                <a:cubicBezTo>
                  <a:pt x="31" y="49"/>
                  <a:pt x="26" y="56"/>
                  <a:pt x="22" y="62"/>
                </a:cubicBezTo>
                <a:close/>
                <a:moveTo>
                  <a:pt x="64" y="50"/>
                </a:moveTo>
                <a:cubicBezTo>
                  <a:pt x="63" y="55"/>
                  <a:pt x="61" y="59"/>
                  <a:pt x="57" y="62"/>
                </a:cubicBezTo>
                <a:cubicBezTo>
                  <a:pt x="63" y="62"/>
                  <a:pt x="66" y="55"/>
                  <a:pt x="64" y="50"/>
                </a:cubicBezTo>
                <a:close/>
                <a:moveTo>
                  <a:pt x="49" y="57"/>
                </a:moveTo>
                <a:cubicBezTo>
                  <a:pt x="49" y="55"/>
                  <a:pt x="50" y="54"/>
                  <a:pt x="50" y="53"/>
                </a:cubicBezTo>
                <a:cubicBezTo>
                  <a:pt x="49" y="52"/>
                  <a:pt x="49" y="52"/>
                  <a:pt x="49" y="52"/>
                </a:cubicBezTo>
                <a:cubicBezTo>
                  <a:pt x="48" y="54"/>
                  <a:pt x="48" y="55"/>
                  <a:pt x="49" y="57"/>
                </a:cubicBezTo>
                <a:close/>
                <a:moveTo>
                  <a:pt x="49" y="50"/>
                </a:moveTo>
                <a:cubicBezTo>
                  <a:pt x="51" y="52"/>
                  <a:pt x="51" y="52"/>
                  <a:pt x="51" y="52"/>
                </a:cubicBezTo>
                <a:cubicBezTo>
                  <a:pt x="53" y="50"/>
                  <a:pt x="55" y="49"/>
                  <a:pt x="57" y="47"/>
                </a:cubicBezTo>
                <a:cubicBezTo>
                  <a:pt x="56" y="45"/>
                  <a:pt x="56" y="45"/>
                  <a:pt x="56" y="45"/>
                </a:cubicBezTo>
                <a:cubicBezTo>
                  <a:pt x="53" y="45"/>
                  <a:pt x="50" y="47"/>
                  <a:pt x="49" y="50"/>
                </a:cubicBezTo>
                <a:close/>
                <a:moveTo>
                  <a:pt x="58" y="45"/>
                </a:moveTo>
                <a:cubicBezTo>
                  <a:pt x="58" y="47"/>
                  <a:pt x="58" y="47"/>
                  <a:pt x="58" y="47"/>
                </a:cubicBezTo>
                <a:cubicBezTo>
                  <a:pt x="59" y="46"/>
                  <a:pt x="59" y="46"/>
                  <a:pt x="60" y="46"/>
                </a:cubicBezTo>
                <a:cubicBezTo>
                  <a:pt x="59" y="45"/>
                  <a:pt x="58" y="45"/>
                  <a:pt x="58" y="45"/>
                </a:cubicBezTo>
                <a:close/>
              </a:path>
            </a:pathLst>
          </a:custGeom>
          <a:solidFill>
            <a:srgbClr val="71C6E4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" name="Freeform 174"/>
          <p:cNvSpPr>
            <a:spLocks noEditPoints="1"/>
          </p:cNvSpPr>
          <p:nvPr/>
        </p:nvSpPr>
        <p:spPr bwMode="auto">
          <a:xfrm>
            <a:off x="5646441" y="4341425"/>
            <a:ext cx="176519" cy="186856"/>
          </a:xfrm>
          <a:custGeom>
            <a:gdLst>
              <a:gd fmla="*/ 170 w 222" name="T0"/>
              <a:gd fmla="*/ 29 h 235" name="T1"/>
              <a:gd fmla="*/ 182 w 222" name="T2"/>
              <a:gd fmla="*/ 7 h 235" name="T3"/>
              <a:gd fmla="*/ 151 w 222" name="T4"/>
              <a:gd fmla="*/ 19 h 235" name="T5"/>
              <a:gd fmla="*/ 7 w 222" name="T6"/>
              <a:gd fmla="*/ 159 h 235" name="T7"/>
              <a:gd fmla="*/ 31 w 222" name="T8"/>
              <a:gd fmla="*/ 223 h 235" name="T9"/>
              <a:gd fmla="*/ 31 w 222" name="T10"/>
              <a:gd fmla="*/ 171 h 235" name="T11"/>
              <a:gd fmla="*/ 109 w 222" name="T12"/>
              <a:gd fmla="*/ 114 h 235" name="T13"/>
              <a:gd fmla="*/ 116 w 222" name="T14"/>
              <a:gd fmla="*/ 93 h 235" name="T15"/>
              <a:gd fmla="*/ 87 w 222" name="T16"/>
              <a:gd fmla="*/ 104 h 235" name="T17"/>
              <a:gd fmla="*/ 76 w 222" name="T18"/>
              <a:gd fmla="*/ 100 h 235" name="T19"/>
              <a:gd fmla="*/ 116 w 222" name="T20"/>
              <a:gd fmla="*/ 83 h 235" name="T21"/>
              <a:gd fmla="*/ 132 w 222" name="T22"/>
              <a:gd fmla="*/ 90 h 235" name="T23"/>
              <a:gd fmla="*/ 132 w 222" name="T24"/>
              <a:gd fmla="*/ 19 h 235" name="T25"/>
              <a:gd fmla="*/ 180 w 222" name="T26"/>
              <a:gd fmla="*/ 0 h 235" name="T27"/>
              <a:gd fmla="*/ 182 w 222" name="T28"/>
              <a:gd fmla="*/ 0 h 235" name="T29"/>
              <a:gd fmla="*/ 222 w 222" name="T30"/>
              <a:gd fmla="*/ 19 h 235" name="T31"/>
              <a:gd fmla="*/ 173 w 222" name="T32"/>
              <a:gd fmla="*/ 187 h 235" name="T33"/>
              <a:gd fmla="*/ 158 w 222" name="T34"/>
              <a:gd fmla="*/ 180 h 235" name="T35"/>
              <a:gd fmla="*/ 106 w 222" name="T36"/>
              <a:gd fmla="*/ 211 h 235" name="T37"/>
              <a:gd fmla="*/ 90 w 222" name="T38"/>
              <a:gd fmla="*/ 201 h 235" name="T39"/>
              <a:gd fmla="*/ 38 w 222" name="T40"/>
              <a:gd fmla="*/ 235 h 235" name="T41"/>
              <a:gd fmla="*/ 2 w 222" name="T42"/>
              <a:gd fmla="*/ 218 h 235" name="T43"/>
              <a:gd fmla="*/ 0 w 222" name="T44"/>
              <a:gd fmla="*/ 213 h 235" name="T45"/>
              <a:gd fmla="*/ 0 w 222" name="T46"/>
              <a:gd fmla="*/ 147 h 235" name="T47"/>
              <a:gd fmla="*/ 47 w 222" name="T48"/>
              <a:gd fmla="*/ 128 h 235" name="T49"/>
              <a:gd fmla="*/ 50 w 222" name="T50"/>
              <a:gd fmla="*/ 128 h 235" name="T51"/>
              <a:gd fmla="*/ 90 w 222" name="T52"/>
              <a:gd fmla="*/ 147 h 235" name="T53"/>
              <a:gd fmla="*/ 99 w 222" name="T54"/>
              <a:gd fmla="*/ 199 h 235" name="T55"/>
              <a:gd fmla="*/ 76 w 222" name="T56"/>
              <a:gd fmla="*/ 114 h 235" name="T57"/>
              <a:gd fmla="*/ 68 w 222" name="T58"/>
              <a:gd fmla="*/ 137 h 235" name="T59"/>
              <a:gd fmla="*/ 68 w 222" name="T60"/>
              <a:gd fmla="*/ 102 h 235" name="T61"/>
              <a:gd fmla="*/ 139 w 222" name="T62"/>
              <a:gd fmla="*/ 95 h 235" name="T63"/>
              <a:gd fmla="*/ 158 w 222" name="T64"/>
              <a:gd fmla="*/ 102 h 235" name="T65"/>
              <a:gd fmla="*/ 165 w 222" name="T66"/>
              <a:gd fmla="*/ 175 h 235" name="T67"/>
              <a:gd fmla="*/ 139 w 222" name="T68"/>
              <a:gd fmla="*/ 31 h 235" name="T69"/>
              <a:gd fmla="*/ 139 w 222" name="T70"/>
              <a:gd fmla="*/ 95 h 235" name="T71"/>
              <a:gd fmla="*/ 38 w 222" name="T72"/>
              <a:gd fmla="*/ 159 h 235" name="T73"/>
              <a:gd fmla="*/ 47 w 222" name="T74"/>
              <a:gd fmla="*/ 137 h 235" name="T75"/>
              <a:gd fmla="*/ 19 w 222" name="T76"/>
              <a:gd fmla="*/ 149 h 235" name="T77"/>
              <a:gd fmla="*/ 173 w 222" name="T78"/>
              <a:gd fmla="*/ 36 h 235" name="T79"/>
              <a:gd fmla="*/ 173 w 222" name="T80"/>
              <a:gd fmla="*/ 38 h 235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235" w="221">
                <a:moveTo>
                  <a:pt x="151" y="19"/>
                </a:moveTo>
                <a:lnTo>
                  <a:pt x="170" y="29"/>
                </a:lnTo>
                <a:lnTo>
                  <a:pt x="203" y="19"/>
                </a:lnTo>
                <a:lnTo>
                  <a:pt x="182" y="7"/>
                </a:lnTo>
                <a:lnTo>
                  <a:pt x="151" y="19"/>
                </a:lnTo>
                <a:lnTo>
                  <a:pt x="151" y="19"/>
                </a:lnTo>
                <a:close/>
                <a:moveTo>
                  <a:pt x="31" y="171"/>
                </a:moveTo>
                <a:lnTo>
                  <a:pt x="7" y="159"/>
                </a:lnTo>
                <a:lnTo>
                  <a:pt x="7" y="211"/>
                </a:lnTo>
                <a:lnTo>
                  <a:pt x="31" y="223"/>
                </a:lnTo>
                <a:lnTo>
                  <a:pt x="31" y="171"/>
                </a:lnTo>
                <a:lnTo>
                  <a:pt x="31" y="171"/>
                </a:lnTo>
                <a:close/>
                <a:moveTo>
                  <a:pt x="87" y="104"/>
                </a:moveTo>
                <a:lnTo>
                  <a:pt x="109" y="114"/>
                </a:lnTo>
                <a:lnTo>
                  <a:pt x="137" y="102"/>
                </a:lnTo>
                <a:lnTo>
                  <a:pt x="116" y="93"/>
                </a:lnTo>
                <a:lnTo>
                  <a:pt x="87" y="104"/>
                </a:lnTo>
                <a:lnTo>
                  <a:pt x="87" y="104"/>
                </a:lnTo>
                <a:close/>
                <a:moveTo>
                  <a:pt x="68" y="102"/>
                </a:moveTo>
                <a:lnTo>
                  <a:pt x="76" y="100"/>
                </a:lnTo>
                <a:lnTo>
                  <a:pt x="116" y="83"/>
                </a:lnTo>
                <a:lnTo>
                  <a:pt x="116" y="83"/>
                </a:lnTo>
                <a:lnTo>
                  <a:pt x="118" y="83"/>
                </a:lnTo>
                <a:lnTo>
                  <a:pt x="132" y="90"/>
                </a:lnTo>
                <a:lnTo>
                  <a:pt x="132" y="24"/>
                </a:lnTo>
                <a:lnTo>
                  <a:pt x="132" y="19"/>
                </a:lnTo>
                <a:lnTo>
                  <a:pt x="139" y="14"/>
                </a:lnTo>
                <a:lnTo>
                  <a:pt x="180" y="0"/>
                </a:lnTo>
                <a:lnTo>
                  <a:pt x="182" y="0"/>
                </a:lnTo>
                <a:lnTo>
                  <a:pt x="182" y="0"/>
                </a:lnTo>
                <a:lnTo>
                  <a:pt x="215" y="14"/>
                </a:lnTo>
                <a:lnTo>
                  <a:pt x="222" y="19"/>
                </a:lnTo>
                <a:lnTo>
                  <a:pt x="222" y="168"/>
                </a:lnTo>
                <a:lnTo>
                  <a:pt x="173" y="187"/>
                </a:lnTo>
                <a:lnTo>
                  <a:pt x="168" y="185"/>
                </a:lnTo>
                <a:lnTo>
                  <a:pt x="158" y="180"/>
                </a:lnTo>
                <a:lnTo>
                  <a:pt x="158" y="192"/>
                </a:lnTo>
                <a:lnTo>
                  <a:pt x="106" y="211"/>
                </a:lnTo>
                <a:lnTo>
                  <a:pt x="102" y="208"/>
                </a:lnTo>
                <a:lnTo>
                  <a:pt x="90" y="201"/>
                </a:lnTo>
                <a:lnTo>
                  <a:pt x="90" y="216"/>
                </a:lnTo>
                <a:lnTo>
                  <a:pt x="38" y="235"/>
                </a:lnTo>
                <a:lnTo>
                  <a:pt x="33" y="232"/>
                </a:lnTo>
                <a:lnTo>
                  <a:pt x="2" y="218"/>
                </a:lnTo>
                <a:lnTo>
                  <a:pt x="0" y="216"/>
                </a:lnTo>
                <a:lnTo>
                  <a:pt x="0" y="213"/>
                </a:lnTo>
                <a:lnTo>
                  <a:pt x="0" y="154"/>
                </a:lnTo>
                <a:lnTo>
                  <a:pt x="0" y="147"/>
                </a:lnTo>
                <a:lnTo>
                  <a:pt x="7" y="145"/>
                </a:lnTo>
                <a:lnTo>
                  <a:pt x="47" y="128"/>
                </a:lnTo>
                <a:lnTo>
                  <a:pt x="47" y="128"/>
                </a:lnTo>
                <a:lnTo>
                  <a:pt x="50" y="128"/>
                </a:lnTo>
                <a:lnTo>
                  <a:pt x="80" y="145"/>
                </a:lnTo>
                <a:lnTo>
                  <a:pt x="90" y="147"/>
                </a:lnTo>
                <a:lnTo>
                  <a:pt x="90" y="194"/>
                </a:lnTo>
                <a:lnTo>
                  <a:pt x="99" y="199"/>
                </a:lnTo>
                <a:lnTo>
                  <a:pt x="99" y="126"/>
                </a:lnTo>
                <a:lnTo>
                  <a:pt x="76" y="114"/>
                </a:lnTo>
                <a:lnTo>
                  <a:pt x="76" y="142"/>
                </a:lnTo>
                <a:lnTo>
                  <a:pt x="68" y="137"/>
                </a:lnTo>
                <a:lnTo>
                  <a:pt x="68" y="109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39" y="95"/>
                </a:moveTo>
                <a:lnTo>
                  <a:pt x="149" y="100"/>
                </a:lnTo>
                <a:lnTo>
                  <a:pt x="158" y="102"/>
                </a:lnTo>
                <a:lnTo>
                  <a:pt x="158" y="171"/>
                </a:lnTo>
                <a:lnTo>
                  <a:pt x="165" y="175"/>
                </a:lnTo>
                <a:lnTo>
                  <a:pt x="165" y="43"/>
                </a:lnTo>
                <a:lnTo>
                  <a:pt x="139" y="31"/>
                </a:lnTo>
                <a:lnTo>
                  <a:pt x="139" y="95"/>
                </a:lnTo>
                <a:lnTo>
                  <a:pt x="139" y="95"/>
                </a:lnTo>
                <a:close/>
                <a:moveTo>
                  <a:pt x="19" y="149"/>
                </a:moveTo>
                <a:lnTo>
                  <a:pt x="38" y="159"/>
                </a:lnTo>
                <a:lnTo>
                  <a:pt x="71" y="147"/>
                </a:lnTo>
                <a:lnTo>
                  <a:pt x="47" y="137"/>
                </a:lnTo>
                <a:lnTo>
                  <a:pt x="19" y="149"/>
                </a:lnTo>
                <a:lnTo>
                  <a:pt x="19" y="149"/>
                </a:lnTo>
                <a:close/>
                <a:moveTo>
                  <a:pt x="173" y="38"/>
                </a:moveTo>
                <a:lnTo>
                  <a:pt x="173" y="36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close/>
              </a:path>
            </a:pathLst>
          </a:custGeom>
          <a:solidFill>
            <a:srgbClr val="71C6E4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圆角矩形 25"/>
          <p:cNvSpPr/>
          <p:nvPr/>
        </p:nvSpPr>
        <p:spPr>
          <a:xfrm flipV="1">
            <a:off x="7357711" y="3272794"/>
            <a:ext cx="2195411" cy="1340356"/>
          </a:xfrm>
          <a:prstGeom prst="roundRect">
            <a:avLst>
              <a:gd fmla="val 12105" name="adj"/>
            </a:avLst>
          </a:prstGeom>
          <a:pattFill prst="pct7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/>
          </a:p>
        </p:txBody>
      </p:sp>
      <p:sp>
        <p:nvSpPr>
          <p:cNvPr id="27" name="任意多边形 26"/>
          <p:cNvSpPr/>
          <p:nvPr/>
        </p:nvSpPr>
        <p:spPr>
          <a:xfrm>
            <a:off x="7357711" y="3271202"/>
            <a:ext cx="2195411" cy="415973"/>
          </a:xfrm>
          <a:custGeom>
            <a:gdLst>
              <a:gd fmla="*/ 252780 w 3420380" name="connsiteX0"/>
              <a:gd fmla="*/ 0 h 648072" name="connsiteY0"/>
              <a:gd fmla="*/ 3167600 w 3420380" name="connsiteX1"/>
              <a:gd fmla="*/ 0 h 648072" name="connsiteY1"/>
              <a:gd fmla="*/ 3420380 w 3420380" name="connsiteX2"/>
              <a:gd fmla="*/ 252780 h 648072" name="connsiteY2"/>
              <a:gd fmla="*/ 3420380 w 3420380" name="connsiteX3"/>
              <a:gd fmla="*/ 648072 h 648072" name="connsiteY3"/>
              <a:gd fmla="*/ 0 w 3420380" name="connsiteX4"/>
              <a:gd fmla="*/ 648072 h 648072" name="connsiteY4"/>
              <a:gd fmla="*/ 0 w 3420380" name="connsiteX5"/>
              <a:gd fmla="*/ 252780 h 648072" name="connsiteY5"/>
              <a:gd fmla="*/ 252780 w 3420380" name="connsiteX6"/>
              <a:gd fmla="*/ 0 h 648072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648072" w="3420380">
                <a:moveTo>
                  <a:pt x="252780" y="0"/>
                </a:moveTo>
                <a:lnTo>
                  <a:pt x="3167600" y="0"/>
                </a:lnTo>
                <a:cubicBezTo>
                  <a:pt x="3307207" y="0"/>
                  <a:pt x="3420380" y="113173"/>
                  <a:pt x="3420380" y="252780"/>
                </a:cubicBezTo>
                <a:lnTo>
                  <a:pt x="3420380" y="648072"/>
                </a:lnTo>
                <a:lnTo>
                  <a:pt x="0" y="648072"/>
                </a:lnTo>
                <a:lnTo>
                  <a:pt x="0" y="252780"/>
                </a:lnTo>
                <a:cubicBezTo>
                  <a:pt x="0" y="113173"/>
                  <a:pt x="113173" y="0"/>
                  <a:pt x="252780" y="0"/>
                </a:cubicBezTo>
                <a:close/>
              </a:path>
            </a:pathLst>
          </a:custGeom>
          <a:gradFill>
            <a:gsLst>
              <a:gs pos="0">
                <a:srgbClr val="28A9D6"/>
              </a:gs>
              <a:gs pos="34000">
                <a:srgbClr val="4DB8DD"/>
              </a:gs>
              <a:gs pos="100000">
                <a:srgbClr val="28A9D6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/>
          </a:p>
        </p:txBody>
      </p:sp>
      <p:sp>
        <p:nvSpPr>
          <p:cNvPr id="28" name="任意多边形 27"/>
          <p:cNvSpPr/>
          <p:nvPr/>
        </p:nvSpPr>
        <p:spPr>
          <a:xfrm>
            <a:off x="7358105" y="4156892"/>
            <a:ext cx="445778" cy="456171"/>
          </a:xfrm>
          <a:custGeom>
            <a:gdLst>
              <a:gd fmla="*/ 0 w 694509" name="connsiteX0"/>
              <a:gd fmla="*/ 0 h 710700" name="connsiteY0"/>
              <a:gd fmla="*/ 694509 w 694509" name="connsiteX1"/>
              <a:gd fmla="*/ 710700 h 710700" name="connsiteY1"/>
              <a:gd fmla="*/ 252780 w 694509" name="connsiteX2"/>
              <a:gd fmla="*/ 710700 h 710700" name="connsiteY2"/>
              <a:gd fmla="*/ 0 w 694509" name="connsiteX3"/>
              <a:gd fmla="*/ 457920 h 7107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10700" w="694509">
                <a:moveTo>
                  <a:pt x="0" y="0"/>
                </a:moveTo>
                <a:lnTo>
                  <a:pt x="694509" y="710700"/>
                </a:lnTo>
                <a:lnTo>
                  <a:pt x="252780" y="710700"/>
                </a:lnTo>
                <a:cubicBezTo>
                  <a:pt x="113173" y="710700"/>
                  <a:pt x="0" y="597527"/>
                  <a:pt x="0" y="45792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algn="bl" blurRad="50800" dir="18900000" dist="38100" rotWithShape="0">
              <a:schemeClr val="bg1">
                <a:lumMod val="75000"/>
                <a:alpha val="40000"/>
              </a:scheme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/>
          </a:p>
        </p:txBody>
      </p:sp>
      <p:sp>
        <p:nvSpPr>
          <p:cNvPr id="29" name="文本框 28"/>
          <p:cNvSpPr txBox="1"/>
          <p:nvPr/>
        </p:nvSpPr>
        <p:spPr>
          <a:xfrm>
            <a:off x="7738405" y="3256892"/>
            <a:ext cx="1434022" cy="332842"/>
          </a:xfrm>
          <a:prstGeom prst="rect">
            <a:avLst/>
          </a:prstGeom>
          <a:noFill/>
        </p:spPr>
        <p:txBody>
          <a:bodyPr anchor="ctr" anchorCtr="1" rtlCol="0" wrap="square">
            <a:spAutoFit/>
          </a:bodyPr>
          <a:lstStyle/>
          <a:p>
            <a:pPr algn="ctr"/>
            <a:r>
              <a:rPr altLang="en-US" b="1" baseline="-25000" lang="zh-CN" sz="2400">
                <a:solidFill>
                  <a:schemeClr val="bg1"/>
                </a:solidFill>
              </a:rPr>
              <a:t>请输入标题</a:t>
            </a:r>
          </a:p>
        </p:txBody>
      </p:sp>
      <p:sp>
        <p:nvSpPr>
          <p:cNvPr id="30" name="任意多边形 29"/>
          <p:cNvSpPr/>
          <p:nvPr/>
        </p:nvSpPr>
        <p:spPr>
          <a:xfrm>
            <a:off x="9162318" y="3271202"/>
            <a:ext cx="391637" cy="414675"/>
          </a:xfrm>
          <a:custGeom>
            <a:gdLst>
              <a:gd fmla="*/ 0 w 610157" name="connsiteX0"/>
              <a:gd fmla="*/ 0 h 646050" name="connsiteY0"/>
              <a:gd fmla="*/ 357377 w 610157" name="connsiteX1"/>
              <a:gd fmla="*/ 0 h 646050" name="connsiteY1"/>
              <a:gd fmla="*/ 610157 w 610157" name="connsiteX2"/>
              <a:gd fmla="*/ 252780 h 646050" name="connsiteY2"/>
              <a:gd fmla="*/ 610157 w 610157" name="connsiteX3"/>
              <a:gd fmla="*/ 646050 h 6460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46050" w="610157">
                <a:moveTo>
                  <a:pt x="0" y="0"/>
                </a:moveTo>
                <a:lnTo>
                  <a:pt x="357377" y="0"/>
                </a:lnTo>
                <a:cubicBezTo>
                  <a:pt x="496984" y="0"/>
                  <a:pt x="610157" y="113173"/>
                  <a:pt x="610157" y="252780"/>
                </a:cubicBezTo>
                <a:lnTo>
                  <a:pt x="610157" y="646050"/>
                </a:lnTo>
                <a:close/>
              </a:path>
            </a:pathLst>
          </a:custGeom>
          <a:solidFill>
            <a:srgbClr val="28A3CE"/>
          </a:solidFill>
          <a:ln>
            <a:noFill/>
          </a:ln>
          <a:effectLst>
            <a:outerShdw algn="tr" blurRad="50800" dir="8100000" dist="38100" rotWithShape="0">
              <a:srgbClr val="28A9D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/>
          </a:p>
        </p:txBody>
      </p:sp>
      <p:sp>
        <p:nvSpPr>
          <p:cNvPr id="31" name="文本框 30"/>
          <p:cNvSpPr txBox="1"/>
          <p:nvPr/>
        </p:nvSpPr>
        <p:spPr>
          <a:xfrm>
            <a:off x="7588808" y="3790256"/>
            <a:ext cx="173321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请输入子标题</a:t>
            </a:r>
          </a:p>
        </p:txBody>
      </p:sp>
      <p:pic>
        <p:nvPicPr>
          <p:cNvPr id="32" name="Picture 3"/>
          <p:cNvPicPr>
            <a:picLocks noChangeArrowheads="1"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>
                  <a14:imgLayer r:embed="rId5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flipV="1">
            <a:off x="7610202" y="4219474"/>
            <a:ext cx="1690430" cy="4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Freeform 176"/>
          <p:cNvSpPr>
            <a:spLocks noEditPoints="1"/>
          </p:cNvSpPr>
          <p:nvPr/>
        </p:nvSpPr>
        <p:spPr bwMode="auto">
          <a:xfrm>
            <a:off x="8085545" y="4335974"/>
            <a:ext cx="181159" cy="193180"/>
          </a:xfrm>
          <a:custGeom>
            <a:gdLst>
              <a:gd fmla="*/ 75 w 89" name="T0"/>
              <a:gd fmla="*/ 22 h 95" name="T1"/>
              <a:gd fmla="*/ 89 w 89" name="T2"/>
              <a:gd fmla="*/ 53 h 95" name="T3"/>
              <a:gd fmla="*/ 78 w 89" name="T4"/>
              <a:gd fmla="*/ 80 h 95" name="T5"/>
              <a:gd fmla="*/ 47 w 89" name="T6"/>
              <a:gd fmla="*/ 53 h 95" name="T7"/>
              <a:gd fmla="*/ 75 w 89" name="T8"/>
              <a:gd fmla="*/ 22 h 95" name="T9"/>
              <a:gd fmla="*/ 76 w 89" name="T10"/>
              <a:gd fmla="*/ 83 h 95" name="T11"/>
              <a:gd fmla="*/ 69 w 89" name="T12"/>
              <a:gd fmla="*/ 88 h 95" name="T13"/>
              <a:gd fmla="*/ 74 w 89" name="T14"/>
              <a:gd fmla="*/ 81 h 95" name="T15"/>
              <a:gd fmla="*/ 76 w 89" name="T16"/>
              <a:gd fmla="*/ 83 h 95" name="T17"/>
              <a:gd fmla="*/ 64 w 89" name="T18"/>
              <a:gd fmla="*/ 92 h 95" name="T19"/>
              <a:gd fmla="*/ 72 w 89" name="T20"/>
              <a:gd fmla="*/ 79 h 95" name="T21"/>
              <a:gd fmla="*/ 70 w 89" name="T22"/>
              <a:gd fmla="*/ 77 h 95" name="T23"/>
              <a:gd fmla="*/ 60 w 89" name="T24"/>
              <a:gd fmla="*/ 94 h 95" name="T25"/>
              <a:gd fmla="*/ 64 w 89" name="T26"/>
              <a:gd fmla="*/ 92 h 95" name="T27"/>
              <a:gd fmla="*/ 58 w 89" name="T28"/>
              <a:gd fmla="*/ 91 h 95" name="T29"/>
              <a:gd fmla="*/ 67 w 89" name="T30"/>
              <a:gd fmla="*/ 75 h 95" name="T31"/>
              <a:gd fmla="*/ 65 w 89" name="T32"/>
              <a:gd fmla="*/ 74 h 95" name="T33"/>
              <a:gd fmla="*/ 57 w 89" name="T34"/>
              <a:gd fmla="*/ 88 h 95" name="T35"/>
              <a:gd fmla="*/ 58 w 89" name="T36"/>
              <a:gd fmla="*/ 91 h 95" name="T37"/>
              <a:gd fmla="*/ 56 w 89" name="T38"/>
              <a:gd fmla="*/ 84 h 95" name="T39"/>
              <a:gd fmla="*/ 63 w 89" name="T40"/>
              <a:gd fmla="*/ 72 h 95" name="T41"/>
              <a:gd fmla="*/ 61 w 89" name="T42"/>
              <a:gd fmla="*/ 70 h 95" name="T43"/>
              <a:gd fmla="*/ 55 w 89" name="T44"/>
              <a:gd fmla="*/ 81 h 95" name="T45"/>
              <a:gd fmla="*/ 56 w 89" name="T46"/>
              <a:gd fmla="*/ 84 h 95" name="T47"/>
              <a:gd fmla="*/ 53 w 89" name="T48"/>
              <a:gd fmla="*/ 78 h 95" name="T49"/>
              <a:gd fmla="*/ 59 w 89" name="T50"/>
              <a:gd fmla="*/ 68 h 95" name="T51"/>
              <a:gd fmla="*/ 57 w 89" name="T52"/>
              <a:gd fmla="*/ 66 h 95" name="T53"/>
              <a:gd fmla="*/ 52 w 89" name="T54"/>
              <a:gd fmla="*/ 75 h 95" name="T55"/>
              <a:gd fmla="*/ 53 w 89" name="T56"/>
              <a:gd fmla="*/ 78 h 95" name="T57"/>
              <a:gd fmla="*/ 51 w 89" name="T58"/>
              <a:gd fmla="*/ 71 h 95" name="T59"/>
              <a:gd fmla="*/ 55 w 89" name="T60"/>
              <a:gd fmla="*/ 64 h 95" name="T61"/>
              <a:gd fmla="*/ 53 w 89" name="T62"/>
              <a:gd fmla="*/ 62 h 95" name="T63"/>
              <a:gd fmla="*/ 50 w 89" name="T64"/>
              <a:gd fmla="*/ 68 h 95" name="T65"/>
              <a:gd fmla="*/ 51 w 89" name="T66"/>
              <a:gd fmla="*/ 71 h 95" name="T67"/>
              <a:gd fmla="*/ 48 w 89" name="T68"/>
              <a:gd fmla="*/ 65 h 95" name="T69"/>
              <a:gd fmla="*/ 51 w 89" name="T70"/>
              <a:gd fmla="*/ 61 h 95" name="T71"/>
              <a:gd fmla="*/ 49 w 89" name="T72"/>
              <a:gd fmla="*/ 59 h 95" name="T73"/>
              <a:gd fmla="*/ 47 w 89" name="T74"/>
              <a:gd fmla="*/ 61 h 95" name="T75"/>
              <a:gd fmla="*/ 48 w 89" name="T76"/>
              <a:gd fmla="*/ 65 h 95" name="T77"/>
              <a:gd fmla="*/ 46 w 89" name="T78"/>
              <a:gd fmla="*/ 58 h 95" name="T79"/>
              <a:gd fmla="*/ 45 w 89" name="T80"/>
              <a:gd fmla="*/ 55 h 95" name="T81"/>
              <a:gd fmla="*/ 47 w 89" name="T82"/>
              <a:gd fmla="*/ 57 h 95" name="T83"/>
              <a:gd fmla="*/ 46 w 89" name="T84"/>
              <a:gd fmla="*/ 58 h 95" name="T85"/>
              <a:gd fmla="*/ 59 w 89" name="T86"/>
              <a:gd fmla="*/ 17 h 95" name="T87"/>
              <a:gd fmla="*/ 41 w 89" name="T88"/>
              <a:gd fmla="*/ 54 h 95" name="T89"/>
              <a:gd fmla="*/ 36 w 89" name="T90"/>
              <a:gd fmla="*/ 13 h 95" name="T91"/>
              <a:gd fmla="*/ 0 w 89" name="T92"/>
              <a:gd fmla="*/ 54 h 95" name="T93"/>
              <a:gd fmla="*/ 41 w 89" name="T94"/>
              <a:gd fmla="*/ 95 h 95" name="T95"/>
              <a:gd fmla="*/ 55 w 89" name="T96"/>
              <a:gd fmla="*/ 93 h 95" name="T97"/>
              <a:gd fmla="*/ 41 w 89" name="T98"/>
              <a:gd fmla="*/ 54 h 95" name="T99"/>
              <a:gd fmla="*/ 68 w 89" name="T100"/>
              <a:gd fmla="*/ 23 h 95" name="T101"/>
              <a:gd fmla="*/ 59 w 89" name="T102"/>
              <a:gd fmla="*/ 17 h 95" name="T103"/>
              <a:gd fmla="*/ 43 w 89" name="T104"/>
              <a:gd fmla="*/ 0 h 95" name="T105"/>
              <a:gd fmla="*/ 38 w 89" name="T106"/>
              <a:gd fmla="*/ 0 h 95" name="T107"/>
              <a:gd fmla="*/ 43 w 89" name="T108"/>
              <a:gd fmla="*/ 41 h 95" name="T109"/>
              <a:gd fmla="*/ 61 w 89" name="T110"/>
              <a:gd fmla="*/ 4 h 95" name="T111"/>
              <a:gd fmla="*/ 43 w 89" name="T112"/>
              <a:gd fmla="*/ 0 h 95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95" w="89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rgbClr val="71C6E4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" name="Freeform 204"/>
          <p:cNvSpPr>
            <a:spLocks noEditPoints="1"/>
          </p:cNvSpPr>
          <p:nvPr/>
        </p:nvSpPr>
        <p:spPr bwMode="auto">
          <a:xfrm>
            <a:off x="8643197" y="4335974"/>
            <a:ext cx="168281" cy="193180"/>
          </a:xfrm>
          <a:custGeom>
            <a:gdLst>
              <a:gd fmla="*/ 51 w 83" name="T0"/>
              <a:gd fmla="*/ 28 h 95" name="T1"/>
              <a:gd fmla="*/ 57 w 83" name="T2"/>
              <a:gd fmla="*/ 58 h 95" name="T3"/>
              <a:gd fmla="*/ 70 w 83" name="T4"/>
              <a:gd fmla="*/ 95 h 95" name="T5"/>
              <a:gd fmla="*/ 20 w 83" name="T6"/>
              <a:gd fmla="*/ 95 h 95" name="T7"/>
              <a:gd fmla="*/ 16 w 83" name="T8"/>
              <a:gd fmla="*/ 89 h 95" name="T9"/>
              <a:gd fmla="*/ 35 w 83" name="T10"/>
              <a:gd fmla="*/ 35 h 95" name="T11"/>
              <a:gd fmla="*/ 42 w 83" name="T12"/>
              <a:gd fmla="*/ 18 h 95" name="T13"/>
              <a:gd fmla="*/ 44 w 83" name="T14"/>
              <a:gd fmla="*/ 45 h 95" name="T15"/>
              <a:gd fmla="*/ 39 w 83" name="T16"/>
              <a:gd fmla="*/ 50 h 95" name="T17"/>
              <a:gd fmla="*/ 45 w 83" name="T18"/>
              <a:gd fmla="*/ 50 h 95" name="T19"/>
              <a:gd fmla="*/ 48 w 83" name="T20"/>
              <a:gd fmla="*/ 58 h 95" name="T21"/>
              <a:gd fmla="*/ 50 w 83" name="T22"/>
              <a:gd fmla="*/ 64 h 95" name="T23"/>
              <a:gd fmla="*/ 54 w 83" name="T24"/>
              <a:gd fmla="*/ 73 h 95" name="T25"/>
              <a:gd fmla="*/ 56 w 83" name="T26"/>
              <a:gd fmla="*/ 79 h 95" name="T27"/>
              <a:gd fmla="*/ 58 w 83" name="T28"/>
              <a:gd fmla="*/ 86 h 95" name="T29"/>
              <a:gd fmla="*/ 29 w 83" name="T30"/>
              <a:gd fmla="*/ 86 h 95" name="T31"/>
              <a:gd fmla="*/ 29 w 83" name="T32"/>
              <a:gd fmla="*/ 78 h 95" name="T33"/>
              <a:gd fmla="*/ 29 w 83" name="T34"/>
              <a:gd fmla="*/ 86 h 95" name="T35"/>
              <a:gd fmla="*/ 43 w 83" name="T36"/>
              <a:gd fmla="*/ 63 h 95" name="T37"/>
              <a:gd fmla="*/ 31 w 83" name="T38"/>
              <a:gd fmla="*/ 70 h 95" name="T39"/>
              <a:gd fmla="*/ 67 w 83" name="T40"/>
              <a:gd fmla="*/ 6 h 95" name="T41"/>
              <a:gd fmla="*/ 66 w 83" name="T42"/>
              <a:gd fmla="*/ 49 h 95" name="T43"/>
              <a:gd fmla="*/ 83 w 83" name="T44"/>
              <a:gd fmla="*/ 28 h 95" name="T45"/>
              <a:gd fmla="*/ 11 w 83" name="T46"/>
              <a:gd fmla="*/ 55 h 95" name="T47"/>
              <a:gd fmla="*/ 9 w 83" name="T48"/>
              <a:gd fmla="*/ 28 h 95" name="T49"/>
              <a:gd fmla="*/ 10 w 83" name="T50"/>
              <a:gd fmla="*/ 1 h 95" name="T51"/>
              <a:gd fmla="*/ 11 w 83" name="T52"/>
              <a:gd fmla="*/ 55 h 95" name="T53"/>
              <a:gd fmla="*/ 55 w 83" name="T54"/>
              <a:gd fmla="*/ 16 h 95" name="T55"/>
              <a:gd fmla="*/ 55 w 83" name="T56"/>
              <a:gd fmla="*/ 39 h 95" name="T57"/>
              <a:gd fmla="*/ 68 w 83" name="T58"/>
              <a:gd fmla="*/ 28 h 95" name="T59"/>
              <a:gd fmla="*/ 22 w 83" name="T60"/>
              <a:gd fmla="*/ 45 h 95" name="T61"/>
              <a:gd fmla="*/ 24 w 83" name="T62"/>
              <a:gd fmla="*/ 28 h 95" name="T63"/>
              <a:gd fmla="*/ 22 w 83" name="T64"/>
              <a:gd fmla="*/ 10 h 95" name="T65"/>
              <a:gd fmla="*/ 22 w 83" name="T66"/>
              <a:gd fmla="*/ 45 h 95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95" w="83">
                <a:moveTo>
                  <a:pt x="42" y="18"/>
                </a:moveTo>
                <a:cubicBezTo>
                  <a:pt x="47" y="18"/>
                  <a:pt x="51" y="22"/>
                  <a:pt x="51" y="28"/>
                </a:cubicBezTo>
                <a:cubicBezTo>
                  <a:pt x="51" y="30"/>
                  <a:pt x="50" y="33"/>
                  <a:pt x="49" y="34"/>
                </a:cubicBezTo>
                <a:cubicBezTo>
                  <a:pt x="57" y="58"/>
                  <a:pt x="57" y="58"/>
                  <a:pt x="57" y="58"/>
                </a:cubicBezTo>
                <a:cubicBezTo>
                  <a:pt x="68" y="89"/>
                  <a:pt x="68" y="89"/>
                  <a:pt x="68" y="89"/>
                </a:cubicBezTo>
                <a:cubicBezTo>
                  <a:pt x="70" y="95"/>
                  <a:pt x="70" y="95"/>
                  <a:pt x="70" y="95"/>
                </a:cubicBezTo>
                <a:cubicBezTo>
                  <a:pt x="64" y="95"/>
                  <a:pt x="64" y="95"/>
                  <a:pt x="64" y="95"/>
                </a:cubicBezTo>
                <a:cubicBezTo>
                  <a:pt x="26" y="95"/>
                  <a:pt x="56" y="95"/>
                  <a:pt x="20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6" y="89"/>
                  <a:pt x="16" y="89"/>
                  <a:pt x="16" y="89"/>
                </a:cubicBezTo>
                <a:cubicBezTo>
                  <a:pt x="27" y="58"/>
                  <a:pt x="27" y="58"/>
                  <a:pt x="27" y="58"/>
                </a:cubicBezTo>
                <a:cubicBezTo>
                  <a:pt x="35" y="35"/>
                  <a:pt x="35" y="35"/>
                  <a:pt x="35" y="35"/>
                </a:cubicBezTo>
                <a:cubicBezTo>
                  <a:pt x="33" y="33"/>
                  <a:pt x="32" y="30"/>
                  <a:pt x="32" y="28"/>
                </a:cubicBezTo>
                <a:cubicBezTo>
                  <a:pt x="32" y="22"/>
                  <a:pt x="36" y="18"/>
                  <a:pt x="42" y="18"/>
                </a:cubicBezTo>
                <a:close/>
                <a:moveTo>
                  <a:pt x="44" y="46"/>
                </a:moveTo>
                <a:cubicBezTo>
                  <a:pt x="44" y="45"/>
                  <a:pt x="44" y="45"/>
                  <a:pt x="44" y="45"/>
                </a:cubicBezTo>
                <a:cubicBezTo>
                  <a:pt x="42" y="41"/>
                  <a:pt x="42" y="41"/>
                  <a:pt x="42" y="41"/>
                </a:cubicBezTo>
                <a:cubicBezTo>
                  <a:pt x="39" y="50"/>
                  <a:pt x="39" y="50"/>
                  <a:pt x="39" y="50"/>
                </a:cubicBezTo>
                <a:cubicBezTo>
                  <a:pt x="44" y="46"/>
                  <a:pt x="44" y="46"/>
                  <a:pt x="44" y="46"/>
                </a:cubicBezTo>
                <a:close/>
                <a:moveTo>
                  <a:pt x="45" y="50"/>
                </a:moveTo>
                <a:cubicBezTo>
                  <a:pt x="37" y="58"/>
                  <a:pt x="37" y="58"/>
                  <a:pt x="37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45" y="50"/>
                  <a:pt x="45" y="50"/>
                  <a:pt x="45" y="50"/>
                </a:cubicBezTo>
                <a:close/>
                <a:moveTo>
                  <a:pt x="50" y="64"/>
                </a:moveTo>
                <a:cubicBezTo>
                  <a:pt x="36" y="73"/>
                  <a:pt x="36" y="73"/>
                  <a:pt x="36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0" y="64"/>
                  <a:pt x="50" y="64"/>
                  <a:pt x="50" y="64"/>
                </a:cubicBezTo>
                <a:close/>
                <a:moveTo>
                  <a:pt x="56" y="79"/>
                </a:moveTo>
                <a:cubicBezTo>
                  <a:pt x="40" y="86"/>
                  <a:pt x="40" y="86"/>
                  <a:pt x="40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6" y="79"/>
                  <a:pt x="56" y="79"/>
                  <a:pt x="56" y="79"/>
                </a:cubicBezTo>
                <a:close/>
                <a:moveTo>
                  <a:pt x="29" y="86"/>
                </a:moveTo>
                <a:cubicBezTo>
                  <a:pt x="47" y="78"/>
                  <a:pt x="47" y="78"/>
                  <a:pt x="47" y="78"/>
                </a:cubicBezTo>
                <a:cubicBezTo>
                  <a:pt x="29" y="78"/>
                  <a:pt x="29" y="78"/>
                  <a:pt x="29" y="78"/>
                </a:cubicBezTo>
                <a:cubicBezTo>
                  <a:pt x="26" y="86"/>
                  <a:pt x="26" y="86"/>
                  <a:pt x="26" y="86"/>
                </a:cubicBezTo>
                <a:cubicBezTo>
                  <a:pt x="29" y="86"/>
                  <a:pt x="29" y="86"/>
                  <a:pt x="29" y="86"/>
                </a:cubicBezTo>
                <a:close/>
                <a:moveTo>
                  <a:pt x="31" y="70"/>
                </a:moveTo>
                <a:cubicBezTo>
                  <a:pt x="43" y="63"/>
                  <a:pt x="43" y="63"/>
                  <a:pt x="43" y="63"/>
                </a:cubicBezTo>
                <a:cubicBezTo>
                  <a:pt x="34" y="63"/>
                  <a:pt x="34" y="63"/>
                  <a:pt x="34" y="63"/>
                </a:cubicBezTo>
                <a:cubicBezTo>
                  <a:pt x="31" y="70"/>
                  <a:pt x="31" y="70"/>
                  <a:pt x="31" y="70"/>
                </a:cubicBezTo>
                <a:close/>
                <a:moveTo>
                  <a:pt x="73" y="0"/>
                </a:moveTo>
                <a:cubicBezTo>
                  <a:pt x="67" y="6"/>
                  <a:pt x="67" y="6"/>
                  <a:pt x="67" y="6"/>
                </a:cubicBezTo>
                <a:cubicBezTo>
                  <a:pt x="72" y="12"/>
                  <a:pt x="75" y="19"/>
                  <a:pt x="75" y="28"/>
                </a:cubicBezTo>
                <a:cubicBezTo>
                  <a:pt x="75" y="36"/>
                  <a:pt x="71" y="44"/>
                  <a:pt x="66" y="49"/>
                </a:cubicBezTo>
                <a:cubicBezTo>
                  <a:pt x="73" y="55"/>
                  <a:pt x="73" y="55"/>
                  <a:pt x="73" y="55"/>
                </a:cubicBezTo>
                <a:cubicBezTo>
                  <a:pt x="79" y="48"/>
                  <a:pt x="83" y="38"/>
                  <a:pt x="83" y="28"/>
                </a:cubicBezTo>
                <a:cubicBezTo>
                  <a:pt x="83" y="17"/>
                  <a:pt x="79" y="8"/>
                  <a:pt x="73" y="0"/>
                </a:cubicBezTo>
                <a:close/>
                <a:moveTo>
                  <a:pt x="11" y="55"/>
                </a:moveTo>
                <a:cubicBezTo>
                  <a:pt x="17" y="49"/>
                  <a:pt x="17" y="49"/>
                  <a:pt x="17" y="49"/>
                </a:cubicBezTo>
                <a:cubicBezTo>
                  <a:pt x="12" y="44"/>
                  <a:pt x="9" y="36"/>
                  <a:pt x="9" y="28"/>
                </a:cubicBezTo>
                <a:cubicBezTo>
                  <a:pt x="9" y="19"/>
                  <a:pt x="12" y="12"/>
                  <a:pt x="17" y="6"/>
                </a:cubicBezTo>
                <a:cubicBezTo>
                  <a:pt x="10" y="1"/>
                  <a:pt x="10" y="1"/>
                  <a:pt x="10" y="1"/>
                </a:cubicBezTo>
                <a:cubicBezTo>
                  <a:pt x="4" y="8"/>
                  <a:pt x="0" y="17"/>
                  <a:pt x="0" y="28"/>
                </a:cubicBezTo>
                <a:cubicBezTo>
                  <a:pt x="0" y="38"/>
                  <a:pt x="4" y="47"/>
                  <a:pt x="11" y="55"/>
                </a:cubicBezTo>
                <a:close/>
                <a:moveTo>
                  <a:pt x="61" y="10"/>
                </a:moveTo>
                <a:cubicBezTo>
                  <a:pt x="55" y="16"/>
                  <a:pt x="55" y="16"/>
                  <a:pt x="55" y="16"/>
                </a:cubicBezTo>
                <a:cubicBezTo>
                  <a:pt x="58" y="19"/>
                  <a:pt x="59" y="23"/>
                  <a:pt x="59" y="28"/>
                </a:cubicBezTo>
                <a:cubicBezTo>
                  <a:pt x="59" y="32"/>
                  <a:pt x="57" y="36"/>
                  <a:pt x="55" y="39"/>
                </a:cubicBezTo>
                <a:cubicBezTo>
                  <a:pt x="61" y="45"/>
                  <a:pt x="61" y="45"/>
                  <a:pt x="61" y="45"/>
                </a:cubicBezTo>
                <a:cubicBezTo>
                  <a:pt x="65" y="40"/>
                  <a:pt x="68" y="34"/>
                  <a:pt x="68" y="28"/>
                </a:cubicBezTo>
                <a:cubicBezTo>
                  <a:pt x="68" y="21"/>
                  <a:pt x="65" y="15"/>
                  <a:pt x="61" y="10"/>
                </a:cubicBezTo>
                <a:close/>
                <a:moveTo>
                  <a:pt x="22" y="45"/>
                </a:moveTo>
                <a:cubicBezTo>
                  <a:pt x="29" y="39"/>
                  <a:pt x="29" y="39"/>
                  <a:pt x="29" y="39"/>
                </a:cubicBezTo>
                <a:cubicBezTo>
                  <a:pt x="26" y="36"/>
                  <a:pt x="24" y="32"/>
                  <a:pt x="24" y="28"/>
                </a:cubicBezTo>
                <a:cubicBezTo>
                  <a:pt x="24" y="23"/>
                  <a:pt x="26" y="19"/>
                  <a:pt x="29" y="16"/>
                </a:cubicBezTo>
                <a:cubicBezTo>
                  <a:pt x="22" y="10"/>
                  <a:pt x="22" y="10"/>
                  <a:pt x="22" y="10"/>
                </a:cubicBezTo>
                <a:cubicBezTo>
                  <a:pt x="18" y="15"/>
                  <a:pt x="16" y="21"/>
                  <a:pt x="16" y="28"/>
                </a:cubicBezTo>
                <a:cubicBezTo>
                  <a:pt x="16" y="34"/>
                  <a:pt x="18" y="40"/>
                  <a:pt x="22" y="45"/>
                </a:cubicBezTo>
                <a:close/>
              </a:path>
            </a:pathLst>
          </a:custGeom>
          <a:solidFill>
            <a:srgbClr val="71C6E4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" name="Freeform 209"/>
          <p:cNvSpPr/>
          <p:nvPr/>
        </p:nvSpPr>
        <p:spPr bwMode="auto">
          <a:xfrm>
            <a:off x="8391846" y="4329863"/>
            <a:ext cx="126210" cy="231815"/>
          </a:xfrm>
          <a:custGeom>
            <a:gdLst>
              <a:gd fmla="*/ 62 w 147" name="T0"/>
              <a:gd fmla="*/ 0 h 270" name="T1"/>
              <a:gd fmla="*/ 133 w 147" name="T2"/>
              <a:gd fmla="*/ 0 h 270" name="T3"/>
              <a:gd fmla="*/ 133 w 147" name="T4"/>
              <a:gd fmla="*/ 45 h 270" name="T5"/>
              <a:gd fmla="*/ 119 w 147" name="T6"/>
              <a:gd fmla="*/ 45 h 270" name="T7"/>
              <a:gd fmla="*/ 147 w 147" name="T8"/>
              <a:gd fmla="*/ 222 h 270" name="T9"/>
              <a:gd fmla="*/ 100 w 147" name="T10"/>
              <a:gd fmla="*/ 270 h 270" name="T11"/>
              <a:gd fmla="*/ 45 w 147" name="T12"/>
              <a:gd fmla="*/ 225 h 270" name="T13"/>
              <a:gd fmla="*/ 62 w 147" name="T14"/>
              <a:gd fmla="*/ 128 h 270" name="T15"/>
              <a:gd fmla="*/ 12 w 147" name="T16"/>
              <a:gd fmla="*/ 170 h 270" name="T17"/>
              <a:gd fmla="*/ 0 w 147" name="T18"/>
              <a:gd fmla="*/ 154 h 270" name="T19"/>
              <a:gd fmla="*/ 71 w 147" name="T20"/>
              <a:gd fmla="*/ 78 h 270" name="T21"/>
              <a:gd fmla="*/ 76 w 147" name="T22"/>
              <a:gd fmla="*/ 45 h 270" name="T23"/>
              <a:gd fmla="*/ 62 w 147" name="T24"/>
              <a:gd fmla="*/ 45 h 270" name="T25"/>
              <a:gd fmla="*/ 62 w 147" name="T26"/>
              <a:gd fmla="*/ 0 h 270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270" w="147">
                <a:moveTo>
                  <a:pt x="62" y="0"/>
                </a:moveTo>
                <a:lnTo>
                  <a:pt x="133" y="0"/>
                </a:lnTo>
                <a:lnTo>
                  <a:pt x="133" y="45"/>
                </a:lnTo>
                <a:lnTo>
                  <a:pt x="119" y="45"/>
                </a:lnTo>
                <a:lnTo>
                  <a:pt x="147" y="222"/>
                </a:lnTo>
                <a:lnTo>
                  <a:pt x="100" y="270"/>
                </a:lnTo>
                <a:lnTo>
                  <a:pt x="45" y="225"/>
                </a:lnTo>
                <a:lnTo>
                  <a:pt x="62" y="128"/>
                </a:lnTo>
                <a:lnTo>
                  <a:pt x="12" y="170"/>
                </a:lnTo>
                <a:lnTo>
                  <a:pt x="0" y="154"/>
                </a:lnTo>
                <a:lnTo>
                  <a:pt x="71" y="78"/>
                </a:lnTo>
                <a:lnTo>
                  <a:pt x="76" y="45"/>
                </a:lnTo>
                <a:lnTo>
                  <a:pt x="62" y="45"/>
                </a:lnTo>
                <a:lnTo>
                  <a:pt x="62" y="0"/>
                </a:lnTo>
                <a:close/>
              </a:path>
            </a:pathLst>
          </a:custGeom>
          <a:solidFill>
            <a:srgbClr val="71C6E4"/>
          </a:solidFill>
          <a:ln>
            <a:noFill/>
          </a:ln>
          <a:effectLst>
            <a:outerShdw algn="ctr" blurRad="63500" rotWithShape="0" sx="102000" sy="102000">
              <a:schemeClr val="bg1">
                <a:alpha val="40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5420437" y="1143528"/>
            <a:ext cx="135112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请输入标题</a:t>
            </a:r>
          </a:p>
        </p:txBody>
      </p:sp>
      <p:sp>
        <p:nvSpPr>
          <p:cNvPr id="49" name="任意多边形 48"/>
          <p:cNvSpPr/>
          <p:nvPr/>
        </p:nvSpPr>
        <p:spPr>
          <a:xfrm>
            <a:off x="3683000" y="2869791"/>
            <a:ext cx="2419350" cy="400113"/>
          </a:xfrm>
          <a:custGeom>
            <a:gdLst>
              <a:gd fmla="*/ 0 w 2419350" name="connsiteX0"/>
              <a:gd fmla="*/ 679450 h 679450" name="connsiteY0"/>
              <a:gd fmla="*/ 0 w 2419350" name="connsiteX1"/>
              <a:gd fmla="*/ 0 h 679450" name="connsiteY1"/>
              <a:gd fmla="*/ 2419350 w 2419350" name="connsiteX2"/>
              <a:gd fmla="*/ 0 h 679450" name="connsiteY2"/>
              <a:gd fmla="*/ 2419350 w 2419350" name="connsiteX3"/>
              <a:gd fmla="*/ 673100 h 679450" name="connsiteY3"/>
              <a:gd fmla="*/ 2311400 w 2419350" name="connsiteX4"/>
              <a:gd fmla="*/ 679450 h 67945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79450" w="2419350">
                <a:moveTo>
                  <a:pt x="0" y="679450"/>
                </a:moveTo>
                <a:lnTo>
                  <a:pt x="0" y="0"/>
                </a:lnTo>
                <a:lnTo>
                  <a:pt x="2419350" y="0"/>
                </a:lnTo>
                <a:lnTo>
                  <a:pt x="2419350" y="673100"/>
                </a:lnTo>
              </a:path>
            </a:pathLst>
          </a:custGeom>
          <a:noFill/>
          <a:ln cap="rnd" w="12700">
            <a:solidFill>
              <a:srgbClr val="2FACD7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任意多边形 49"/>
          <p:cNvSpPr/>
          <p:nvPr/>
        </p:nvSpPr>
        <p:spPr>
          <a:xfrm flipV="1">
            <a:off x="6102350" y="4613063"/>
            <a:ext cx="2419350" cy="400113"/>
          </a:xfrm>
          <a:custGeom>
            <a:gdLst>
              <a:gd fmla="*/ 0 w 2419350" name="connsiteX0"/>
              <a:gd fmla="*/ 679450 h 679450" name="connsiteY0"/>
              <a:gd fmla="*/ 0 w 2419350" name="connsiteX1"/>
              <a:gd fmla="*/ 0 h 679450" name="connsiteY1"/>
              <a:gd fmla="*/ 2419350 w 2419350" name="connsiteX2"/>
              <a:gd fmla="*/ 0 h 679450" name="connsiteY2"/>
              <a:gd fmla="*/ 2419350 w 2419350" name="connsiteX3"/>
              <a:gd fmla="*/ 673100 h 679450" name="connsiteY3"/>
              <a:gd fmla="*/ 2311400 w 2419350" name="connsiteX4"/>
              <a:gd fmla="*/ 679450 h 67945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79450" w="2419350">
                <a:moveTo>
                  <a:pt x="0" y="679450"/>
                </a:moveTo>
                <a:lnTo>
                  <a:pt x="0" y="0"/>
                </a:lnTo>
                <a:lnTo>
                  <a:pt x="2419350" y="0"/>
                </a:lnTo>
                <a:lnTo>
                  <a:pt x="2419350" y="673100"/>
                </a:lnTo>
              </a:path>
            </a:pathLst>
          </a:custGeom>
          <a:noFill/>
          <a:ln cap="rnd" w="12700">
            <a:solidFill>
              <a:srgbClr val="2FACD7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文本框 50"/>
          <p:cNvSpPr txBox="1"/>
          <p:nvPr/>
        </p:nvSpPr>
        <p:spPr>
          <a:xfrm>
            <a:off x="4223435" y="2525322"/>
            <a:ext cx="133848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642784" y="5013176"/>
            <a:ext cx="133848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</a:t>
            </a:r>
          </a:p>
        </p:txBody>
      </p:sp>
    </p:spTree>
    <p:extLst>
      <p:ext uri="{BB962C8B-B14F-4D97-AF65-F5344CB8AC3E}">
        <p14:creationId val="469561695"/>
      </p:ext>
    </p:extLst>
  </p:cSld>
  <p:clrMapOvr>
    <a:masterClrMapping/>
  </p:clrMapOvr>
  <mc:AlternateContent>
    <mc:Choice Requires="p14">
      <p:transition spd="med">
        <p14:reveal/>
      </p:transition>
    </mc:Choice>
    <mc:Fallback>
      <p:transition spd="med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5378D0E7-D645-4293-B50B-88E8C72705B4}" type="slidenum">
              <a:rPr altLang="en-US" lang="zh-CN" smtClean="0"/>
              <a:t>11</a:t>
            </a:fld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val="1475602969"/>
              </p:ext>
            </p:extLst>
          </p:nvPr>
        </p:nvGraphicFramePr>
        <p:xfrm>
          <a:off x="1035971" y="1030260"/>
          <a:ext cx="4536256" cy="411824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7752184" y="1670459"/>
            <a:ext cx="1873021" cy="482600"/>
            <a:chOff x="5159490" y="1086894"/>
            <a:chExt cx="1873021" cy="4826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5159490" y="1569494"/>
              <a:ext cx="1873021" cy="0"/>
            </a:xfrm>
            <a:prstGeom prst="line">
              <a:avLst/>
            </a:prstGeom>
            <a:ln w="19050">
              <a:gradFill flip="none" rotWithShape="1">
                <a:gsLst>
                  <a:gs pos="4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63500" dir="5400000" dist="508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5159490" y="1086894"/>
              <a:ext cx="1873021" cy="0"/>
            </a:xfrm>
            <a:prstGeom prst="line">
              <a:avLst/>
            </a:prstGeom>
            <a:ln w="19050">
              <a:gradFill flip="none" rotWithShape="1">
                <a:gsLst>
                  <a:gs pos="4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63500" dir="5400000" dist="508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5420436" y="1143528"/>
              <a:ext cx="135112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请输入标题</a:t>
              </a: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1343472" y="5084763"/>
            <a:ext cx="720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343472" y="5589240"/>
            <a:ext cx="72008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3689782" y="5175476"/>
            <a:ext cx="350700" cy="323052"/>
            <a:chOff x="4076704" y="3759197"/>
            <a:chExt cx="1530351" cy="1409703"/>
          </a:xfrm>
          <a:solidFill>
            <a:schemeClr val="tx1">
              <a:lumMod val="65000"/>
              <a:lumOff val="35000"/>
            </a:schemeClr>
          </a:solidFill>
          <a:effectLst>
            <a:outerShdw algn="tl" blurRad="101600" dir="2700000" dist="25400" rotWithShape="0">
              <a:prstClr val="black">
                <a:alpha val="10000"/>
              </a:prstClr>
            </a:outerShdw>
          </a:effectLst>
        </p:grpSpPr>
        <p:sp>
          <p:nvSpPr>
            <p:cNvPr id="25" name="Freeform 244"/>
            <p:cNvSpPr>
              <a:spLocks noEditPoints="1"/>
            </p:cNvSpPr>
            <p:nvPr/>
          </p:nvSpPr>
          <p:spPr bwMode="auto">
            <a:xfrm>
              <a:off x="4692656" y="3759197"/>
              <a:ext cx="914399" cy="915985"/>
            </a:xfrm>
            <a:custGeom>
              <a:gdLst>
                <a:gd fmla="*/ 221 w 244" name="T0"/>
                <a:gd fmla="*/ 22 h 244" name="T1"/>
                <a:gd fmla="*/ 141 w 244" name="T2"/>
                <a:gd fmla="*/ 22 h 244" name="T3"/>
                <a:gd fmla="*/ 0 w 244" name="T4"/>
                <a:gd fmla="*/ 164 h 244" name="T5"/>
                <a:gd fmla="*/ 80 w 244" name="T6"/>
                <a:gd fmla="*/ 244 h 244" name="T7"/>
                <a:gd fmla="*/ 221 w 244" name="T8"/>
                <a:gd fmla="*/ 102 h 244" name="T9"/>
                <a:gd fmla="*/ 221 w 244" name="T10"/>
                <a:gd fmla="*/ 22 h 244" name="T11"/>
                <a:gd fmla="*/ 48 w 244" name="T12"/>
                <a:gd fmla="*/ 165 h 244" name="T13"/>
                <a:gd fmla="*/ 38 w 244" name="T14"/>
                <a:gd fmla="*/ 156 h 244" name="T15"/>
                <a:gd fmla="*/ 158 w 244" name="T16"/>
                <a:gd fmla="*/ 36 h 244" name="T17"/>
                <a:gd fmla="*/ 168 w 244" name="T18"/>
                <a:gd fmla="*/ 36 h 244" name="T19"/>
                <a:gd fmla="*/ 168 w 244" name="T20"/>
                <a:gd fmla="*/ 46 h 244" name="T21"/>
                <a:gd fmla="*/ 48 w 244" name="T22"/>
                <a:gd fmla="*/ 165 h 244" name="T23"/>
                <a:gd fmla="*/ 68 w 244" name="T24"/>
                <a:gd fmla="*/ 185 h 244" name="T25"/>
                <a:gd fmla="*/ 58 w 244" name="T26"/>
                <a:gd fmla="*/ 176 h 244" name="T27"/>
                <a:gd fmla="*/ 188 w 244" name="T28"/>
                <a:gd fmla="*/ 46 h 244" name="T29"/>
                <a:gd fmla="*/ 197 w 244" name="T30"/>
                <a:gd fmla="*/ 46 h 244" name="T31"/>
                <a:gd fmla="*/ 197 w 244" name="T32"/>
                <a:gd fmla="*/ 56 h 244" name="T33"/>
                <a:gd fmla="*/ 68 w 244" name="T34"/>
                <a:gd fmla="*/ 185 h 244" name="T35"/>
                <a:gd fmla="*/ 88 w 244" name="T36"/>
                <a:gd fmla="*/ 205 h 244" name="T37"/>
                <a:gd fmla="*/ 78 w 244" name="T38"/>
                <a:gd fmla="*/ 196 h 244" name="T39"/>
                <a:gd fmla="*/ 198 w 244" name="T40"/>
                <a:gd fmla="*/ 76 h 244" name="T41"/>
                <a:gd fmla="*/ 207 w 244" name="T42"/>
                <a:gd fmla="*/ 76 h 244" name="T43"/>
                <a:gd fmla="*/ 207 w 244" name="T44"/>
                <a:gd fmla="*/ 86 h 244" name="T45"/>
                <a:gd fmla="*/ 88 w 244" name="T46"/>
                <a:gd fmla="*/ 205 h 24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44" w="244">
                  <a:moveTo>
                    <a:pt x="221" y="22"/>
                  </a:moveTo>
                  <a:cubicBezTo>
                    <a:pt x="199" y="0"/>
                    <a:pt x="163" y="0"/>
                    <a:pt x="141" y="22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80" y="244"/>
                    <a:pt x="80" y="244"/>
                    <a:pt x="80" y="244"/>
                  </a:cubicBezTo>
                  <a:cubicBezTo>
                    <a:pt x="221" y="102"/>
                    <a:pt x="221" y="102"/>
                    <a:pt x="221" y="102"/>
                  </a:cubicBezTo>
                  <a:cubicBezTo>
                    <a:pt x="244" y="80"/>
                    <a:pt x="244" y="44"/>
                    <a:pt x="221" y="22"/>
                  </a:cubicBezTo>
                  <a:close/>
                  <a:moveTo>
                    <a:pt x="48" y="165"/>
                  </a:moveTo>
                  <a:cubicBezTo>
                    <a:pt x="38" y="156"/>
                    <a:pt x="38" y="156"/>
                    <a:pt x="38" y="15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61" y="34"/>
                    <a:pt x="165" y="34"/>
                    <a:pt x="168" y="36"/>
                  </a:cubicBezTo>
                  <a:cubicBezTo>
                    <a:pt x="170" y="39"/>
                    <a:pt x="170" y="43"/>
                    <a:pt x="168" y="46"/>
                  </a:cubicBezTo>
                  <a:lnTo>
                    <a:pt x="48" y="165"/>
                  </a:lnTo>
                  <a:close/>
                  <a:moveTo>
                    <a:pt x="68" y="185"/>
                  </a:moveTo>
                  <a:cubicBezTo>
                    <a:pt x="58" y="176"/>
                    <a:pt x="58" y="176"/>
                    <a:pt x="58" y="17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91" y="44"/>
                    <a:pt x="195" y="44"/>
                    <a:pt x="197" y="46"/>
                  </a:cubicBezTo>
                  <a:cubicBezTo>
                    <a:pt x="200" y="49"/>
                    <a:pt x="200" y="53"/>
                    <a:pt x="197" y="56"/>
                  </a:cubicBezTo>
                  <a:lnTo>
                    <a:pt x="68" y="185"/>
                  </a:lnTo>
                  <a:close/>
                  <a:moveTo>
                    <a:pt x="88" y="205"/>
                  </a:moveTo>
                  <a:cubicBezTo>
                    <a:pt x="78" y="196"/>
                    <a:pt x="78" y="196"/>
                    <a:pt x="78" y="196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200" y="73"/>
                    <a:pt x="205" y="73"/>
                    <a:pt x="207" y="76"/>
                  </a:cubicBezTo>
                  <a:cubicBezTo>
                    <a:pt x="210" y="79"/>
                    <a:pt x="210" y="83"/>
                    <a:pt x="207" y="86"/>
                  </a:cubicBezTo>
                  <a:lnTo>
                    <a:pt x="88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245"/>
            <p:cNvSpPr/>
            <p:nvPr/>
          </p:nvSpPr>
          <p:spPr bwMode="auto">
            <a:xfrm>
              <a:off x="4186241" y="4540247"/>
              <a:ext cx="633415" cy="628648"/>
            </a:xfrm>
            <a:custGeom>
              <a:gdLst>
                <a:gd fmla="*/ 257 w 399" name="T0"/>
                <a:gd fmla="*/ 236 h 396" name="T1"/>
                <a:gd fmla="*/ 241 w 399" name="T2"/>
                <a:gd fmla="*/ 219 h 396" name="T3"/>
                <a:gd fmla="*/ 399 w 399" name="T4"/>
                <a:gd fmla="*/ 61 h 396" name="T5"/>
                <a:gd fmla="*/ 335 w 399" name="T6"/>
                <a:gd fmla="*/ 0 h 396" name="T7"/>
                <a:gd fmla="*/ 179 w 399" name="T8"/>
                <a:gd fmla="*/ 156 h 396" name="T9"/>
                <a:gd fmla="*/ 160 w 399" name="T10"/>
                <a:gd fmla="*/ 139 h 396" name="T11"/>
                <a:gd fmla="*/ 125 w 399" name="T12"/>
                <a:gd fmla="*/ 160 h 396" name="T13"/>
                <a:gd fmla="*/ 0 w 399" name="T14"/>
                <a:gd fmla="*/ 359 h 396" name="T15"/>
                <a:gd fmla="*/ 38 w 399" name="T16"/>
                <a:gd fmla="*/ 396 h 396" name="T17"/>
                <a:gd fmla="*/ 236 w 399" name="T18"/>
                <a:gd fmla="*/ 274 h 396" name="T19"/>
                <a:gd fmla="*/ 257 w 399" name="T20"/>
                <a:gd fmla="*/ 236 h 39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96" w="399">
                  <a:moveTo>
                    <a:pt x="257" y="236"/>
                  </a:moveTo>
                  <a:lnTo>
                    <a:pt x="241" y="219"/>
                  </a:lnTo>
                  <a:lnTo>
                    <a:pt x="399" y="61"/>
                  </a:lnTo>
                  <a:lnTo>
                    <a:pt x="335" y="0"/>
                  </a:lnTo>
                  <a:lnTo>
                    <a:pt x="179" y="156"/>
                  </a:lnTo>
                  <a:lnTo>
                    <a:pt x="160" y="139"/>
                  </a:lnTo>
                  <a:lnTo>
                    <a:pt x="125" y="160"/>
                  </a:lnTo>
                  <a:lnTo>
                    <a:pt x="0" y="359"/>
                  </a:lnTo>
                  <a:lnTo>
                    <a:pt x="38" y="396"/>
                  </a:lnTo>
                  <a:lnTo>
                    <a:pt x="236" y="274"/>
                  </a:lnTo>
                  <a:lnTo>
                    <a:pt x="257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46"/>
            <p:cNvSpPr/>
            <p:nvPr/>
          </p:nvSpPr>
          <p:spPr bwMode="auto">
            <a:xfrm>
              <a:off x="4076704" y="3771898"/>
              <a:ext cx="671513" cy="669923"/>
            </a:xfrm>
            <a:custGeom>
              <a:gdLst>
                <a:gd fmla="*/ 90 w 179" name="T0"/>
                <a:gd fmla="*/ 0 h 179" name="T1"/>
                <a:gd fmla="*/ 67 w 179" name="T2"/>
                <a:gd fmla="*/ 3 h 179" name="T3"/>
                <a:gd fmla="*/ 70 w 179" name="T4"/>
                <a:gd fmla="*/ 5 h 179" name="T5"/>
                <a:gd fmla="*/ 102 w 179" name="T6"/>
                <a:gd fmla="*/ 37 h 179" name="T7"/>
                <a:gd fmla="*/ 102 w 179" name="T8"/>
                <a:gd fmla="*/ 96 h 179" name="T9"/>
                <a:gd fmla="*/ 42 w 179" name="T10"/>
                <a:gd fmla="*/ 96 h 179" name="T11"/>
                <a:gd fmla="*/ 10 w 179" name="T12"/>
                <a:gd fmla="*/ 64 h 179" name="T13"/>
                <a:gd fmla="*/ 6 w 179" name="T14"/>
                <a:gd fmla="*/ 59 h 179" name="T15"/>
                <a:gd fmla="*/ 0 w 179" name="T16"/>
                <a:gd fmla="*/ 89 h 179" name="T17"/>
                <a:gd fmla="*/ 90 w 179" name="T18"/>
                <a:gd fmla="*/ 179 h 179" name="T19"/>
                <a:gd fmla="*/ 179 w 179" name="T20"/>
                <a:gd fmla="*/ 89 h 179" name="T21"/>
                <a:gd fmla="*/ 90 w 179" name="T22"/>
                <a:gd fmla="*/ 0 h 17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79" w="179">
                  <a:moveTo>
                    <a:pt x="90" y="0"/>
                  </a:moveTo>
                  <a:cubicBezTo>
                    <a:pt x="82" y="0"/>
                    <a:pt x="75" y="1"/>
                    <a:pt x="67" y="3"/>
                  </a:cubicBezTo>
                  <a:cubicBezTo>
                    <a:pt x="68" y="4"/>
                    <a:pt x="69" y="4"/>
                    <a:pt x="70" y="5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18" y="53"/>
                    <a:pt x="118" y="80"/>
                    <a:pt x="102" y="96"/>
                  </a:cubicBezTo>
                  <a:cubicBezTo>
                    <a:pt x="85" y="113"/>
                    <a:pt x="59" y="113"/>
                    <a:pt x="42" y="96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9" y="63"/>
                    <a:pt x="7" y="61"/>
                    <a:pt x="6" y="59"/>
                  </a:cubicBezTo>
                  <a:cubicBezTo>
                    <a:pt x="2" y="68"/>
                    <a:pt x="0" y="79"/>
                    <a:pt x="0" y="89"/>
                  </a:cubicBezTo>
                  <a:cubicBezTo>
                    <a:pt x="0" y="139"/>
                    <a:pt x="40" y="179"/>
                    <a:pt x="90" y="179"/>
                  </a:cubicBezTo>
                  <a:cubicBezTo>
                    <a:pt x="139" y="179"/>
                    <a:pt x="179" y="139"/>
                    <a:pt x="179" y="89"/>
                  </a:cubicBezTo>
                  <a:cubicBezTo>
                    <a:pt x="179" y="40"/>
                    <a:pt x="139" y="0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47"/>
            <p:cNvSpPr>
              <a:spLocks noEditPoints="1"/>
            </p:cNvSpPr>
            <p:nvPr/>
          </p:nvSpPr>
          <p:spPr bwMode="auto">
            <a:xfrm>
              <a:off x="4905373" y="4565649"/>
              <a:ext cx="604837" cy="603251"/>
            </a:xfrm>
            <a:custGeom>
              <a:gdLst>
                <a:gd fmla="*/ 142 w 161" name="T0"/>
                <a:gd fmla="*/ 142 h 161" name="T1"/>
                <a:gd fmla="*/ 142 w 161" name="T2"/>
                <a:gd fmla="*/ 71 h 161" name="T3"/>
                <a:gd fmla="*/ 70 w 161" name="T4"/>
                <a:gd fmla="*/ 0 h 161" name="T5"/>
                <a:gd fmla="*/ 0 w 161" name="T6"/>
                <a:gd fmla="*/ 70 h 161" name="T7"/>
                <a:gd fmla="*/ 72 w 161" name="T8"/>
                <a:gd fmla="*/ 142 h 161" name="T9"/>
                <a:gd fmla="*/ 142 w 161" name="T10"/>
                <a:gd fmla="*/ 142 h 161" name="T11"/>
                <a:gd fmla="*/ 94 w 161" name="T12"/>
                <a:gd fmla="*/ 94 h 161" name="T13"/>
                <a:gd fmla="*/ 123 w 161" name="T14"/>
                <a:gd fmla="*/ 94 h 161" name="T15"/>
                <a:gd fmla="*/ 123 w 161" name="T16"/>
                <a:gd fmla="*/ 123 h 161" name="T17"/>
                <a:gd fmla="*/ 94 w 161" name="T18"/>
                <a:gd fmla="*/ 123 h 161" name="T19"/>
                <a:gd fmla="*/ 94 w 161" name="T20"/>
                <a:gd fmla="*/ 94 h 16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61" w="161">
                  <a:moveTo>
                    <a:pt x="142" y="142"/>
                  </a:moveTo>
                  <a:cubicBezTo>
                    <a:pt x="161" y="122"/>
                    <a:pt x="161" y="91"/>
                    <a:pt x="142" y="7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91" y="161"/>
                    <a:pt x="122" y="161"/>
                    <a:pt x="142" y="142"/>
                  </a:cubicBezTo>
                  <a:close/>
                  <a:moveTo>
                    <a:pt x="94" y="94"/>
                  </a:moveTo>
                  <a:cubicBezTo>
                    <a:pt x="102" y="86"/>
                    <a:pt x="115" y="86"/>
                    <a:pt x="123" y="94"/>
                  </a:cubicBezTo>
                  <a:cubicBezTo>
                    <a:pt x="131" y="102"/>
                    <a:pt x="131" y="115"/>
                    <a:pt x="123" y="123"/>
                  </a:cubicBezTo>
                  <a:cubicBezTo>
                    <a:pt x="115" y="131"/>
                    <a:pt x="102" y="131"/>
                    <a:pt x="94" y="123"/>
                  </a:cubicBezTo>
                  <a:cubicBezTo>
                    <a:pt x="86" y="115"/>
                    <a:pt x="86" y="102"/>
                    <a:pt x="94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59168" y="5154708"/>
            <a:ext cx="373547" cy="364588"/>
            <a:chOff x="587375" y="-1498600"/>
            <a:chExt cx="1720850" cy="1679575"/>
          </a:xfrm>
          <a:solidFill>
            <a:schemeClr val="tx1">
              <a:lumMod val="65000"/>
              <a:lumOff val="35000"/>
            </a:schemeClr>
          </a:solidFill>
          <a:effectLst>
            <a:outerShdw algn="tl" blurRad="101600" dir="2700000" dist="25400" rotWithShape="0">
              <a:prstClr val="black">
                <a:alpha val="10000"/>
              </a:prstClr>
            </a:outerShdw>
          </a:effectLst>
        </p:grpSpPr>
        <p:sp>
          <p:nvSpPr>
            <p:cNvPr id="30" name="Freeform 186"/>
            <p:cNvSpPr/>
            <p:nvPr/>
          </p:nvSpPr>
          <p:spPr bwMode="auto">
            <a:xfrm>
              <a:off x="1892298" y="-1498600"/>
              <a:ext cx="415927" cy="503239"/>
            </a:xfrm>
            <a:custGeom>
              <a:gdLst>
                <a:gd fmla="*/ 111 w 111" name="T0"/>
                <a:gd fmla="*/ 42 h 134" name="T1"/>
                <a:gd fmla="*/ 0 w 111" name="T2"/>
                <a:gd fmla="*/ 81 h 134" name="T3"/>
                <a:gd fmla="*/ 79 w 111" name="T4"/>
                <a:gd fmla="*/ 51 h 134" name="T5"/>
                <a:gd fmla="*/ 1 w 111" name="T6"/>
                <a:gd fmla="*/ 85 h 134" name="T7"/>
                <a:gd fmla="*/ 111 w 111" name="T8"/>
                <a:gd fmla="*/ 42 h 1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4" w="110">
                  <a:moveTo>
                    <a:pt x="111" y="42"/>
                  </a:moveTo>
                  <a:cubicBezTo>
                    <a:pt x="36" y="0"/>
                    <a:pt x="6" y="66"/>
                    <a:pt x="0" y="81"/>
                  </a:cubicBezTo>
                  <a:cubicBezTo>
                    <a:pt x="18" y="74"/>
                    <a:pt x="46" y="58"/>
                    <a:pt x="79" y="51"/>
                  </a:cubicBezTo>
                  <a:cubicBezTo>
                    <a:pt x="79" y="51"/>
                    <a:pt x="44" y="74"/>
                    <a:pt x="1" y="85"/>
                  </a:cubicBezTo>
                  <a:cubicBezTo>
                    <a:pt x="85" y="134"/>
                    <a:pt x="111" y="42"/>
                    <a:pt x="11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187"/>
            <p:cNvSpPr/>
            <p:nvPr/>
          </p:nvSpPr>
          <p:spPr bwMode="auto">
            <a:xfrm>
              <a:off x="1600199" y="-1498600"/>
              <a:ext cx="360363" cy="285752"/>
            </a:xfrm>
            <a:custGeom>
              <a:gdLst>
                <a:gd fmla="*/ 48 w 96" name="T0"/>
                <a:gd fmla="*/ 31 h 76" name="T1"/>
                <a:gd fmla="*/ 67 w 96" name="T2"/>
                <a:gd fmla="*/ 75 h 76" name="T3"/>
                <a:gd fmla="*/ 36 w 96" name="T4"/>
                <a:gd fmla="*/ 0 h 76" name="T5"/>
                <a:gd fmla="*/ 63 w 96" name="T6"/>
                <a:gd fmla="*/ 76 h 76" name="T7"/>
                <a:gd fmla="*/ 48 w 96" name="T8"/>
                <a:gd fmla="*/ 31 h 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6" w="96">
                  <a:moveTo>
                    <a:pt x="48" y="31"/>
                  </a:moveTo>
                  <a:cubicBezTo>
                    <a:pt x="48" y="31"/>
                    <a:pt x="61" y="52"/>
                    <a:pt x="67" y="75"/>
                  </a:cubicBezTo>
                  <a:cubicBezTo>
                    <a:pt x="74" y="65"/>
                    <a:pt x="96" y="22"/>
                    <a:pt x="36" y="0"/>
                  </a:cubicBezTo>
                  <a:cubicBezTo>
                    <a:pt x="36" y="0"/>
                    <a:pt x="0" y="57"/>
                    <a:pt x="63" y="76"/>
                  </a:cubicBezTo>
                  <a:cubicBezTo>
                    <a:pt x="56" y="61"/>
                    <a:pt x="51" y="40"/>
                    <a:pt x="4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188"/>
            <p:cNvSpPr>
              <a:spLocks noEditPoints="1"/>
            </p:cNvSpPr>
            <p:nvPr/>
          </p:nvSpPr>
          <p:spPr bwMode="auto">
            <a:xfrm>
              <a:off x="1085851" y="-935039"/>
              <a:ext cx="461964" cy="468315"/>
            </a:xfrm>
            <a:custGeom>
              <a:gdLst>
                <a:gd fmla="*/ 91 w 123" name="T0"/>
                <a:gd fmla="*/ 33 h 125" name="T1"/>
                <a:gd fmla="*/ 87 w 123" name="T2"/>
                <a:gd fmla="*/ 71 h 125" name="T3"/>
                <a:gd fmla="*/ 86 w 123" name="T4"/>
                <a:gd fmla="*/ 78 h 125" name="T5"/>
                <a:gd fmla="*/ 90 w 123" name="T6"/>
                <a:gd fmla="*/ 82 h 125" name="T7"/>
                <a:gd fmla="*/ 101 w 123" name="T8"/>
                <a:gd fmla="*/ 74 h 125" name="T9"/>
                <a:gd fmla="*/ 107 w 123" name="T10"/>
                <a:gd fmla="*/ 54 h 125" name="T11"/>
                <a:gd fmla="*/ 95 w 123" name="T12"/>
                <a:gd fmla="*/ 26 h 125" name="T13"/>
                <a:gd fmla="*/ 64 w 123" name="T14"/>
                <a:gd fmla="*/ 14 h 125" name="T15"/>
                <a:gd fmla="*/ 30 w 123" name="T16"/>
                <a:gd fmla="*/ 28 h 125" name="T17"/>
                <a:gd fmla="*/ 17 w 123" name="T18"/>
                <a:gd fmla="*/ 63 h 125" name="T19"/>
                <a:gd fmla="*/ 30 w 123" name="T20"/>
                <a:gd fmla="*/ 96 h 125" name="T21"/>
                <a:gd fmla="*/ 65 w 123" name="T22"/>
                <a:gd fmla="*/ 110 h 125" name="T23"/>
                <a:gd fmla="*/ 102 w 123" name="T24"/>
                <a:gd fmla="*/ 100 h 125" name="T25"/>
                <a:gd fmla="*/ 108 w 123" name="T26"/>
                <a:gd fmla="*/ 114 h 125" name="T27"/>
                <a:gd fmla="*/ 65 w 123" name="T28"/>
                <a:gd fmla="*/ 125 h 125" name="T29"/>
                <a:gd fmla="*/ 17 w 123" name="T30"/>
                <a:gd fmla="*/ 106 h 125" name="T31"/>
                <a:gd fmla="*/ 0 w 123" name="T32"/>
                <a:gd fmla="*/ 63 h 125" name="T33"/>
                <a:gd fmla="*/ 18 w 123" name="T34"/>
                <a:gd fmla="*/ 18 h 125" name="T35"/>
                <a:gd fmla="*/ 64 w 123" name="T36"/>
                <a:gd fmla="*/ 0 h 125" name="T37"/>
                <a:gd fmla="*/ 106 w 123" name="T38"/>
                <a:gd fmla="*/ 16 h 125" name="T39"/>
                <a:gd fmla="*/ 123 w 123" name="T40"/>
                <a:gd fmla="*/ 54 h 125" name="T41"/>
                <a:gd fmla="*/ 113 w 123" name="T42"/>
                <a:gd fmla="*/ 84 h 125" name="T43"/>
                <a:gd fmla="*/ 88 w 123" name="T44"/>
                <a:gd fmla="*/ 96 h 125" name="T45"/>
                <a:gd fmla="*/ 73 w 123" name="T46"/>
                <a:gd fmla="*/ 89 h 125" name="T47"/>
                <a:gd fmla="*/ 57 w 123" name="T48"/>
                <a:gd fmla="*/ 97 h 125" name="T49"/>
                <a:gd fmla="*/ 39 w 123" name="T50"/>
                <a:gd fmla="*/ 88 h 125" name="T51"/>
                <a:gd fmla="*/ 32 w 123" name="T52"/>
                <a:gd fmla="*/ 65 h 125" name="T53"/>
                <a:gd fmla="*/ 40 w 123" name="T54"/>
                <a:gd fmla="*/ 41 h 125" name="T55"/>
                <a:gd fmla="*/ 60 w 123" name="T56"/>
                <a:gd fmla="*/ 31 h 125" name="T57"/>
                <a:gd fmla="*/ 74 w 123" name="T58"/>
                <a:gd fmla="*/ 36 h 125" name="T59"/>
                <a:gd fmla="*/ 75 w 123" name="T60"/>
                <a:gd fmla="*/ 33 h 125" name="T61"/>
                <a:gd fmla="*/ 91 w 123" name="T62"/>
                <a:gd fmla="*/ 33 h 125" name="T63"/>
                <a:gd fmla="*/ 58 w 123" name="T64"/>
                <a:gd fmla="*/ 80 h 125" name="T65"/>
                <a:gd fmla="*/ 69 w 123" name="T66"/>
                <a:gd fmla="*/ 74 h 125" name="T67"/>
                <a:gd fmla="*/ 73 w 123" name="T68"/>
                <a:gd fmla="*/ 61 h 125" name="T69"/>
                <a:gd fmla="*/ 69 w 123" name="T70"/>
                <a:gd fmla="*/ 52 h 125" name="T71"/>
                <a:gd fmla="*/ 61 w 123" name="T72"/>
                <a:gd fmla="*/ 48 h 125" name="T73"/>
                <a:gd fmla="*/ 53 w 123" name="T74"/>
                <a:gd fmla="*/ 53 h 125" name="T75"/>
                <a:gd fmla="*/ 49 w 123" name="T76"/>
                <a:gd fmla="*/ 65 h 125" name="T77"/>
                <a:gd fmla="*/ 52 w 123" name="T78"/>
                <a:gd fmla="*/ 76 h 125" name="T79"/>
                <a:gd fmla="*/ 58 w 123" name="T80"/>
                <a:gd fmla="*/ 80 h 125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25" w="123">
                  <a:moveTo>
                    <a:pt x="91" y="33"/>
                  </a:moveTo>
                  <a:cubicBezTo>
                    <a:pt x="87" y="71"/>
                    <a:pt x="87" y="71"/>
                    <a:pt x="87" y="71"/>
                  </a:cubicBezTo>
                  <a:cubicBezTo>
                    <a:pt x="86" y="74"/>
                    <a:pt x="86" y="76"/>
                    <a:pt x="86" y="78"/>
                  </a:cubicBezTo>
                  <a:cubicBezTo>
                    <a:pt x="86" y="81"/>
                    <a:pt x="87" y="82"/>
                    <a:pt x="90" y="82"/>
                  </a:cubicBezTo>
                  <a:cubicBezTo>
                    <a:pt x="94" y="82"/>
                    <a:pt x="98" y="79"/>
                    <a:pt x="101" y="74"/>
                  </a:cubicBezTo>
                  <a:cubicBezTo>
                    <a:pt x="105" y="69"/>
                    <a:pt x="107" y="62"/>
                    <a:pt x="107" y="54"/>
                  </a:cubicBezTo>
                  <a:cubicBezTo>
                    <a:pt x="107" y="43"/>
                    <a:pt x="103" y="33"/>
                    <a:pt x="95" y="26"/>
                  </a:cubicBezTo>
                  <a:cubicBezTo>
                    <a:pt x="86" y="18"/>
                    <a:pt x="76" y="14"/>
                    <a:pt x="64" y="14"/>
                  </a:cubicBezTo>
                  <a:cubicBezTo>
                    <a:pt x="51" y="14"/>
                    <a:pt x="40" y="19"/>
                    <a:pt x="30" y="28"/>
                  </a:cubicBezTo>
                  <a:cubicBezTo>
                    <a:pt x="21" y="37"/>
                    <a:pt x="17" y="49"/>
                    <a:pt x="17" y="63"/>
                  </a:cubicBezTo>
                  <a:cubicBezTo>
                    <a:pt x="17" y="75"/>
                    <a:pt x="21" y="86"/>
                    <a:pt x="30" y="96"/>
                  </a:cubicBezTo>
                  <a:cubicBezTo>
                    <a:pt x="38" y="105"/>
                    <a:pt x="50" y="110"/>
                    <a:pt x="65" y="110"/>
                  </a:cubicBezTo>
                  <a:cubicBezTo>
                    <a:pt x="77" y="110"/>
                    <a:pt x="90" y="107"/>
                    <a:pt x="102" y="100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94" y="121"/>
                    <a:pt x="80" y="125"/>
                    <a:pt x="65" y="125"/>
                  </a:cubicBezTo>
                  <a:cubicBezTo>
                    <a:pt x="45" y="125"/>
                    <a:pt x="29" y="119"/>
                    <a:pt x="17" y="106"/>
                  </a:cubicBezTo>
                  <a:cubicBezTo>
                    <a:pt x="6" y="94"/>
                    <a:pt x="0" y="80"/>
                    <a:pt x="0" y="63"/>
                  </a:cubicBezTo>
                  <a:cubicBezTo>
                    <a:pt x="0" y="45"/>
                    <a:pt x="6" y="30"/>
                    <a:pt x="18" y="18"/>
                  </a:cubicBezTo>
                  <a:cubicBezTo>
                    <a:pt x="31" y="6"/>
                    <a:pt x="46" y="0"/>
                    <a:pt x="64" y="0"/>
                  </a:cubicBezTo>
                  <a:cubicBezTo>
                    <a:pt x="80" y="0"/>
                    <a:pt x="95" y="6"/>
                    <a:pt x="106" y="16"/>
                  </a:cubicBezTo>
                  <a:cubicBezTo>
                    <a:pt x="117" y="27"/>
                    <a:pt x="123" y="39"/>
                    <a:pt x="123" y="54"/>
                  </a:cubicBezTo>
                  <a:cubicBezTo>
                    <a:pt x="123" y="66"/>
                    <a:pt x="119" y="76"/>
                    <a:pt x="113" y="84"/>
                  </a:cubicBezTo>
                  <a:cubicBezTo>
                    <a:pt x="106" y="92"/>
                    <a:pt x="97" y="96"/>
                    <a:pt x="88" y="96"/>
                  </a:cubicBezTo>
                  <a:cubicBezTo>
                    <a:pt x="81" y="96"/>
                    <a:pt x="76" y="94"/>
                    <a:pt x="73" y="89"/>
                  </a:cubicBezTo>
                  <a:cubicBezTo>
                    <a:pt x="69" y="94"/>
                    <a:pt x="63" y="97"/>
                    <a:pt x="57" y="97"/>
                  </a:cubicBezTo>
                  <a:cubicBezTo>
                    <a:pt x="50" y="97"/>
                    <a:pt x="44" y="94"/>
                    <a:pt x="39" y="88"/>
                  </a:cubicBezTo>
                  <a:cubicBezTo>
                    <a:pt x="34" y="82"/>
                    <a:pt x="32" y="74"/>
                    <a:pt x="32" y="65"/>
                  </a:cubicBezTo>
                  <a:cubicBezTo>
                    <a:pt x="32" y="55"/>
                    <a:pt x="35" y="47"/>
                    <a:pt x="40" y="41"/>
                  </a:cubicBezTo>
                  <a:cubicBezTo>
                    <a:pt x="46" y="35"/>
                    <a:pt x="53" y="31"/>
                    <a:pt x="60" y="31"/>
                  </a:cubicBezTo>
                  <a:cubicBezTo>
                    <a:pt x="65" y="31"/>
                    <a:pt x="70" y="33"/>
                    <a:pt x="74" y="36"/>
                  </a:cubicBezTo>
                  <a:cubicBezTo>
                    <a:pt x="75" y="33"/>
                    <a:pt x="75" y="33"/>
                    <a:pt x="75" y="33"/>
                  </a:cubicBezTo>
                  <a:lnTo>
                    <a:pt x="91" y="33"/>
                  </a:lnTo>
                  <a:close/>
                  <a:moveTo>
                    <a:pt x="58" y="80"/>
                  </a:moveTo>
                  <a:cubicBezTo>
                    <a:pt x="62" y="80"/>
                    <a:pt x="66" y="78"/>
                    <a:pt x="69" y="74"/>
                  </a:cubicBezTo>
                  <a:cubicBezTo>
                    <a:pt x="71" y="71"/>
                    <a:pt x="73" y="66"/>
                    <a:pt x="73" y="61"/>
                  </a:cubicBezTo>
                  <a:cubicBezTo>
                    <a:pt x="73" y="57"/>
                    <a:pt x="72" y="54"/>
                    <a:pt x="69" y="52"/>
                  </a:cubicBezTo>
                  <a:cubicBezTo>
                    <a:pt x="67" y="49"/>
                    <a:pt x="64" y="48"/>
                    <a:pt x="61" y="48"/>
                  </a:cubicBezTo>
                  <a:cubicBezTo>
                    <a:pt x="58" y="48"/>
                    <a:pt x="55" y="50"/>
                    <a:pt x="53" y="53"/>
                  </a:cubicBezTo>
                  <a:cubicBezTo>
                    <a:pt x="50" y="56"/>
                    <a:pt x="49" y="60"/>
                    <a:pt x="49" y="65"/>
                  </a:cubicBezTo>
                  <a:cubicBezTo>
                    <a:pt x="49" y="70"/>
                    <a:pt x="50" y="73"/>
                    <a:pt x="52" y="76"/>
                  </a:cubicBezTo>
                  <a:cubicBezTo>
                    <a:pt x="53" y="79"/>
                    <a:pt x="56" y="80"/>
                    <a:pt x="58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189"/>
            <p:cNvSpPr/>
            <p:nvPr/>
          </p:nvSpPr>
          <p:spPr bwMode="auto">
            <a:xfrm>
              <a:off x="633413" y="-823911"/>
              <a:ext cx="77786" cy="123824"/>
            </a:xfrm>
            <a:custGeom>
              <a:gdLst>
                <a:gd fmla="*/ 0 w 21" name="T0"/>
                <a:gd fmla="*/ 17 h 33" name="T1"/>
                <a:gd fmla="*/ 21 w 21" name="T2"/>
                <a:gd fmla="*/ 33 h 33" name="T3"/>
                <a:gd fmla="*/ 21 w 21" name="T4"/>
                <a:gd fmla="*/ 0 h 33" name="T5"/>
                <a:gd fmla="*/ 0 w 21" name="T6"/>
                <a:gd fmla="*/ 17 h 3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3" w="21">
                  <a:moveTo>
                    <a:pt x="0" y="17"/>
                  </a:moveTo>
                  <a:cubicBezTo>
                    <a:pt x="5" y="25"/>
                    <a:pt x="13" y="30"/>
                    <a:pt x="21" y="33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190"/>
            <p:cNvSpPr/>
            <p:nvPr/>
          </p:nvSpPr>
          <p:spPr bwMode="auto">
            <a:xfrm>
              <a:off x="1173164" y="-1303340"/>
              <a:ext cx="284164" cy="101601"/>
            </a:xfrm>
            <a:custGeom>
              <a:gdLst>
                <a:gd fmla="*/ 52 w 76" name="T0"/>
                <a:gd fmla="*/ 6 h 27" name="T1"/>
                <a:gd fmla="*/ 25 w 76" name="T2"/>
                <a:gd fmla="*/ 6 h 27" name="T3"/>
                <a:gd fmla="*/ 0 w 76" name="T4"/>
                <a:gd fmla="*/ 27 h 27" name="T5"/>
                <a:gd fmla="*/ 76 w 76" name="T6"/>
                <a:gd fmla="*/ 27 h 27" name="T7"/>
                <a:gd fmla="*/ 52 w 76" name="T8"/>
                <a:gd fmla="*/ 6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76">
                  <a:moveTo>
                    <a:pt x="52" y="6"/>
                  </a:moveTo>
                  <a:cubicBezTo>
                    <a:pt x="44" y="0"/>
                    <a:pt x="32" y="0"/>
                    <a:pt x="25" y="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76" y="27"/>
                    <a:pt x="76" y="27"/>
                    <a:pt x="76" y="27"/>
                  </a:cubicBezTo>
                  <a:lnTo>
                    <a:pt x="5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191"/>
            <p:cNvSpPr/>
            <p:nvPr/>
          </p:nvSpPr>
          <p:spPr bwMode="auto">
            <a:xfrm>
              <a:off x="1919288" y="-823912"/>
              <a:ext cx="82549" cy="123824"/>
            </a:xfrm>
            <a:custGeom>
              <a:gdLst>
                <a:gd fmla="*/ 22 w 22" name="T0"/>
                <a:gd fmla="*/ 17 h 33" name="T1"/>
                <a:gd fmla="*/ 0 w 22" name="T2"/>
                <a:gd fmla="*/ 0 h 33" name="T3"/>
                <a:gd fmla="*/ 0 w 22" name="T4"/>
                <a:gd fmla="*/ 33 h 33" name="T5"/>
                <a:gd fmla="*/ 22 w 22" name="T6"/>
                <a:gd fmla="*/ 17 h 3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3" w="22">
                  <a:moveTo>
                    <a:pt x="22" y="1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9" y="30"/>
                    <a:pt x="17" y="25"/>
                    <a:pt x="2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192"/>
            <p:cNvSpPr/>
            <p:nvPr/>
          </p:nvSpPr>
          <p:spPr bwMode="auto">
            <a:xfrm>
              <a:off x="711199" y="-1201739"/>
              <a:ext cx="1208089" cy="996948"/>
            </a:xfrm>
            <a:custGeom>
              <a:gdLst>
                <a:gd fmla="*/ 18 w 322" name="T0"/>
                <a:gd fmla="*/ 266 h 266" name="T1"/>
                <a:gd fmla="*/ 18 w 322" name="T2"/>
                <a:gd fmla="*/ 42 h 266" name="T3"/>
                <a:gd fmla="*/ 26 w 322" name="T4"/>
                <a:gd fmla="*/ 25 h 266" name="T5"/>
                <a:gd fmla="*/ 45 w 322" name="T6"/>
                <a:gd fmla="*/ 18 h 266" name="T7"/>
                <a:gd fmla="*/ 277 w 322" name="T8"/>
                <a:gd fmla="*/ 18 h 266" name="T9"/>
                <a:gd fmla="*/ 296 w 322" name="T10"/>
                <a:gd fmla="*/ 25 h 266" name="T11"/>
                <a:gd fmla="*/ 304 w 322" name="T12"/>
                <a:gd fmla="*/ 42 h 266" name="T13"/>
                <a:gd fmla="*/ 304 w 322" name="T14"/>
                <a:gd fmla="*/ 266 h 266" name="T15"/>
                <a:gd fmla="*/ 322 w 322" name="T16"/>
                <a:gd fmla="*/ 266 h 266" name="T17"/>
                <a:gd fmla="*/ 322 w 322" name="T18"/>
                <a:gd fmla="*/ 42 h 266" name="T19"/>
                <a:gd fmla="*/ 277 w 322" name="T20"/>
                <a:gd fmla="*/ 0 h 266" name="T21"/>
                <a:gd fmla="*/ 45 w 322" name="T22"/>
                <a:gd fmla="*/ 0 h 266" name="T23"/>
                <a:gd fmla="*/ 0 w 322" name="T24"/>
                <a:gd fmla="*/ 42 h 266" name="T25"/>
                <a:gd fmla="*/ 0 w 322" name="T26"/>
                <a:gd fmla="*/ 266 h 266" name="T27"/>
                <a:gd fmla="*/ 18 w 322" name="T28"/>
                <a:gd fmla="*/ 266 h 26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66" w="322">
                  <a:moveTo>
                    <a:pt x="18" y="266"/>
                  </a:moveTo>
                  <a:cubicBezTo>
                    <a:pt x="18" y="42"/>
                    <a:pt x="18" y="42"/>
                    <a:pt x="18" y="42"/>
                  </a:cubicBezTo>
                  <a:cubicBezTo>
                    <a:pt x="18" y="35"/>
                    <a:pt x="21" y="29"/>
                    <a:pt x="26" y="25"/>
                  </a:cubicBezTo>
                  <a:cubicBezTo>
                    <a:pt x="31" y="20"/>
                    <a:pt x="38" y="18"/>
                    <a:pt x="45" y="18"/>
                  </a:cubicBezTo>
                  <a:cubicBezTo>
                    <a:pt x="277" y="18"/>
                    <a:pt x="277" y="18"/>
                    <a:pt x="277" y="18"/>
                  </a:cubicBezTo>
                  <a:cubicBezTo>
                    <a:pt x="285" y="18"/>
                    <a:pt x="292" y="20"/>
                    <a:pt x="296" y="25"/>
                  </a:cubicBezTo>
                  <a:cubicBezTo>
                    <a:pt x="301" y="29"/>
                    <a:pt x="304" y="35"/>
                    <a:pt x="304" y="42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22" y="266"/>
                    <a:pt x="322" y="266"/>
                    <a:pt x="322" y="266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2" y="18"/>
                    <a:pt x="301" y="0"/>
                    <a:pt x="27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1" y="0"/>
                    <a:pt x="1" y="18"/>
                    <a:pt x="0" y="42"/>
                  </a:cubicBezTo>
                  <a:cubicBezTo>
                    <a:pt x="0" y="266"/>
                    <a:pt x="0" y="266"/>
                    <a:pt x="0" y="266"/>
                  </a:cubicBezTo>
                  <a:lnTo>
                    <a:pt x="18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193"/>
            <p:cNvSpPr>
              <a:spLocks noEditPoints="1"/>
            </p:cNvSpPr>
            <p:nvPr/>
          </p:nvSpPr>
          <p:spPr bwMode="auto">
            <a:xfrm>
              <a:off x="587375" y="-714376"/>
              <a:ext cx="1455737" cy="895351"/>
            </a:xfrm>
            <a:custGeom>
              <a:gdLst>
                <a:gd fmla="*/ 383 w 388" name="T0"/>
                <a:gd fmla="*/ 0 h 239" name="T1"/>
                <a:gd fmla="*/ 208 w 388" name="T2"/>
                <a:gd fmla="*/ 144 h 239" name="T3"/>
                <a:gd fmla="*/ 180 w 388" name="T4"/>
                <a:gd fmla="*/ 144 h 239" name="T5"/>
                <a:gd fmla="*/ 6 w 388" name="T6"/>
                <a:gd fmla="*/ 0 h 239" name="T7"/>
                <a:gd fmla="*/ 0 w 388" name="T8"/>
                <a:gd fmla="*/ 19 h 239" name="T9"/>
                <a:gd fmla="*/ 0 w 388" name="T10"/>
                <a:gd fmla="*/ 203 h 239" name="T11"/>
                <a:gd fmla="*/ 36 w 388" name="T12"/>
                <a:gd fmla="*/ 239 h 239" name="T13"/>
                <a:gd fmla="*/ 352 w 388" name="T14"/>
                <a:gd fmla="*/ 239 h 239" name="T15"/>
                <a:gd fmla="*/ 388 w 388" name="T16"/>
                <a:gd fmla="*/ 203 h 239" name="T17"/>
                <a:gd fmla="*/ 388 w 388" name="T18"/>
                <a:gd fmla="*/ 19 h 239" name="T19"/>
                <a:gd fmla="*/ 383 w 388" name="T20"/>
                <a:gd fmla="*/ 0 h 239" name="T21"/>
                <a:gd fmla="*/ 128 w 388" name="T22"/>
                <a:gd fmla="*/ 155 h 239" name="T23"/>
                <a:gd fmla="*/ 38 w 388" name="T24"/>
                <a:gd fmla="*/ 211 h 239" name="T25"/>
                <a:gd fmla="*/ 28 w 388" name="T26"/>
                <a:gd fmla="*/ 208 h 239" name="T27"/>
                <a:gd fmla="*/ 30 w 388" name="T28"/>
                <a:gd fmla="*/ 198 h 239" name="T29"/>
                <a:gd fmla="*/ 120 w 388" name="T30"/>
                <a:gd fmla="*/ 142 h 239" name="T31"/>
                <a:gd fmla="*/ 131 w 388" name="T32"/>
                <a:gd fmla="*/ 145 h 239" name="T33"/>
                <a:gd fmla="*/ 128 w 388" name="T34"/>
                <a:gd fmla="*/ 155 h 239" name="T35"/>
                <a:gd fmla="*/ 361 w 388" name="T36"/>
                <a:gd fmla="*/ 208 h 239" name="T37"/>
                <a:gd fmla="*/ 351 w 388" name="T38"/>
                <a:gd fmla="*/ 211 h 239" name="T39"/>
                <a:gd fmla="*/ 260 w 388" name="T40"/>
                <a:gd fmla="*/ 155 h 239" name="T41"/>
                <a:gd fmla="*/ 258 w 388" name="T42"/>
                <a:gd fmla="*/ 145 h 239" name="T43"/>
                <a:gd fmla="*/ 268 w 388" name="T44"/>
                <a:gd fmla="*/ 142 h 239" name="T45"/>
                <a:gd fmla="*/ 359 w 388" name="T46"/>
                <a:gd fmla="*/ 198 h 239" name="T47"/>
                <a:gd fmla="*/ 361 w 388" name="T48"/>
                <a:gd fmla="*/ 208 h 239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39" w="388">
                  <a:moveTo>
                    <a:pt x="383" y="0"/>
                  </a:moveTo>
                  <a:cubicBezTo>
                    <a:pt x="208" y="144"/>
                    <a:pt x="208" y="144"/>
                    <a:pt x="208" y="144"/>
                  </a:cubicBezTo>
                  <a:cubicBezTo>
                    <a:pt x="201" y="150"/>
                    <a:pt x="188" y="150"/>
                    <a:pt x="180" y="14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6"/>
                    <a:pt x="0" y="12"/>
                    <a:pt x="0" y="19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3"/>
                    <a:pt x="16" y="239"/>
                    <a:pt x="36" y="239"/>
                  </a:cubicBezTo>
                  <a:cubicBezTo>
                    <a:pt x="352" y="239"/>
                    <a:pt x="352" y="239"/>
                    <a:pt x="352" y="239"/>
                  </a:cubicBezTo>
                  <a:cubicBezTo>
                    <a:pt x="372" y="239"/>
                    <a:pt x="388" y="223"/>
                    <a:pt x="388" y="203"/>
                  </a:cubicBezTo>
                  <a:cubicBezTo>
                    <a:pt x="388" y="19"/>
                    <a:pt x="388" y="19"/>
                    <a:pt x="388" y="19"/>
                  </a:cubicBezTo>
                  <a:cubicBezTo>
                    <a:pt x="388" y="12"/>
                    <a:pt x="386" y="6"/>
                    <a:pt x="383" y="0"/>
                  </a:cubicBezTo>
                  <a:close/>
                  <a:moveTo>
                    <a:pt x="128" y="155"/>
                  </a:moveTo>
                  <a:cubicBezTo>
                    <a:pt x="38" y="211"/>
                    <a:pt x="38" y="211"/>
                    <a:pt x="38" y="211"/>
                  </a:cubicBezTo>
                  <a:cubicBezTo>
                    <a:pt x="34" y="213"/>
                    <a:pt x="30" y="212"/>
                    <a:pt x="28" y="208"/>
                  </a:cubicBezTo>
                  <a:cubicBezTo>
                    <a:pt x="25" y="205"/>
                    <a:pt x="27" y="200"/>
                    <a:pt x="30" y="198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4" y="140"/>
                    <a:pt x="129" y="141"/>
                    <a:pt x="131" y="145"/>
                  </a:cubicBezTo>
                  <a:cubicBezTo>
                    <a:pt x="133" y="148"/>
                    <a:pt x="132" y="153"/>
                    <a:pt x="128" y="155"/>
                  </a:cubicBezTo>
                  <a:close/>
                  <a:moveTo>
                    <a:pt x="361" y="208"/>
                  </a:moveTo>
                  <a:cubicBezTo>
                    <a:pt x="359" y="212"/>
                    <a:pt x="354" y="213"/>
                    <a:pt x="351" y="211"/>
                  </a:cubicBezTo>
                  <a:cubicBezTo>
                    <a:pt x="260" y="155"/>
                    <a:pt x="260" y="155"/>
                    <a:pt x="260" y="155"/>
                  </a:cubicBezTo>
                  <a:cubicBezTo>
                    <a:pt x="257" y="153"/>
                    <a:pt x="256" y="148"/>
                    <a:pt x="258" y="145"/>
                  </a:cubicBezTo>
                  <a:cubicBezTo>
                    <a:pt x="260" y="141"/>
                    <a:pt x="265" y="140"/>
                    <a:pt x="268" y="142"/>
                  </a:cubicBezTo>
                  <a:cubicBezTo>
                    <a:pt x="359" y="198"/>
                    <a:pt x="359" y="198"/>
                    <a:pt x="359" y="198"/>
                  </a:cubicBezTo>
                  <a:cubicBezTo>
                    <a:pt x="362" y="200"/>
                    <a:pt x="363" y="205"/>
                    <a:pt x="361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502224" y="5147780"/>
            <a:ext cx="402576" cy="378442"/>
            <a:chOff x="-2553911" y="3559322"/>
            <a:chExt cx="1826946" cy="1717745"/>
          </a:xfrm>
          <a:solidFill>
            <a:schemeClr val="tx1">
              <a:lumMod val="65000"/>
              <a:lumOff val="35000"/>
            </a:schemeClr>
          </a:solidFill>
          <a:effectLst>
            <a:outerShdw algn="tl" blurRad="101600" dir="2700000" dist="25400" rotWithShape="0">
              <a:prstClr val="black">
                <a:alpha val="10000"/>
              </a:prstClr>
            </a:outerShdw>
          </a:effectLst>
        </p:grpSpPr>
        <p:sp>
          <p:nvSpPr>
            <p:cNvPr id="39" name="Freeform 92"/>
            <p:cNvSpPr/>
            <p:nvPr/>
          </p:nvSpPr>
          <p:spPr bwMode="auto">
            <a:xfrm>
              <a:off x="-1233304" y="4883352"/>
              <a:ext cx="160314" cy="168281"/>
            </a:xfrm>
            <a:custGeom>
              <a:gdLst>
                <a:gd fmla="*/ 5 w 43" name="T0"/>
                <a:gd fmla="*/ 4 h 45" name="T1"/>
                <a:gd fmla="*/ 20 w 43" name="T2"/>
                <a:gd fmla="*/ 5 h 45" name="T3"/>
                <a:gd fmla="*/ 20 w 43" name="T4"/>
                <a:gd fmla="*/ 5 h 45" name="T5"/>
                <a:gd fmla="*/ 39 w 43" name="T6"/>
                <a:gd fmla="*/ 25 h 45" name="T7"/>
                <a:gd fmla="*/ 38 w 43" name="T8"/>
                <a:gd fmla="*/ 41 h 45" name="T9"/>
                <a:gd fmla="*/ 38 w 43" name="T10"/>
                <a:gd fmla="*/ 41 h 45" name="T11"/>
                <a:gd fmla="*/ 23 w 43" name="T12"/>
                <a:gd fmla="*/ 40 h 45" name="T13"/>
                <a:gd fmla="*/ 23 w 43" name="T14"/>
                <a:gd fmla="*/ 40 h 45" name="T15"/>
                <a:gd fmla="*/ 4 w 43" name="T16"/>
                <a:gd fmla="*/ 20 h 45" name="T17"/>
                <a:gd fmla="*/ 2 w 43" name="T18"/>
                <a:gd fmla="*/ 18 h 45" name="T19"/>
                <a:gd fmla="*/ 2 w 43" name="T20"/>
                <a:gd fmla="*/ 18 h 45" name="T21"/>
                <a:gd fmla="*/ 5 w 43" name="T22"/>
                <a:gd fmla="*/ 4 h 4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5" w="43">
                  <a:moveTo>
                    <a:pt x="5" y="4"/>
                  </a:moveTo>
                  <a:cubicBezTo>
                    <a:pt x="9" y="0"/>
                    <a:pt x="16" y="0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3" y="30"/>
                    <a:pt x="43" y="37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4" y="45"/>
                    <a:pt x="27" y="45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19"/>
                    <a:pt x="3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3"/>
                    <a:pt x="1" y="8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93"/>
            <p:cNvSpPr/>
            <p:nvPr/>
          </p:nvSpPr>
          <p:spPr bwMode="auto">
            <a:xfrm>
              <a:off x="-1211083" y="4718246"/>
              <a:ext cx="190471" cy="131768"/>
            </a:xfrm>
            <a:custGeom>
              <a:gdLst>
                <a:gd fmla="*/ 2 w 51" name="T0"/>
                <a:gd fmla="*/ 27 h 35" name="T1"/>
                <a:gd fmla="*/ 17 w 51" name="T2"/>
                <a:gd fmla="*/ 33 h 35" name="T3"/>
                <a:gd fmla="*/ 17 w 51" name="T4"/>
                <a:gd fmla="*/ 33 h 35" name="T5"/>
                <a:gd fmla="*/ 42 w 51" name="T6"/>
                <a:gd fmla="*/ 23 h 35" name="T7"/>
                <a:gd fmla="*/ 49 w 51" name="T8"/>
                <a:gd fmla="*/ 9 h 35" name="T9"/>
                <a:gd fmla="*/ 49 w 51" name="T10"/>
                <a:gd fmla="*/ 9 h 35" name="T11"/>
                <a:gd fmla="*/ 34 w 51" name="T12"/>
                <a:gd fmla="*/ 2 h 35" name="T13"/>
                <a:gd fmla="*/ 34 w 51" name="T14"/>
                <a:gd fmla="*/ 2 h 35" name="T15"/>
                <a:gd fmla="*/ 9 w 51" name="T16"/>
                <a:gd fmla="*/ 12 h 35" name="T17"/>
                <a:gd fmla="*/ 6 w 51" name="T18"/>
                <a:gd fmla="*/ 14 h 35" name="T19"/>
                <a:gd fmla="*/ 6 w 51" name="T20"/>
                <a:gd fmla="*/ 14 h 35" name="T21"/>
                <a:gd fmla="*/ 2 w 51" name="T22"/>
                <a:gd fmla="*/ 27 h 3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5" w="51">
                  <a:moveTo>
                    <a:pt x="2" y="27"/>
                  </a:moveTo>
                  <a:cubicBezTo>
                    <a:pt x="4" y="33"/>
                    <a:pt x="11" y="35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8" y="21"/>
                    <a:pt x="51" y="14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3"/>
                    <a:pt x="40" y="0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7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" y="17"/>
                    <a:pt x="0" y="22"/>
                    <a:pt x="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94"/>
            <p:cNvSpPr>
              <a:spLocks noEditPoints="1"/>
            </p:cNvSpPr>
            <p:nvPr/>
          </p:nvSpPr>
          <p:spPr bwMode="auto">
            <a:xfrm>
              <a:off x="-2249157" y="4167358"/>
              <a:ext cx="801572" cy="806484"/>
            </a:xfrm>
            <a:custGeom>
              <a:gdLst>
                <a:gd fmla="*/ 0 w 214" name="T0"/>
                <a:gd fmla="*/ 108 h 215" name="T1"/>
                <a:gd fmla="*/ 107 w 214" name="T2"/>
                <a:gd fmla="*/ 0 h 215" name="T3"/>
                <a:gd fmla="*/ 107 w 214" name="T4"/>
                <a:gd fmla="*/ 0 h 215" name="T5"/>
                <a:gd fmla="*/ 214 w 214" name="T6"/>
                <a:gd fmla="*/ 108 h 215" name="T7"/>
                <a:gd fmla="*/ 214 w 214" name="T8"/>
                <a:gd fmla="*/ 108 h 215" name="T9"/>
                <a:gd fmla="*/ 107 w 214" name="T10"/>
                <a:gd fmla="*/ 215 h 215" name="T11"/>
                <a:gd fmla="*/ 107 w 214" name="T12"/>
                <a:gd fmla="*/ 215 h 215" name="T13"/>
                <a:gd fmla="*/ 0 w 214" name="T14"/>
                <a:gd fmla="*/ 108 h 215" name="T15"/>
                <a:gd fmla="*/ 10 w 214" name="T16"/>
                <a:gd fmla="*/ 108 h 215" name="T17"/>
                <a:gd fmla="*/ 107 w 214" name="T18"/>
                <a:gd fmla="*/ 205 h 215" name="T19"/>
                <a:gd fmla="*/ 107 w 214" name="T20"/>
                <a:gd fmla="*/ 205 h 215" name="T21"/>
                <a:gd fmla="*/ 204 w 214" name="T22"/>
                <a:gd fmla="*/ 108 h 215" name="T23"/>
                <a:gd fmla="*/ 204 w 214" name="T24"/>
                <a:gd fmla="*/ 108 h 215" name="T25"/>
                <a:gd fmla="*/ 107 w 214" name="T26"/>
                <a:gd fmla="*/ 11 h 215" name="T27"/>
                <a:gd fmla="*/ 107 w 214" name="T28"/>
                <a:gd fmla="*/ 11 h 215" name="T29"/>
                <a:gd fmla="*/ 10 w 214" name="T30"/>
                <a:gd fmla="*/ 108 h 215" name="T31"/>
                <a:gd fmla="*/ 10 w 214" name="T32"/>
                <a:gd fmla="*/ 108 h 21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15" w="214">
                  <a:moveTo>
                    <a:pt x="0" y="108"/>
                  </a:moveTo>
                  <a:cubicBezTo>
                    <a:pt x="0" y="48"/>
                    <a:pt x="48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66" y="0"/>
                    <a:pt x="214" y="48"/>
                    <a:pt x="214" y="108"/>
                  </a:cubicBezTo>
                  <a:cubicBezTo>
                    <a:pt x="214" y="108"/>
                    <a:pt x="214" y="108"/>
                    <a:pt x="214" y="108"/>
                  </a:cubicBezTo>
                  <a:cubicBezTo>
                    <a:pt x="214" y="167"/>
                    <a:pt x="166" y="215"/>
                    <a:pt x="107" y="215"/>
                  </a:cubicBezTo>
                  <a:cubicBezTo>
                    <a:pt x="107" y="215"/>
                    <a:pt x="107" y="215"/>
                    <a:pt x="107" y="215"/>
                  </a:cubicBezTo>
                  <a:cubicBezTo>
                    <a:pt x="48" y="215"/>
                    <a:pt x="0" y="167"/>
                    <a:pt x="0" y="108"/>
                  </a:cubicBezTo>
                  <a:close/>
                  <a:moveTo>
                    <a:pt x="10" y="108"/>
                  </a:moveTo>
                  <a:cubicBezTo>
                    <a:pt x="10" y="161"/>
                    <a:pt x="54" y="204"/>
                    <a:pt x="107" y="205"/>
                  </a:cubicBezTo>
                  <a:cubicBezTo>
                    <a:pt x="107" y="205"/>
                    <a:pt x="107" y="205"/>
                    <a:pt x="107" y="205"/>
                  </a:cubicBezTo>
                  <a:cubicBezTo>
                    <a:pt x="161" y="204"/>
                    <a:pt x="204" y="161"/>
                    <a:pt x="204" y="108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4" y="54"/>
                    <a:pt x="161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54" y="11"/>
                    <a:pt x="10" y="54"/>
                    <a:pt x="10" y="108"/>
                  </a:cubicBezTo>
                  <a:cubicBezTo>
                    <a:pt x="10" y="108"/>
                    <a:pt x="10" y="108"/>
                    <a:pt x="10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95"/>
            <p:cNvSpPr>
              <a:spLocks noEditPoints="1"/>
            </p:cNvSpPr>
            <p:nvPr/>
          </p:nvSpPr>
          <p:spPr bwMode="auto">
            <a:xfrm>
              <a:off x="-2553911" y="3864133"/>
              <a:ext cx="1414255" cy="1412934"/>
            </a:xfrm>
            <a:custGeom>
              <a:gdLst>
                <a:gd fmla="*/ 377 w 377" name="T0"/>
                <a:gd fmla="*/ 182 h 377" name="T1"/>
                <a:gd fmla="*/ 341 w 377" name="T2"/>
                <a:gd fmla="*/ 149 h 377" name="T3"/>
                <a:gd fmla="*/ 325 w 377" name="T4"/>
                <a:gd fmla="*/ 110 h 377" name="T5"/>
                <a:gd fmla="*/ 327 w 377" name="T6"/>
                <a:gd fmla="*/ 61 h 377" name="T7"/>
                <a:gd fmla="*/ 324 w 377" name="T8"/>
                <a:gd fmla="*/ 58 h 377" name="T9"/>
                <a:gd fmla="*/ 319 w 377" name="T10"/>
                <a:gd fmla="*/ 53 h 377" name="T11"/>
                <a:gd fmla="*/ 317 w 377" name="T12"/>
                <a:gd fmla="*/ 51 h 377" name="T13"/>
                <a:gd fmla="*/ 268 w 377" name="T14"/>
                <a:gd fmla="*/ 53 h 377" name="T15"/>
                <a:gd fmla="*/ 229 w 377" name="T16"/>
                <a:gd fmla="*/ 36 h 377" name="T17"/>
                <a:gd fmla="*/ 196 w 377" name="T18"/>
                <a:gd fmla="*/ 0 h 377" name="T19"/>
                <a:gd fmla="*/ 192 w 377" name="T20"/>
                <a:gd fmla="*/ 0 h 377" name="T21"/>
                <a:gd fmla="*/ 185 w 377" name="T22"/>
                <a:gd fmla="*/ 0 h 377" name="T23"/>
                <a:gd fmla="*/ 182 w 377" name="T24"/>
                <a:gd fmla="*/ 0 h 377" name="T25"/>
                <a:gd fmla="*/ 149 w 377" name="T26"/>
                <a:gd fmla="*/ 36 h 377" name="T27"/>
                <a:gd fmla="*/ 109 w 377" name="T28"/>
                <a:gd fmla="*/ 52 h 377" name="T29"/>
                <a:gd fmla="*/ 60 w 377" name="T30"/>
                <a:gd fmla="*/ 50 h 377" name="T31"/>
                <a:gd fmla="*/ 58 w 377" name="T32"/>
                <a:gd fmla="*/ 52 h 377" name="T33"/>
                <a:gd fmla="*/ 53 w 377" name="T34"/>
                <a:gd fmla="*/ 57 h 377" name="T35"/>
                <a:gd fmla="*/ 50 w 377" name="T36"/>
                <a:gd fmla="*/ 60 h 377" name="T37"/>
                <a:gd fmla="*/ 52 w 377" name="T38"/>
                <a:gd fmla="*/ 108 h 377" name="T39"/>
                <a:gd fmla="*/ 36 w 377" name="T40"/>
                <a:gd fmla="*/ 148 h 377" name="T41"/>
                <a:gd fmla="*/ 0 w 377" name="T42"/>
                <a:gd fmla="*/ 181 h 377" name="T43"/>
                <a:gd fmla="*/ 0 w 377" name="T44"/>
                <a:gd fmla="*/ 184 h 377" name="T45"/>
                <a:gd fmla="*/ 0 w 377" name="T46"/>
                <a:gd fmla="*/ 191 h 377" name="T47"/>
                <a:gd fmla="*/ 0 w 377" name="T48"/>
                <a:gd fmla="*/ 195 h 377" name="T49"/>
                <a:gd fmla="*/ 35 w 377" name="T50"/>
                <a:gd fmla="*/ 228 h 377" name="T51"/>
                <a:gd fmla="*/ 51 w 377" name="T52"/>
                <a:gd fmla="*/ 267 h 377" name="T53"/>
                <a:gd fmla="*/ 49 w 377" name="T54"/>
                <a:gd fmla="*/ 316 h 377" name="T55"/>
                <a:gd fmla="*/ 52 w 377" name="T56"/>
                <a:gd fmla="*/ 319 h 377" name="T57"/>
                <a:gd fmla="*/ 57 w 377" name="T58"/>
                <a:gd fmla="*/ 324 h 377" name="T59"/>
                <a:gd fmla="*/ 59 w 377" name="T60"/>
                <a:gd fmla="*/ 326 h 377" name="T61"/>
                <a:gd fmla="*/ 108 w 377" name="T62"/>
                <a:gd fmla="*/ 324 h 377" name="T63"/>
                <a:gd fmla="*/ 147 w 377" name="T64"/>
                <a:gd fmla="*/ 341 h 377" name="T65"/>
                <a:gd fmla="*/ 180 w 377" name="T66"/>
                <a:gd fmla="*/ 377 h 377" name="T67"/>
                <a:gd fmla="*/ 184 w 377" name="T68"/>
                <a:gd fmla="*/ 377 h 377" name="T69"/>
                <a:gd fmla="*/ 191 w 377" name="T70"/>
                <a:gd fmla="*/ 377 h 377" name="T71"/>
                <a:gd fmla="*/ 194 w 377" name="T72"/>
                <a:gd fmla="*/ 377 h 377" name="T73"/>
                <a:gd fmla="*/ 227 w 377" name="T74"/>
                <a:gd fmla="*/ 341 h 377" name="T75"/>
                <a:gd fmla="*/ 267 w 377" name="T76"/>
                <a:gd fmla="*/ 325 h 377" name="T77"/>
                <a:gd fmla="*/ 316 w 377" name="T78"/>
                <a:gd fmla="*/ 327 h 377" name="T79"/>
                <a:gd fmla="*/ 318 w 377" name="T80"/>
                <a:gd fmla="*/ 325 h 377" name="T81"/>
                <a:gd fmla="*/ 323 w 377" name="T82"/>
                <a:gd fmla="*/ 320 h 377" name="T83"/>
                <a:gd fmla="*/ 326 w 377" name="T84"/>
                <a:gd fmla="*/ 317 h 377" name="T85"/>
                <a:gd fmla="*/ 324 w 377" name="T86"/>
                <a:gd fmla="*/ 269 h 377" name="T87"/>
                <a:gd fmla="*/ 341 w 377" name="T88"/>
                <a:gd fmla="*/ 229 h 377" name="T89"/>
                <a:gd fmla="*/ 377 w 377" name="T90"/>
                <a:gd fmla="*/ 196 h 377" name="T91"/>
                <a:gd fmla="*/ 377 w 377" name="T92"/>
                <a:gd fmla="*/ 193 h 377" name="T93"/>
                <a:gd fmla="*/ 377 w 377" name="T94"/>
                <a:gd fmla="*/ 186 h 377" name="T95"/>
                <a:gd fmla="*/ 377 w 377" name="T96"/>
                <a:gd fmla="*/ 182 h 377" name="T97"/>
                <a:gd fmla="*/ 188 w 377" name="T98"/>
                <a:gd fmla="*/ 303 h 377" name="T99"/>
                <a:gd fmla="*/ 73 w 377" name="T100"/>
                <a:gd fmla="*/ 189 h 377" name="T101"/>
                <a:gd fmla="*/ 188 w 377" name="T102"/>
                <a:gd fmla="*/ 74 h 377" name="T103"/>
                <a:gd fmla="*/ 303 w 377" name="T104"/>
                <a:gd fmla="*/ 189 h 377" name="T105"/>
                <a:gd fmla="*/ 188 w 377" name="T106"/>
                <a:gd fmla="*/ 303 h 377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377" w="377">
                  <a:moveTo>
                    <a:pt x="377" y="182"/>
                  </a:moveTo>
                  <a:cubicBezTo>
                    <a:pt x="377" y="160"/>
                    <a:pt x="354" y="152"/>
                    <a:pt x="341" y="149"/>
                  </a:cubicBezTo>
                  <a:cubicBezTo>
                    <a:pt x="337" y="135"/>
                    <a:pt x="332" y="122"/>
                    <a:pt x="325" y="110"/>
                  </a:cubicBezTo>
                  <a:cubicBezTo>
                    <a:pt x="332" y="99"/>
                    <a:pt x="343" y="77"/>
                    <a:pt x="327" y="61"/>
                  </a:cubicBezTo>
                  <a:cubicBezTo>
                    <a:pt x="324" y="58"/>
                    <a:pt x="324" y="58"/>
                    <a:pt x="324" y="58"/>
                  </a:cubicBezTo>
                  <a:cubicBezTo>
                    <a:pt x="319" y="53"/>
                    <a:pt x="319" y="53"/>
                    <a:pt x="319" y="53"/>
                  </a:cubicBezTo>
                  <a:cubicBezTo>
                    <a:pt x="317" y="51"/>
                    <a:pt x="317" y="51"/>
                    <a:pt x="317" y="51"/>
                  </a:cubicBezTo>
                  <a:cubicBezTo>
                    <a:pt x="301" y="35"/>
                    <a:pt x="280" y="45"/>
                    <a:pt x="268" y="53"/>
                  </a:cubicBezTo>
                  <a:cubicBezTo>
                    <a:pt x="256" y="45"/>
                    <a:pt x="243" y="40"/>
                    <a:pt x="229" y="36"/>
                  </a:cubicBezTo>
                  <a:cubicBezTo>
                    <a:pt x="226" y="23"/>
                    <a:pt x="218" y="0"/>
                    <a:pt x="19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60" y="0"/>
                    <a:pt x="152" y="23"/>
                    <a:pt x="149" y="36"/>
                  </a:cubicBezTo>
                  <a:cubicBezTo>
                    <a:pt x="135" y="39"/>
                    <a:pt x="121" y="45"/>
                    <a:pt x="109" y="52"/>
                  </a:cubicBezTo>
                  <a:cubicBezTo>
                    <a:pt x="98" y="44"/>
                    <a:pt x="76" y="34"/>
                    <a:pt x="60" y="50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35" y="75"/>
                    <a:pt x="45" y="97"/>
                    <a:pt x="52" y="108"/>
                  </a:cubicBezTo>
                  <a:cubicBezTo>
                    <a:pt x="45" y="120"/>
                    <a:pt x="39" y="134"/>
                    <a:pt x="36" y="148"/>
                  </a:cubicBezTo>
                  <a:cubicBezTo>
                    <a:pt x="23" y="150"/>
                    <a:pt x="0" y="158"/>
                    <a:pt x="0" y="181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7"/>
                    <a:pt x="22" y="225"/>
                    <a:pt x="35" y="228"/>
                  </a:cubicBezTo>
                  <a:cubicBezTo>
                    <a:pt x="39" y="242"/>
                    <a:pt x="44" y="255"/>
                    <a:pt x="51" y="267"/>
                  </a:cubicBezTo>
                  <a:cubicBezTo>
                    <a:pt x="44" y="279"/>
                    <a:pt x="33" y="300"/>
                    <a:pt x="49" y="316"/>
                  </a:cubicBezTo>
                  <a:cubicBezTo>
                    <a:pt x="52" y="319"/>
                    <a:pt x="52" y="319"/>
                    <a:pt x="52" y="319"/>
                  </a:cubicBezTo>
                  <a:cubicBezTo>
                    <a:pt x="57" y="324"/>
                    <a:pt x="57" y="324"/>
                    <a:pt x="57" y="324"/>
                  </a:cubicBezTo>
                  <a:cubicBezTo>
                    <a:pt x="59" y="326"/>
                    <a:pt x="59" y="326"/>
                    <a:pt x="59" y="326"/>
                  </a:cubicBezTo>
                  <a:cubicBezTo>
                    <a:pt x="75" y="342"/>
                    <a:pt x="97" y="332"/>
                    <a:pt x="108" y="324"/>
                  </a:cubicBezTo>
                  <a:cubicBezTo>
                    <a:pt x="120" y="332"/>
                    <a:pt x="133" y="337"/>
                    <a:pt x="147" y="341"/>
                  </a:cubicBezTo>
                  <a:cubicBezTo>
                    <a:pt x="150" y="354"/>
                    <a:pt x="158" y="377"/>
                    <a:pt x="180" y="377"/>
                  </a:cubicBezTo>
                  <a:cubicBezTo>
                    <a:pt x="184" y="377"/>
                    <a:pt x="184" y="377"/>
                    <a:pt x="184" y="377"/>
                  </a:cubicBezTo>
                  <a:cubicBezTo>
                    <a:pt x="191" y="377"/>
                    <a:pt x="191" y="377"/>
                    <a:pt x="191" y="377"/>
                  </a:cubicBezTo>
                  <a:cubicBezTo>
                    <a:pt x="194" y="377"/>
                    <a:pt x="194" y="377"/>
                    <a:pt x="194" y="377"/>
                  </a:cubicBezTo>
                  <a:cubicBezTo>
                    <a:pt x="217" y="377"/>
                    <a:pt x="225" y="355"/>
                    <a:pt x="227" y="341"/>
                  </a:cubicBezTo>
                  <a:cubicBezTo>
                    <a:pt x="241" y="338"/>
                    <a:pt x="255" y="332"/>
                    <a:pt x="267" y="325"/>
                  </a:cubicBezTo>
                  <a:cubicBezTo>
                    <a:pt x="278" y="333"/>
                    <a:pt x="300" y="343"/>
                    <a:pt x="316" y="327"/>
                  </a:cubicBezTo>
                  <a:cubicBezTo>
                    <a:pt x="318" y="325"/>
                    <a:pt x="318" y="325"/>
                    <a:pt x="318" y="325"/>
                  </a:cubicBezTo>
                  <a:cubicBezTo>
                    <a:pt x="323" y="320"/>
                    <a:pt x="323" y="320"/>
                    <a:pt x="323" y="320"/>
                  </a:cubicBezTo>
                  <a:cubicBezTo>
                    <a:pt x="326" y="317"/>
                    <a:pt x="326" y="317"/>
                    <a:pt x="326" y="317"/>
                  </a:cubicBezTo>
                  <a:cubicBezTo>
                    <a:pt x="342" y="302"/>
                    <a:pt x="331" y="280"/>
                    <a:pt x="324" y="269"/>
                  </a:cubicBezTo>
                  <a:cubicBezTo>
                    <a:pt x="331" y="257"/>
                    <a:pt x="337" y="243"/>
                    <a:pt x="341" y="229"/>
                  </a:cubicBezTo>
                  <a:cubicBezTo>
                    <a:pt x="354" y="227"/>
                    <a:pt x="377" y="219"/>
                    <a:pt x="377" y="196"/>
                  </a:cubicBezTo>
                  <a:cubicBezTo>
                    <a:pt x="377" y="193"/>
                    <a:pt x="377" y="193"/>
                    <a:pt x="377" y="193"/>
                  </a:cubicBezTo>
                  <a:cubicBezTo>
                    <a:pt x="377" y="186"/>
                    <a:pt x="377" y="186"/>
                    <a:pt x="377" y="186"/>
                  </a:cubicBezTo>
                  <a:lnTo>
                    <a:pt x="377" y="182"/>
                  </a:lnTo>
                  <a:close/>
                  <a:moveTo>
                    <a:pt x="188" y="303"/>
                  </a:moveTo>
                  <a:cubicBezTo>
                    <a:pt x="125" y="303"/>
                    <a:pt x="73" y="252"/>
                    <a:pt x="73" y="189"/>
                  </a:cubicBezTo>
                  <a:cubicBezTo>
                    <a:pt x="73" y="125"/>
                    <a:pt x="125" y="74"/>
                    <a:pt x="188" y="74"/>
                  </a:cubicBezTo>
                  <a:cubicBezTo>
                    <a:pt x="252" y="74"/>
                    <a:pt x="303" y="125"/>
                    <a:pt x="303" y="189"/>
                  </a:cubicBezTo>
                  <a:cubicBezTo>
                    <a:pt x="303" y="252"/>
                    <a:pt x="252" y="303"/>
                    <a:pt x="188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96"/>
            <p:cNvSpPr/>
            <p:nvPr/>
          </p:nvSpPr>
          <p:spPr bwMode="auto">
            <a:xfrm>
              <a:off x="-1574564" y="3559322"/>
              <a:ext cx="847599" cy="847758"/>
            </a:xfrm>
            <a:custGeom>
              <a:gdLst>
                <a:gd fmla="*/ 204 w 226" name="T0"/>
                <a:gd fmla="*/ 90 h 226" name="T1"/>
                <a:gd fmla="*/ 195 w 226" name="T2"/>
                <a:gd fmla="*/ 66 h 226" name="T3"/>
                <a:gd fmla="*/ 196 w 226" name="T4"/>
                <a:gd fmla="*/ 37 h 226" name="T5"/>
                <a:gd fmla="*/ 195 w 226" name="T6"/>
                <a:gd fmla="*/ 35 h 226" name="T7"/>
                <a:gd fmla="*/ 192 w 226" name="T8"/>
                <a:gd fmla="*/ 32 h 226" name="T9"/>
                <a:gd fmla="*/ 190 w 226" name="T10"/>
                <a:gd fmla="*/ 31 h 226" name="T11"/>
                <a:gd fmla="*/ 161 w 226" name="T12"/>
                <a:gd fmla="*/ 32 h 226" name="T13"/>
                <a:gd fmla="*/ 137 w 226" name="T14"/>
                <a:gd fmla="*/ 22 h 226" name="T15"/>
                <a:gd fmla="*/ 117 w 226" name="T16"/>
                <a:gd fmla="*/ 0 h 226" name="T17"/>
                <a:gd fmla="*/ 115 w 226" name="T18"/>
                <a:gd fmla="*/ 0 h 226" name="T19"/>
                <a:gd fmla="*/ 111 w 226" name="T20"/>
                <a:gd fmla="*/ 0 h 226" name="T21"/>
                <a:gd fmla="*/ 109 w 226" name="T22"/>
                <a:gd fmla="*/ 0 h 226" name="T23"/>
                <a:gd fmla="*/ 89 w 226" name="T24"/>
                <a:gd fmla="*/ 22 h 226" name="T25"/>
                <a:gd fmla="*/ 66 w 226" name="T26"/>
                <a:gd fmla="*/ 31 h 226" name="T27"/>
                <a:gd fmla="*/ 36 w 226" name="T28"/>
                <a:gd fmla="*/ 30 h 226" name="T29"/>
                <a:gd fmla="*/ 35 w 226" name="T30"/>
                <a:gd fmla="*/ 32 h 226" name="T31"/>
                <a:gd fmla="*/ 32 w 226" name="T32"/>
                <a:gd fmla="*/ 35 h 226" name="T33"/>
                <a:gd fmla="*/ 30 w 226" name="T34"/>
                <a:gd fmla="*/ 36 h 226" name="T35"/>
                <a:gd fmla="*/ 31 w 226" name="T36"/>
                <a:gd fmla="*/ 65 h 226" name="T37"/>
                <a:gd fmla="*/ 21 w 226" name="T38"/>
                <a:gd fmla="*/ 89 h 226" name="T39"/>
                <a:gd fmla="*/ 0 w 226" name="T40"/>
                <a:gd fmla="*/ 109 h 226" name="T41"/>
                <a:gd fmla="*/ 0 w 226" name="T42"/>
                <a:gd fmla="*/ 111 h 226" name="T43"/>
                <a:gd fmla="*/ 0 w 226" name="T44"/>
                <a:gd fmla="*/ 115 h 226" name="T45"/>
                <a:gd fmla="*/ 0 w 226" name="T46"/>
                <a:gd fmla="*/ 117 h 226" name="T47"/>
                <a:gd fmla="*/ 0 w 226" name="T48"/>
                <a:gd fmla="*/ 119 h 226" name="T49"/>
                <a:gd fmla="*/ 7 w 226" name="T50"/>
                <a:gd fmla="*/ 122 h 226" name="T51"/>
                <a:gd fmla="*/ 36 w 226" name="T52"/>
                <a:gd fmla="*/ 114 h 226" name="T53"/>
                <a:gd fmla="*/ 44 w 226" name="T54"/>
                <a:gd fmla="*/ 115 h 226" name="T55"/>
                <a:gd fmla="*/ 44 w 226" name="T56"/>
                <a:gd fmla="*/ 113 h 226" name="T57"/>
                <a:gd fmla="*/ 113 w 226" name="T58"/>
                <a:gd fmla="*/ 44 h 226" name="T59"/>
                <a:gd fmla="*/ 182 w 226" name="T60"/>
                <a:gd fmla="*/ 113 h 226" name="T61"/>
                <a:gd fmla="*/ 113 w 226" name="T62"/>
                <a:gd fmla="*/ 182 h 226" name="T63"/>
                <a:gd fmla="*/ 82 w 226" name="T64"/>
                <a:gd fmla="*/ 175 h 226" name="T65"/>
                <a:gd fmla="*/ 75 w 226" name="T66"/>
                <a:gd fmla="*/ 191 h 226" name="T67"/>
                <a:gd fmla="*/ 80 w 226" name="T68"/>
                <a:gd fmla="*/ 202 h 226" name="T69"/>
                <a:gd fmla="*/ 88 w 226" name="T70"/>
                <a:gd fmla="*/ 205 h 226" name="T71"/>
                <a:gd fmla="*/ 108 w 226" name="T72"/>
                <a:gd fmla="*/ 226 h 226" name="T73"/>
                <a:gd fmla="*/ 110 w 226" name="T74"/>
                <a:gd fmla="*/ 226 h 226" name="T75"/>
                <a:gd fmla="*/ 114 w 226" name="T76"/>
                <a:gd fmla="*/ 226 h 226" name="T77"/>
                <a:gd fmla="*/ 117 w 226" name="T78"/>
                <a:gd fmla="*/ 226 h 226" name="T79"/>
                <a:gd fmla="*/ 136 w 226" name="T80"/>
                <a:gd fmla="*/ 205 h 226" name="T81"/>
                <a:gd fmla="*/ 160 w 226" name="T82"/>
                <a:gd fmla="*/ 195 h 226" name="T83"/>
                <a:gd fmla="*/ 189 w 226" name="T84"/>
                <a:gd fmla="*/ 196 h 226" name="T85"/>
                <a:gd fmla="*/ 191 w 226" name="T86"/>
                <a:gd fmla="*/ 195 h 226" name="T87"/>
                <a:gd fmla="*/ 194 w 226" name="T88"/>
                <a:gd fmla="*/ 192 h 226" name="T89"/>
                <a:gd fmla="*/ 195 w 226" name="T90"/>
                <a:gd fmla="*/ 191 h 226" name="T91"/>
                <a:gd fmla="*/ 194 w 226" name="T92"/>
                <a:gd fmla="*/ 161 h 226" name="T93"/>
                <a:gd fmla="*/ 204 w 226" name="T94"/>
                <a:gd fmla="*/ 138 h 226" name="T95"/>
                <a:gd fmla="*/ 226 w 226" name="T96"/>
                <a:gd fmla="*/ 118 h 226" name="T97"/>
                <a:gd fmla="*/ 226 w 226" name="T98"/>
                <a:gd fmla="*/ 116 h 226" name="T99"/>
                <a:gd fmla="*/ 226 w 226" name="T100"/>
                <a:gd fmla="*/ 112 h 226" name="T101"/>
                <a:gd fmla="*/ 226 w 226" name="T102"/>
                <a:gd fmla="*/ 110 h 226" name="T103"/>
                <a:gd fmla="*/ 204 w 226" name="T104"/>
                <a:gd fmla="*/ 90 h 22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26" w="226">
                  <a:moveTo>
                    <a:pt x="204" y="90"/>
                  </a:moveTo>
                  <a:cubicBezTo>
                    <a:pt x="202" y="81"/>
                    <a:pt x="199" y="73"/>
                    <a:pt x="195" y="66"/>
                  </a:cubicBezTo>
                  <a:cubicBezTo>
                    <a:pt x="199" y="59"/>
                    <a:pt x="206" y="46"/>
                    <a:pt x="196" y="37"/>
                  </a:cubicBezTo>
                  <a:cubicBezTo>
                    <a:pt x="195" y="35"/>
                    <a:pt x="195" y="35"/>
                    <a:pt x="195" y="35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0" y="31"/>
                    <a:pt x="190" y="31"/>
                    <a:pt x="190" y="31"/>
                  </a:cubicBezTo>
                  <a:cubicBezTo>
                    <a:pt x="181" y="21"/>
                    <a:pt x="168" y="27"/>
                    <a:pt x="161" y="32"/>
                  </a:cubicBezTo>
                  <a:cubicBezTo>
                    <a:pt x="154" y="28"/>
                    <a:pt x="146" y="24"/>
                    <a:pt x="137" y="22"/>
                  </a:cubicBezTo>
                  <a:cubicBezTo>
                    <a:pt x="136" y="14"/>
                    <a:pt x="131" y="0"/>
                    <a:pt x="117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96" y="0"/>
                    <a:pt x="91" y="14"/>
                    <a:pt x="89" y="22"/>
                  </a:cubicBezTo>
                  <a:cubicBezTo>
                    <a:pt x="81" y="24"/>
                    <a:pt x="73" y="27"/>
                    <a:pt x="66" y="31"/>
                  </a:cubicBezTo>
                  <a:cubicBezTo>
                    <a:pt x="59" y="27"/>
                    <a:pt x="46" y="21"/>
                    <a:pt x="36" y="30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45"/>
                    <a:pt x="27" y="58"/>
                    <a:pt x="31" y="65"/>
                  </a:cubicBezTo>
                  <a:cubicBezTo>
                    <a:pt x="27" y="72"/>
                    <a:pt x="24" y="80"/>
                    <a:pt x="21" y="89"/>
                  </a:cubicBezTo>
                  <a:cubicBezTo>
                    <a:pt x="14" y="90"/>
                    <a:pt x="0" y="95"/>
                    <a:pt x="0" y="10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8"/>
                    <a:pt x="0" y="118"/>
                    <a:pt x="0" y="119"/>
                  </a:cubicBezTo>
                  <a:cubicBezTo>
                    <a:pt x="2" y="120"/>
                    <a:pt x="5" y="121"/>
                    <a:pt x="7" y="122"/>
                  </a:cubicBezTo>
                  <a:cubicBezTo>
                    <a:pt x="15" y="118"/>
                    <a:pt x="25" y="114"/>
                    <a:pt x="36" y="114"/>
                  </a:cubicBezTo>
                  <a:cubicBezTo>
                    <a:pt x="39" y="114"/>
                    <a:pt x="41" y="114"/>
                    <a:pt x="44" y="115"/>
                  </a:cubicBezTo>
                  <a:cubicBezTo>
                    <a:pt x="44" y="114"/>
                    <a:pt x="44" y="114"/>
                    <a:pt x="44" y="113"/>
                  </a:cubicBezTo>
                  <a:cubicBezTo>
                    <a:pt x="44" y="75"/>
                    <a:pt x="75" y="44"/>
                    <a:pt x="113" y="44"/>
                  </a:cubicBezTo>
                  <a:cubicBezTo>
                    <a:pt x="151" y="44"/>
                    <a:pt x="182" y="75"/>
                    <a:pt x="182" y="113"/>
                  </a:cubicBezTo>
                  <a:cubicBezTo>
                    <a:pt x="182" y="151"/>
                    <a:pt x="151" y="182"/>
                    <a:pt x="113" y="182"/>
                  </a:cubicBezTo>
                  <a:cubicBezTo>
                    <a:pt x="102" y="182"/>
                    <a:pt x="91" y="179"/>
                    <a:pt x="82" y="175"/>
                  </a:cubicBezTo>
                  <a:cubicBezTo>
                    <a:pt x="80" y="181"/>
                    <a:pt x="78" y="186"/>
                    <a:pt x="75" y="191"/>
                  </a:cubicBezTo>
                  <a:cubicBezTo>
                    <a:pt x="77" y="195"/>
                    <a:pt x="79" y="198"/>
                    <a:pt x="80" y="202"/>
                  </a:cubicBezTo>
                  <a:cubicBezTo>
                    <a:pt x="83" y="203"/>
                    <a:pt x="86" y="204"/>
                    <a:pt x="88" y="205"/>
                  </a:cubicBezTo>
                  <a:cubicBezTo>
                    <a:pt x="90" y="212"/>
                    <a:pt x="95" y="226"/>
                    <a:pt x="108" y="226"/>
                  </a:cubicBezTo>
                  <a:cubicBezTo>
                    <a:pt x="110" y="226"/>
                    <a:pt x="110" y="226"/>
                    <a:pt x="110" y="226"/>
                  </a:cubicBezTo>
                  <a:cubicBezTo>
                    <a:pt x="114" y="226"/>
                    <a:pt x="114" y="226"/>
                    <a:pt x="114" y="226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130" y="226"/>
                    <a:pt x="135" y="213"/>
                    <a:pt x="136" y="205"/>
                  </a:cubicBezTo>
                  <a:cubicBezTo>
                    <a:pt x="145" y="203"/>
                    <a:pt x="153" y="199"/>
                    <a:pt x="160" y="195"/>
                  </a:cubicBezTo>
                  <a:cubicBezTo>
                    <a:pt x="167" y="200"/>
                    <a:pt x="180" y="206"/>
                    <a:pt x="189" y="196"/>
                  </a:cubicBezTo>
                  <a:cubicBezTo>
                    <a:pt x="191" y="195"/>
                    <a:pt x="191" y="195"/>
                    <a:pt x="191" y="195"/>
                  </a:cubicBezTo>
                  <a:cubicBezTo>
                    <a:pt x="194" y="192"/>
                    <a:pt x="194" y="192"/>
                    <a:pt x="194" y="192"/>
                  </a:cubicBezTo>
                  <a:cubicBezTo>
                    <a:pt x="195" y="191"/>
                    <a:pt x="195" y="191"/>
                    <a:pt x="195" y="191"/>
                  </a:cubicBezTo>
                  <a:cubicBezTo>
                    <a:pt x="205" y="181"/>
                    <a:pt x="199" y="168"/>
                    <a:pt x="194" y="161"/>
                  </a:cubicBezTo>
                  <a:cubicBezTo>
                    <a:pt x="199" y="154"/>
                    <a:pt x="202" y="146"/>
                    <a:pt x="204" y="138"/>
                  </a:cubicBezTo>
                  <a:cubicBezTo>
                    <a:pt x="212" y="136"/>
                    <a:pt x="226" y="131"/>
                    <a:pt x="226" y="118"/>
                  </a:cubicBezTo>
                  <a:cubicBezTo>
                    <a:pt x="226" y="116"/>
                    <a:pt x="226" y="116"/>
                    <a:pt x="226" y="116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26" y="96"/>
                    <a:pt x="212" y="91"/>
                    <a:pt x="204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97"/>
            <p:cNvSpPr/>
            <p:nvPr/>
          </p:nvSpPr>
          <p:spPr bwMode="auto">
            <a:xfrm>
              <a:off x="-1395204" y="3743477"/>
              <a:ext cx="484118" cy="484209"/>
            </a:xfrm>
            <a:custGeom>
              <a:gdLst>
                <a:gd fmla="*/ 129 w 129" name="T0"/>
                <a:gd fmla="*/ 64 h 129" name="T1"/>
                <a:gd fmla="*/ 65 w 129" name="T2"/>
                <a:gd fmla="*/ 0 h 129" name="T3"/>
                <a:gd fmla="*/ 0 w 129" name="T4"/>
                <a:gd fmla="*/ 64 h 129" name="T5"/>
                <a:gd fmla="*/ 1 w 129" name="T6"/>
                <a:gd fmla="*/ 67 h 129" name="T7"/>
                <a:gd fmla="*/ 7 w 129" name="T8"/>
                <a:gd fmla="*/ 70 h 129" name="T9"/>
                <a:gd fmla="*/ 7 w 129" name="T10"/>
                <a:gd fmla="*/ 64 h 129" name="T11"/>
                <a:gd fmla="*/ 65 w 129" name="T12"/>
                <a:gd fmla="*/ 6 h 129" name="T13"/>
                <a:gd fmla="*/ 123 w 129" name="T14"/>
                <a:gd fmla="*/ 64 h 129" name="T15"/>
                <a:gd fmla="*/ 65 w 129" name="T16"/>
                <a:gd fmla="*/ 122 h 129" name="T17"/>
                <a:gd fmla="*/ 36 w 129" name="T18"/>
                <a:gd fmla="*/ 115 h 129" name="T19"/>
                <a:gd fmla="*/ 35 w 129" name="T20"/>
                <a:gd fmla="*/ 121 h 129" name="T21"/>
                <a:gd fmla="*/ 65 w 129" name="T22"/>
                <a:gd fmla="*/ 129 h 129" name="T23"/>
                <a:gd fmla="*/ 129 w 129" name="T24"/>
                <a:gd fmla="*/ 64 h 12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9" w="129">
                  <a:moveTo>
                    <a:pt x="129" y="64"/>
                  </a:moveTo>
                  <a:cubicBezTo>
                    <a:pt x="129" y="29"/>
                    <a:pt x="100" y="0"/>
                    <a:pt x="65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65"/>
                    <a:pt x="1" y="66"/>
                    <a:pt x="1" y="67"/>
                  </a:cubicBezTo>
                  <a:cubicBezTo>
                    <a:pt x="3" y="68"/>
                    <a:pt x="5" y="69"/>
                    <a:pt x="7" y="70"/>
                  </a:cubicBezTo>
                  <a:cubicBezTo>
                    <a:pt x="7" y="68"/>
                    <a:pt x="7" y="66"/>
                    <a:pt x="7" y="64"/>
                  </a:cubicBezTo>
                  <a:cubicBezTo>
                    <a:pt x="7" y="32"/>
                    <a:pt x="33" y="6"/>
                    <a:pt x="65" y="6"/>
                  </a:cubicBezTo>
                  <a:cubicBezTo>
                    <a:pt x="97" y="6"/>
                    <a:pt x="123" y="32"/>
                    <a:pt x="123" y="64"/>
                  </a:cubicBezTo>
                  <a:cubicBezTo>
                    <a:pt x="123" y="96"/>
                    <a:pt x="97" y="122"/>
                    <a:pt x="65" y="122"/>
                  </a:cubicBezTo>
                  <a:cubicBezTo>
                    <a:pt x="54" y="122"/>
                    <a:pt x="44" y="120"/>
                    <a:pt x="36" y="115"/>
                  </a:cubicBezTo>
                  <a:cubicBezTo>
                    <a:pt x="36" y="117"/>
                    <a:pt x="35" y="119"/>
                    <a:pt x="35" y="121"/>
                  </a:cubicBezTo>
                  <a:cubicBezTo>
                    <a:pt x="44" y="126"/>
                    <a:pt x="54" y="129"/>
                    <a:pt x="65" y="129"/>
                  </a:cubicBezTo>
                  <a:cubicBezTo>
                    <a:pt x="100" y="129"/>
                    <a:pt x="129" y="100"/>
                    <a:pt x="12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98"/>
            <p:cNvSpPr/>
            <p:nvPr/>
          </p:nvSpPr>
          <p:spPr bwMode="auto">
            <a:xfrm>
              <a:off x="-2531686" y="4586328"/>
              <a:ext cx="7935" cy="7937"/>
            </a:xfrm>
            <a:custGeom>
              <a:gdLst>
                <a:gd fmla="*/ 0 w 2" name="T0"/>
                <a:gd fmla="*/ 2 h 2" name="T1"/>
                <a:gd fmla="*/ 2 w 2" name="T2"/>
                <a:gd fmla="*/ 0 h 2" name="T3"/>
                <a:gd fmla="*/ 2 w 2" name="T4"/>
                <a:gd fmla="*/ 0 h 2" name="T5"/>
                <a:gd fmla="*/ 0 w 2" name="T6"/>
                <a:gd fmla="*/ 2 h 2" name="T7"/>
                <a:gd fmla="*/ 0 w 2" name="T8"/>
                <a:gd fmla="*/ 2 h 2" name="T9"/>
                <a:gd fmla="*/ 0 w 2" name="T10"/>
                <a:gd fmla="*/ 2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2">
                  <a:moveTo>
                    <a:pt x="0" y="2"/>
                  </a:moveTo>
                  <a:cubicBezTo>
                    <a:pt x="1" y="2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99"/>
            <p:cNvSpPr/>
            <p:nvPr/>
          </p:nvSpPr>
          <p:spPr bwMode="auto">
            <a:xfrm>
              <a:off x="-2516187" y="4568826"/>
              <a:ext cx="3175" cy="6351"/>
            </a:xfrm>
            <a:custGeom>
              <a:gdLst>
                <a:gd fmla="*/ 0 w 1" name="T0"/>
                <a:gd fmla="*/ 2 h 2" name="T1"/>
                <a:gd fmla="*/ 1 w 1" name="T2"/>
                <a:gd fmla="*/ 0 h 2" name="T3"/>
                <a:gd fmla="*/ 1 w 1" name="T4"/>
                <a:gd fmla="*/ 0 h 2" name="T5"/>
                <a:gd fmla="*/ 1 w 1" name="T6"/>
                <a:gd fmla="*/ 0 h 2" name="T7"/>
                <a:gd fmla="*/ 1 w 1" name="T8"/>
                <a:gd fmla="*/ 0 h 2" name="T9"/>
                <a:gd fmla="*/ 0 w 1" name="T10"/>
                <a:gd fmla="*/ 2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1">
                  <a:moveTo>
                    <a:pt x="0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8" name="Freeform 6"/>
          <p:cNvSpPr>
            <a:spLocks noEditPoints="1"/>
          </p:cNvSpPr>
          <p:nvPr/>
        </p:nvSpPr>
        <p:spPr bwMode="auto">
          <a:xfrm>
            <a:off x="2593903" y="5160322"/>
            <a:ext cx="372990" cy="353359"/>
          </a:xfrm>
          <a:custGeom>
            <a:gdLst>
              <a:gd fmla="*/ 38 w 64" name="T0"/>
              <a:gd fmla="*/ 31 h 61" name="T1"/>
              <a:gd fmla="*/ 25 w 64" name="T2"/>
              <a:gd fmla="*/ 31 h 61" name="T3"/>
              <a:gd fmla="*/ 27 w 64" name="T4"/>
              <a:gd fmla="*/ 18 h 61" name="T5"/>
              <a:gd fmla="*/ 0 w 64" name="T6"/>
              <a:gd fmla="*/ 31 h 61" name="T7"/>
              <a:gd fmla="*/ 9 w 64" name="T8"/>
              <a:gd fmla="*/ 53 h 61" name="T9"/>
              <a:gd fmla="*/ 35 w 64" name="T10"/>
              <a:gd fmla="*/ 45 h 61" name="T11"/>
              <a:gd fmla="*/ 21 w 64" name="T12"/>
              <a:gd fmla="*/ 48 h 61" name="T13"/>
              <a:gd fmla="*/ 14 w 64" name="T14"/>
              <a:gd fmla="*/ 41 h 61" name="T15"/>
              <a:gd fmla="*/ 32 w 64" name="T16"/>
              <a:gd fmla="*/ 43 h 61" name="T17"/>
              <a:gd fmla="*/ 44 w 64" name="T18"/>
              <a:gd fmla="*/ 47 h 61" name="T19"/>
              <a:gd fmla="*/ 36 w 64" name="T20"/>
              <a:gd fmla="*/ 51 h 61" name="T21"/>
              <a:gd fmla="*/ 29 w 64" name="T22"/>
              <a:gd fmla="*/ 51 h 61" name="T23"/>
              <a:gd fmla="*/ 45 w 64" name="T24"/>
              <a:gd fmla="*/ 60 h 61" name="T25"/>
              <a:gd fmla="*/ 49 w 64" name="T26"/>
              <a:gd fmla="*/ 42 h 61" name="T27"/>
              <a:gd fmla="*/ 64 w 64" name="T28"/>
              <a:gd fmla="*/ 31 h 61" name="T29"/>
              <a:gd fmla="*/ 40 w 64" name="T30"/>
              <a:gd fmla="*/ 19 h 61" name="T31"/>
              <a:gd fmla="*/ 42 w 64" name="T32"/>
              <a:gd fmla="*/ 13 h 61" name="T33"/>
              <a:gd fmla="*/ 50 w 64" name="T34"/>
              <a:gd fmla="*/ 19 h 61" name="T35"/>
              <a:gd fmla="*/ 54 w 64" name="T36"/>
              <a:gd fmla="*/ 8 h 61" name="T37"/>
              <a:gd fmla="*/ 35 w 64" name="T38"/>
              <a:gd fmla="*/ 12 h 61" name="T39"/>
              <a:gd fmla="*/ 18 w 64" name="T40"/>
              <a:gd fmla="*/ 2 h 61" name="T41"/>
              <a:gd fmla="*/ 14 w 64" name="T42"/>
              <a:gd fmla="*/ 17 h 61" name="T43"/>
              <a:gd fmla="*/ 19 w 64" name="T44"/>
              <a:gd fmla="*/ 15 h 61" name="T45"/>
              <a:gd fmla="*/ 28 w 64" name="T46"/>
              <a:gd fmla="*/ 11 h 61" name="T47"/>
              <a:gd fmla="*/ 27 w 64" name="T48"/>
              <a:gd fmla="*/ 18 h 61" name="T49"/>
              <a:gd fmla="*/ 52 w 64" name="T50"/>
              <a:gd fmla="*/ 26 h 61" name="T51"/>
              <a:gd fmla="*/ 52 w 64" name="T52"/>
              <a:gd fmla="*/ 35 h 61" name="T53"/>
              <a:gd fmla="*/ 43 w 64" name="T54"/>
              <a:gd fmla="*/ 26 h 61" name="T55"/>
              <a:gd fmla="*/ 42 w 64" name="T56"/>
              <a:gd fmla="*/ 37 h 61" name="T57"/>
              <a:gd fmla="*/ 36 w 64" name="T58"/>
              <a:gd fmla="*/ 23 h 61" name="T59"/>
              <a:gd fmla="*/ 29 w 64" name="T60"/>
              <a:gd fmla="*/ 23 h 61" name="T61"/>
              <a:gd fmla="*/ 26 w 64" name="T62"/>
              <a:gd fmla="*/ 25 h 61" name="T63"/>
              <a:gd fmla="*/ 32 w 64" name="T64"/>
              <a:gd fmla="*/ 38 h 61" name="T65"/>
              <a:gd fmla="*/ 12 w 64" name="T66"/>
              <a:gd fmla="*/ 35 h 61" name="T67"/>
              <a:gd fmla="*/ 5 w 64" name="T68"/>
              <a:gd fmla="*/ 31 h 61" name="T69"/>
              <a:gd fmla="*/ 21 w 64" name="T70"/>
              <a:gd fmla="*/ 24 h 61" name="T71"/>
              <a:gd fmla="*/ 36 w 64" name="T72"/>
              <a:gd fmla="*/ 29 h 61" name="T73"/>
              <a:gd fmla="*/ 36 w 64" name="T74"/>
              <a:gd fmla="*/ 29 h 61" name="T75"/>
              <a:gd fmla="*/ 28 w 64" name="T76"/>
              <a:gd fmla="*/ 31 h 61" name="T77"/>
              <a:gd fmla="*/ 27 w 64" name="T78"/>
              <a:gd fmla="*/ 32 h 61" name="T79"/>
              <a:gd fmla="*/ 29 w 64" name="T80"/>
              <a:gd fmla="*/ 30 h 61" name="T81"/>
              <a:gd fmla="*/ 31 w 64" name="T82"/>
              <a:gd fmla="*/ 26 h 61" name="T83"/>
              <a:gd fmla="*/ 32 w 64" name="T84"/>
              <a:gd fmla="*/ 26 h 61" name="T85"/>
              <a:gd fmla="*/ 34 w 64" name="T86"/>
              <a:gd fmla="*/ 26 h 61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61" w="64">
                <a:moveTo>
                  <a:pt x="32" y="24"/>
                </a:moveTo>
                <a:cubicBezTo>
                  <a:pt x="35" y="24"/>
                  <a:pt x="38" y="27"/>
                  <a:pt x="38" y="31"/>
                </a:cubicBezTo>
                <a:cubicBezTo>
                  <a:pt x="38" y="34"/>
                  <a:pt x="35" y="37"/>
                  <a:pt x="32" y="37"/>
                </a:cubicBezTo>
                <a:cubicBezTo>
                  <a:pt x="28" y="37"/>
                  <a:pt x="25" y="34"/>
                  <a:pt x="25" y="31"/>
                </a:cubicBezTo>
                <a:cubicBezTo>
                  <a:pt x="25" y="27"/>
                  <a:pt x="28" y="24"/>
                  <a:pt x="32" y="24"/>
                </a:cubicBezTo>
                <a:close/>
                <a:moveTo>
                  <a:pt x="27" y="18"/>
                </a:moveTo>
                <a:cubicBezTo>
                  <a:pt x="20" y="19"/>
                  <a:pt x="15" y="20"/>
                  <a:pt x="10" y="21"/>
                </a:cubicBezTo>
                <a:cubicBezTo>
                  <a:pt x="4" y="23"/>
                  <a:pt x="0" y="27"/>
                  <a:pt x="0" y="31"/>
                </a:cubicBezTo>
                <a:cubicBezTo>
                  <a:pt x="0" y="35"/>
                  <a:pt x="4" y="38"/>
                  <a:pt x="10" y="40"/>
                </a:cubicBezTo>
                <a:cubicBezTo>
                  <a:pt x="7" y="46"/>
                  <a:pt x="7" y="51"/>
                  <a:pt x="9" y="53"/>
                </a:cubicBezTo>
                <a:cubicBezTo>
                  <a:pt x="12" y="56"/>
                  <a:pt x="17" y="56"/>
                  <a:pt x="23" y="53"/>
                </a:cubicBezTo>
                <a:cubicBezTo>
                  <a:pt x="27" y="51"/>
                  <a:pt x="31" y="48"/>
                  <a:pt x="35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25" y="46"/>
                  <a:pt x="23" y="47"/>
                  <a:pt x="21" y="48"/>
                </a:cubicBezTo>
                <a:cubicBezTo>
                  <a:pt x="17" y="50"/>
                  <a:pt x="14" y="51"/>
                  <a:pt x="13" y="50"/>
                </a:cubicBezTo>
                <a:cubicBezTo>
                  <a:pt x="12" y="49"/>
                  <a:pt x="12" y="45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9" y="43"/>
                  <a:pt x="25" y="43"/>
                  <a:pt x="32" y="43"/>
                </a:cubicBezTo>
                <a:cubicBezTo>
                  <a:pt x="36" y="43"/>
                  <a:pt x="40" y="43"/>
                  <a:pt x="44" y="42"/>
                </a:cubicBezTo>
                <a:cubicBezTo>
                  <a:pt x="44" y="44"/>
                  <a:pt x="44" y="45"/>
                  <a:pt x="44" y="47"/>
                </a:cubicBezTo>
                <a:cubicBezTo>
                  <a:pt x="45" y="51"/>
                  <a:pt x="44" y="54"/>
                  <a:pt x="43" y="55"/>
                </a:cubicBezTo>
                <a:cubicBezTo>
                  <a:pt x="41" y="56"/>
                  <a:pt x="39" y="54"/>
                  <a:pt x="36" y="51"/>
                </a:cubicBezTo>
                <a:cubicBezTo>
                  <a:pt x="35" y="50"/>
                  <a:pt x="34" y="49"/>
                  <a:pt x="34" y="48"/>
                </a:cubicBezTo>
                <a:cubicBezTo>
                  <a:pt x="29" y="51"/>
                  <a:pt x="29" y="51"/>
                  <a:pt x="29" y="51"/>
                </a:cubicBezTo>
                <a:cubicBezTo>
                  <a:pt x="30" y="52"/>
                  <a:pt x="31" y="53"/>
                  <a:pt x="32" y="54"/>
                </a:cubicBezTo>
                <a:cubicBezTo>
                  <a:pt x="37" y="59"/>
                  <a:pt x="41" y="61"/>
                  <a:pt x="45" y="60"/>
                </a:cubicBezTo>
                <a:cubicBezTo>
                  <a:pt x="49" y="58"/>
                  <a:pt x="50" y="53"/>
                  <a:pt x="49" y="46"/>
                </a:cubicBezTo>
                <a:cubicBezTo>
                  <a:pt x="49" y="45"/>
                  <a:pt x="49" y="43"/>
                  <a:pt x="49" y="42"/>
                </a:cubicBezTo>
                <a:cubicBezTo>
                  <a:pt x="50" y="41"/>
                  <a:pt x="52" y="41"/>
                  <a:pt x="53" y="40"/>
                </a:cubicBezTo>
                <a:cubicBezTo>
                  <a:pt x="60" y="38"/>
                  <a:pt x="64" y="35"/>
                  <a:pt x="64" y="31"/>
                </a:cubicBezTo>
                <a:cubicBezTo>
                  <a:pt x="64" y="27"/>
                  <a:pt x="60" y="23"/>
                  <a:pt x="53" y="21"/>
                </a:cubicBezTo>
                <a:cubicBezTo>
                  <a:pt x="49" y="20"/>
                  <a:pt x="45" y="19"/>
                  <a:pt x="40" y="19"/>
                </a:cubicBezTo>
                <a:cubicBezTo>
                  <a:pt x="39" y="18"/>
                  <a:pt x="39" y="17"/>
                  <a:pt x="38" y="16"/>
                </a:cubicBezTo>
                <a:cubicBezTo>
                  <a:pt x="40" y="15"/>
                  <a:pt x="41" y="14"/>
                  <a:pt x="42" y="13"/>
                </a:cubicBezTo>
                <a:cubicBezTo>
                  <a:pt x="46" y="11"/>
                  <a:pt x="50" y="11"/>
                  <a:pt x="51" y="12"/>
                </a:cubicBezTo>
                <a:cubicBezTo>
                  <a:pt x="52" y="13"/>
                  <a:pt x="51" y="15"/>
                  <a:pt x="50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57" y="15"/>
                  <a:pt x="57" y="11"/>
                  <a:pt x="54" y="8"/>
                </a:cubicBezTo>
                <a:cubicBezTo>
                  <a:pt x="51" y="5"/>
                  <a:pt x="46" y="6"/>
                  <a:pt x="40" y="9"/>
                </a:cubicBezTo>
                <a:cubicBezTo>
                  <a:pt x="39" y="10"/>
                  <a:pt x="37" y="11"/>
                  <a:pt x="35" y="12"/>
                </a:cubicBezTo>
                <a:cubicBezTo>
                  <a:pt x="34" y="10"/>
                  <a:pt x="33" y="9"/>
                  <a:pt x="31" y="7"/>
                </a:cubicBezTo>
                <a:cubicBezTo>
                  <a:pt x="27" y="2"/>
                  <a:pt x="22" y="0"/>
                  <a:pt x="18" y="2"/>
                </a:cubicBezTo>
                <a:cubicBezTo>
                  <a:pt x="15" y="4"/>
                  <a:pt x="13" y="8"/>
                  <a:pt x="14" y="15"/>
                </a:cubicBezTo>
                <a:cubicBezTo>
                  <a:pt x="14" y="16"/>
                  <a:pt x="14" y="16"/>
                  <a:pt x="14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6"/>
                  <a:pt x="19" y="15"/>
                  <a:pt x="19" y="15"/>
                </a:cubicBezTo>
                <a:cubicBezTo>
                  <a:pt x="19" y="10"/>
                  <a:pt x="19" y="7"/>
                  <a:pt x="21" y="6"/>
                </a:cubicBezTo>
                <a:cubicBezTo>
                  <a:pt x="22" y="6"/>
                  <a:pt x="25" y="8"/>
                  <a:pt x="28" y="11"/>
                </a:cubicBezTo>
                <a:cubicBezTo>
                  <a:pt x="29" y="12"/>
                  <a:pt x="30" y="13"/>
                  <a:pt x="31" y="15"/>
                </a:cubicBezTo>
                <a:cubicBezTo>
                  <a:pt x="30" y="16"/>
                  <a:pt x="28" y="17"/>
                  <a:pt x="27" y="18"/>
                </a:cubicBezTo>
                <a:close/>
                <a:moveTo>
                  <a:pt x="42" y="24"/>
                </a:moveTo>
                <a:cubicBezTo>
                  <a:pt x="46" y="25"/>
                  <a:pt x="49" y="25"/>
                  <a:pt x="52" y="26"/>
                </a:cubicBezTo>
                <a:cubicBezTo>
                  <a:pt x="56" y="28"/>
                  <a:pt x="58" y="29"/>
                  <a:pt x="58" y="31"/>
                </a:cubicBezTo>
                <a:cubicBezTo>
                  <a:pt x="58" y="32"/>
                  <a:pt x="56" y="34"/>
                  <a:pt x="52" y="35"/>
                </a:cubicBezTo>
                <a:cubicBezTo>
                  <a:pt x="50" y="36"/>
                  <a:pt x="49" y="36"/>
                  <a:pt x="47" y="37"/>
                </a:cubicBezTo>
                <a:cubicBezTo>
                  <a:pt x="46" y="33"/>
                  <a:pt x="45" y="29"/>
                  <a:pt x="43" y="26"/>
                </a:cubicBezTo>
                <a:cubicBezTo>
                  <a:pt x="43" y="25"/>
                  <a:pt x="43" y="25"/>
                  <a:pt x="42" y="24"/>
                </a:cubicBezTo>
                <a:close/>
                <a:moveTo>
                  <a:pt x="42" y="37"/>
                </a:moveTo>
                <a:cubicBezTo>
                  <a:pt x="41" y="34"/>
                  <a:pt x="40" y="31"/>
                  <a:pt x="38" y="28"/>
                </a:cubicBezTo>
                <a:cubicBezTo>
                  <a:pt x="38" y="26"/>
                  <a:pt x="37" y="25"/>
                  <a:pt x="36" y="23"/>
                </a:cubicBezTo>
                <a:cubicBezTo>
                  <a:pt x="35" y="23"/>
                  <a:pt x="33" y="23"/>
                  <a:pt x="32" y="23"/>
                </a:cubicBezTo>
                <a:cubicBezTo>
                  <a:pt x="31" y="23"/>
                  <a:pt x="30" y="23"/>
                  <a:pt x="29" y="23"/>
                </a:cubicBezTo>
                <a:cubicBezTo>
                  <a:pt x="28" y="24"/>
                  <a:pt x="27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3" y="29"/>
                  <a:pt x="19" y="33"/>
                  <a:pt x="17" y="37"/>
                </a:cubicBezTo>
                <a:cubicBezTo>
                  <a:pt x="21" y="38"/>
                  <a:pt x="26" y="38"/>
                  <a:pt x="32" y="38"/>
                </a:cubicBezTo>
                <a:cubicBezTo>
                  <a:pt x="35" y="38"/>
                  <a:pt x="39" y="38"/>
                  <a:pt x="42" y="37"/>
                </a:cubicBezTo>
                <a:close/>
                <a:moveTo>
                  <a:pt x="12" y="35"/>
                </a:moveTo>
                <a:cubicBezTo>
                  <a:pt x="12" y="35"/>
                  <a:pt x="12" y="35"/>
                  <a:pt x="12" y="35"/>
                </a:cubicBezTo>
                <a:cubicBezTo>
                  <a:pt x="8" y="34"/>
                  <a:pt x="5" y="32"/>
                  <a:pt x="5" y="31"/>
                </a:cubicBezTo>
                <a:cubicBezTo>
                  <a:pt x="5" y="29"/>
                  <a:pt x="8" y="28"/>
                  <a:pt x="12" y="26"/>
                </a:cubicBezTo>
                <a:cubicBezTo>
                  <a:pt x="14" y="25"/>
                  <a:pt x="17" y="25"/>
                  <a:pt x="21" y="24"/>
                </a:cubicBezTo>
                <a:cubicBezTo>
                  <a:pt x="17" y="28"/>
                  <a:pt x="14" y="32"/>
                  <a:pt x="12" y="35"/>
                </a:cubicBezTo>
                <a:close/>
                <a:moveTo>
                  <a:pt x="36" y="29"/>
                </a:moveTo>
                <a:cubicBezTo>
                  <a:pt x="36" y="31"/>
                  <a:pt x="34" y="34"/>
                  <a:pt x="32" y="35"/>
                </a:cubicBezTo>
                <a:cubicBezTo>
                  <a:pt x="36" y="35"/>
                  <a:pt x="37" y="32"/>
                  <a:pt x="36" y="29"/>
                </a:cubicBezTo>
                <a:close/>
                <a:moveTo>
                  <a:pt x="27" y="32"/>
                </a:moveTo>
                <a:cubicBezTo>
                  <a:pt x="28" y="32"/>
                  <a:pt x="28" y="31"/>
                  <a:pt x="28" y="31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1"/>
                  <a:pt x="27" y="32"/>
                  <a:pt x="27" y="32"/>
                </a:cubicBezTo>
                <a:close/>
                <a:moveTo>
                  <a:pt x="27" y="29"/>
                </a:moveTo>
                <a:cubicBezTo>
                  <a:pt x="29" y="30"/>
                  <a:pt x="29" y="30"/>
                  <a:pt x="29" y="30"/>
                </a:cubicBezTo>
                <a:cubicBezTo>
                  <a:pt x="30" y="29"/>
                  <a:pt x="31" y="28"/>
                  <a:pt x="32" y="27"/>
                </a:cubicBezTo>
                <a:cubicBezTo>
                  <a:pt x="31" y="26"/>
                  <a:pt x="31" y="26"/>
                  <a:pt x="31" y="26"/>
                </a:cubicBezTo>
                <a:cubicBezTo>
                  <a:pt x="29" y="26"/>
                  <a:pt x="28" y="27"/>
                  <a:pt x="27" y="29"/>
                </a:cubicBezTo>
                <a:close/>
                <a:moveTo>
                  <a:pt x="32" y="26"/>
                </a:move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6"/>
                  <a:pt x="34" y="26"/>
                </a:cubicBezTo>
                <a:cubicBezTo>
                  <a:pt x="33" y="26"/>
                  <a:pt x="33" y="26"/>
                  <a:pt x="32" y="2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tl" blurRad="101600" dir="2700000" dist="25400" rotWithShape="0">
              <a:prstClr val="black">
                <a:alpha val="1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cxnSp>
        <p:nvCxnSpPr>
          <p:cNvPr id="50" name="直接连接符 49"/>
          <p:cNvCxnSpPr/>
          <p:nvPr/>
        </p:nvCxnSpPr>
        <p:spPr>
          <a:xfrm>
            <a:off x="2424282" y="5084763"/>
            <a:ext cx="720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2424282" y="5589240"/>
            <a:ext cx="72008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4585901" y="5084763"/>
            <a:ext cx="720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4585901" y="5589240"/>
            <a:ext cx="72008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3505092" y="5084763"/>
            <a:ext cx="720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3505092" y="5589240"/>
            <a:ext cx="72008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6312024" y="2462547"/>
            <a:ext cx="4824289" cy="2651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600">
                <a:solidFill>
                  <a:srgbClr val="78797B"/>
                </a:solidFill>
              </a:rPr>
              <a:t>上海锐普广告有限公司是中国第一家精品PPT设计机构。拥有国内顶尖的PPT制作技术、顶级的PPT设计团队，坚持精益求精、拒绝平庸的做事精神，帮助您实现美观、精致、严谨、动感的PPT展示效果，让您的PPT创造卓越价值。</a:t>
            </a:r>
          </a:p>
          <a:p>
            <a:pPr>
              <a:lnSpc>
                <a:spcPct val="150000"/>
              </a:lnSpc>
            </a:pPr>
            <a:r>
              <a:rPr altLang="en-US" lang="zh-CN" smtClean="0" sz="1600">
                <a:solidFill>
                  <a:srgbClr val="78797B"/>
                </a:solidFill>
              </a:rPr>
              <a:t>锐普PPT的设计理念：杜绝平庸、专做精品！100%专业；100%尽力；100%创意。</a:t>
            </a:r>
          </a:p>
        </p:txBody>
      </p:sp>
    </p:spTree>
    <p:extLst>
      <p:ext uri="{BB962C8B-B14F-4D97-AF65-F5344CB8AC3E}">
        <p14:creationId val="2301337130"/>
      </p:ext>
    </p:extLst>
  </p:cSld>
  <p:clrMapOvr>
    <a:masterClrMapping/>
  </p:clrMapOvr>
  <mc:AlternateContent>
    <mc:Choice Requires="p14">
      <p:transition spd="med">
        <p14:reveal/>
      </p:transition>
    </mc:Choice>
    <mc:Fallback>
      <p:transition spd="med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53441417-1C88-4D84-A1B8-1D65402AEAA6}" type="slidenum">
              <a:rPr altLang="en-US" lang="zh-CN" smtClean="0"/>
              <a:t>12</a:t>
            </a:fld>
          </a:p>
        </p:txBody>
      </p:sp>
      <p:sp>
        <p:nvSpPr>
          <p:cNvPr id="3" name="任意多边形 2"/>
          <p:cNvSpPr/>
          <p:nvPr/>
        </p:nvSpPr>
        <p:spPr>
          <a:xfrm>
            <a:off x="3479570" y="2213473"/>
            <a:ext cx="692877" cy="863507"/>
          </a:xfrm>
          <a:custGeom>
            <a:gdLst>
              <a:gd fmla="*/ 0 w 692877" name="connsiteX0"/>
              <a:gd fmla="*/ 0 h 876300" name="connsiteY0"/>
              <a:gd fmla="*/ 4763 w 692877" name="connsiteX1"/>
              <a:gd fmla="*/ 871537 h 876300" name="connsiteY1"/>
              <a:gd fmla="*/ 690563 w 692877" name="connsiteX2"/>
              <a:gd fmla="*/ 876300 h 876300" name="connsiteY2"/>
              <a:gd fmla="*/ 688181 w 692877" name="connsiteX3"/>
              <a:gd fmla="*/ 248991 h 876300" name="connsiteY3"/>
              <a:gd fmla="*/ 590550 w 692877" name="connsiteX4"/>
              <a:gd fmla="*/ 7109 h 876300" name="connsiteY4"/>
              <a:gd fmla="*/ 0 w 692877" name="connsiteX5"/>
              <a:gd fmla="*/ 0 h 876300" name="connsiteY5"/>
              <a:gd fmla="*/ 0 w 693089" name="connsiteX6"/>
              <a:gd fmla="*/ 0 h 876300" name="connsiteY6"/>
              <a:gd fmla="*/ 0 w 700088" name="connsiteX7"/>
              <a:gd fmla="*/ 0 h 8763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876300" w="692877">
                <a:moveTo>
                  <a:pt x="0" y="0"/>
                </a:moveTo>
                <a:cubicBezTo>
                  <a:pt x="1588" y="290512"/>
                  <a:pt x="3175" y="581025"/>
                  <a:pt x="4763" y="871537"/>
                </a:cubicBezTo>
                <a:lnTo>
                  <a:pt x="690563" y="876300"/>
                </a:lnTo>
                <a:cubicBezTo>
                  <a:pt x="696913" y="696824"/>
                  <a:pt x="688182" y="367275"/>
                  <a:pt x="688181" y="248991"/>
                </a:cubicBezTo>
                <a:cubicBezTo>
                  <a:pt x="688180" y="130707"/>
                  <a:pt x="690563" y="16387"/>
                  <a:pt x="590550" y="7109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28A9D6"/>
              </a:gs>
              <a:gs pos="20000">
                <a:srgbClr val="2187AB"/>
              </a:gs>
            </a:gsLst>
            <a:lin ang="5400000" scaled="0"/>
          </a:gradFill>
          <a:ln w="12700">
            <a:solidFill>
              <a:schemeClr val="bg1"/>
            </a:solidFill>
          </a:ln>
          <a:effectLst>
            <a:outerShdw algn="ctr" blurRad="381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任意多边形 3"/>
          <p:cNvSpPr/>
          <p:nvPr/>
        </p:nvSpPr>
        <p:spPr>
          <a:xfrm>
            <a:off x="5069283" y="2213473"/>
            <a:ext cx="692877" cy="863507"/>
          </a:xfrm>
          <a:custGeom>
            <a:gdLst>
              <a:gd fmla="*/ 0 w 692877" name="connsiteX0"/>
              <a:gd fmla="*/ 0 h 876300" name="connsiteY0"/>
              <a:gd fmla="*/ 4763 w 692877" name="connsiteX1"/>
              <a:gd fmla="*/ 871537 h 876300" name="connsiteY1"/>
              <a:gd fmla="*/ 690563 w 692877" name="connsiteX2"/>
              <a:gd fmla="*/ 876300 h 876300" name="connsiteY2"/>
              <a:gd fmla="*/ 688181 w 692877" name="connsiteX3"/>
              <a:gd fmla="*/ 248991 h 876300" name="connsiteY3"/>
              <a:gd fmla="*/ 590550 w 692877" name="connsiteX4"/>
              <a:gd fmla="*/ 7109 h 876300" name="connsiteY4"/>
              <a:gd fmla="*/ 0 w 692877" name="connsiteX5"/>
              <a:gd fmla="*/ 0 h 876300" name="connsiteY5"/>
              <a:gd fmla="*/ 0 w 693089" name="connsiteX6"/>
              <a:gd fmla="*/ 0 h 876300" name="connsiteY6"/>
              <a:gd fmla="*/ 0 w 700088" name="connsiteX7"/>
              <a:gd fmla="*/ 0 h 8763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876300" w="692877">
                <a:moveTo>
                  <a:pt x="0" y="0"/>
                </a:moveTo>
                <a:cubicBezTo>
                  <a:pt x="1588" y="290512"/>
                  <a:pt x="3175" y="581025"/>
                  <a:pt x="4763" y="871537"/>
                </a:cubicBezTo>
                <a:lnTo>
                  <a:pt x="690563" y="876300"/>
                </a:lnTo>
                <a:cubicBezTo>
                  <a:pt x="696913" y="696824"/>
                  <a:pt x="688182" y="367275"/>
                  <a:pt x="688181" y="248991"/>
                </a:cubicBezTo>
                <a:cubicBezTo>
                  <a:pt x="688180" y="130707"/>
                  <a:pt x="690563" y="16387"/>
                  <a:pt x="590550" y="7109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28A9D6"/>
              </a:gs>
              <a:gs pos="20000">
                <a:srgbClr val="2187AB"/>
              </a:gs>
            </a:gsLst>
            <a:lin ang="5400000" scaled="0"/>
          </a:gradFill>
          <a:ln w="12700">
            <a:solidFill>
              <a:schemeClr val="bg1"/>
            </a:solidFill>
          </a:ln>
          <a:effectLst>
            <a:outerShdw algn="ctr" blurRad="381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任意多边形 4"/>
          <p:cNvSpPr/>
          <p:nvPr/>
        </p:nvSpPr>
        <p:spPr>
          <a:xfrm>
            <a:off x="6658996" y="2213473"/>
            <a:ext cx="692877" cy="863507"/>
          </a:xfrm>
          <a:custGeom>
            <a:gdLst>
              <a:gd fmla="*/ 0 w 692877" name="connsiteX0"/>
              <a:gd fmla="*/ 0 h 876300" name="connsiteY0"/>
              <a:gd fmla="*/ 4763 w 692877" name="connsiteX1"/>
              <a:gd fmla="*/ 871537 h 876300" name="connsiteY1"/>
              <a:gd fmla="*/ 690563 w 692877" name="connsiteX2"/>
              <a:gd fmla="*/ 876300 h 876300" name="connsiteY2"/>
              <a:gd fmla="*/ 688181 w 692877" name="connsiteX3"/>
              <a:gd fmla="*/ 248991 h 876300" name="connsiteY3"/>
              <a:gd fmla="*/ 590550 w 692877" name="connsiteX4"/>
              <a:gd fmla="*/ 7109 h 876300" name="connsiteY4"/>
              <a:gd fmla="*/ 0 w 692877" name="connsiteX5"/>
              <a:gd fmla="*/ 0 h 876300" name="connsiteY5"/>
              <a:gd fmla="*/ 0 w 693089" name="connsiteX6"/>
              <a:gd fmla="*/ 0 h 876300" name="connsiteY6"/>
              <a:gd fmla="*/ 0 w 700088" name="connsiteX7"/>
              <a:gd fmla="*/ 0 h 8763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876300" w="692877">
                <a:moveTo>
                  <a:pt x="0" y="0"/>
                </a:moveTo>
                <a:cubicBezTo>
                  <a:pt x="1588" y="290512"/>
                  <a:pt x="3175" y="581025"/>
                  <a:pt x="4763" y="871537"/>
                </a:cubicBezTo>
                <a:lnTo>
                  <a:pt x="690563" y="876300"/>
                </a:lnTo>
                <a:cubicBezTo>
                  <a:pt x="696913" y="696824"/>
                  <a:pt x="688182" y="367275"/>
                  <a:pt x="688181" y="248991"/>
                </a:cubicBezTo>
                <a:cubicBezTo>
                  <a:pt x="688180" y="130707"/>
                  <a:pt x="690563" y="16387"/>
                  <a:pt x="590550" y="7109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28A9D6"/>
              </a:gs>
              <a:gs pos="20000">
                <a:srgbClr val="2187AB"/>
              </a:gs>
            </a:gsLst>
            <a:lin ang="5400000" scaled="0"/>
          </a:gradFill>
          <a:ln w="12700">
            <a:solidFill>
              <a:schemeClr val="bg1"/>
            </a:solidFill>
          </a:ln>
          <a:effectLst>
            <a:outerShdw algn="ctr" blurRad="381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任意多边形 5"/>
          <p:cNvSpPr/>
          <p:nvPr/>
        </p:nvSpPr>
        <p:spPr>
          <a:xfrm>
            <a:off x="8248709" y="2213473"/>
            <a:ext cx="692877" cy="863507"/>
          </a:xfrm>
          <a:custGeom>
            <a:gdLst>
              <a:gd fmla="*/ 0 w 692877" name="connsiteX0"/>
              <a:gd fmla="*/ 0 h 876300" name="connsiteY0"/>
              <a:gd fmla="*/ 4763 w 692877" name="connsiteX1"/>
              <a:gd fmla="*/ 871537 h 876300" name="connsiteY1"/>
              <a:gd fmla="*/ 690563 w 692877" name="connsiteX2"/>
              <a:gd fmla="*/ 876300 h 876300" name="connsiteY2"/>
              <a:gd fmla="*/ 688181 w 692877" name="connsiteX3"/>
              <a:gd fmla="*/ 248991 h 876300" name="connsiteY3"/>
              <a:gd fmla="*/ 590550 w 692877" name="connsiteX4"/>
              <a:gd fmla="*/ 7109 h 876300" name="connsiteY4"/>
              <a:gd fmla="*/ 0 w 692877" name="connsiteX5"/>
              <a:gd fmla="*/ 0 h 876300" name="connsiteY5"/>
              <a:gd fmla="*/ 0 w 693089" name="connsiteX6"/>
              <a:gd fmla="*/ 0 h 876300" name="connsiteY6"/>
              <a:gd fmla="*/ 0 w 700088" name="connsiteX7"/>
              <a:gd fmla="*/ 0 h 8763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876300" w="692877">
                <a:moveTo>
                  <a:pt x="0" y="0"/>
                </a:moveTo>
                <a:cubicBezTo>
                  <a:pt x="1588" y="290512"/>
                  <a:pt x="3175" y="581025"/>
                  <a:pt x="4763" y="871537"/>
                </a:cubicBezTo>
                <a:lnTo>
                  <a:pt x="690563" y="876300"/>
                </a:lnTo>
                <a:cubicBezTo>
                  <a:pt x="696913" y="696824"/>
                  <a:pt x="688182" y="367275"/>
                  <a:pt x="688181" y="248991"/>
                </a:cubicBezTo>
                <a:cubicBezTo>
                  <a:pt x="688180" y="130707"/>
                  <a:pt x="690563" y="16387"/>
                  <a:pt x="590550" y="7109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28A9D6"/>
              </a:gs>
              <a:gs pos="20000">
                <a:srgbClr val="2187AB"/>
              </a:gs>
            </a:gsLst>
            <a:lin ang="5400000" scaled="0"/>
          </a:gradFill>
          <a:ln w="12700">
            <a:solidFill>
              <a:schemeClr val="bg1"/>
            </a:solidFill>
          </a:ln>
          <a:effectLst>
            <a:outerShdw algn="ctr" blurRad="381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任意多边形 6"/>
          <p:cNvSpPr/>
          <p:nvPr/>
        </p:nvSpPr>
        <p:spPr>
          <a:xfrm>
            <a:off x="3259513" y="2213471"/>
            <a:ext cx="811235" cy="1475487"/>
          </a:xfrm>
          <a:custGeom>
            <a:gdLst>
              <a:gd fmla="*/ 8126 w 811235" name="connsiteX0"/>
              <a:gd fmla="*/ 992093 h 1475487" name="connsiteY0"/>
              <a:gd fmla="*/ 8126 w 811235" name="connsiteX1"/>
              <a:gd fmla="*/ 382493 h 1475487" name="connsiteY1"/>
              <a:gd fmla="*/ 227201 w 811235" name="connsiteX2"/>
              <a:gd fmla="*/ 1493 h 1475487" name="connsiteY2"/>
              <a:gd fmla="*/ 789176 w 811235" name="connsiteX3"/>
              <a:gd fmla="*/ 6256 h 1475487" name="connsiteY3"/>
              <a:gd fmla="*/ 689164 w 811235" name="connsiteX4"/>
              <a:gd fmla="*/ 25306 h 1475487" name="connsiteY4"/>
              <a:gd fmla="*/ 622489 w 811235" name="connsiteX5"/>
              <a:gd fmla="*/ 163418 h 1475487" name="connsiteY5"/>
              <a:gd fmla="*/ 627251 w 811235" name="connsiteX6"/>
              <a:gd fmla="*/ 320581 h 1475487" name="connsiteY6"/>
              <a:gd fmla="*/ 762983 w 811235" name="connsiteX7"/>
              <a:gd fmla="*/ 503937 h 1475487" name="connsiteY7"/>
              <a:gd fmla="*/ 808226 w 811235" name="connsiteX8"/>
              <a:gd fmla="*/ 620618 h 1475487" name="connsiteY8"/>
              <a:gd fmla="*/ 679639 w 811235" name="connsiteX9"/>
              <a:gd fmla="*/ 715868 h 1475487" name="connsiteY9"/>
              <a:gd fmla="*/ 674876 w 811235" name="connsiteX10"/>
              <a:gd fmla="*/ 1351662 h 1475487" name="connsiteY10"/>
              <a:gd fmla="*/ 610583 w 811235" name="connsiteX11"/>
              <a:gd fmla="*/ 1475487 h 1475487" name="connsiteY11"/>
              <a:gd fmla="*/ 539145 w 811235" name="connsiteX12"/>
              <a:gd fmla="*/ 1351663 h 1475487" name="connsiteY12"/>
              <a:gd fmla="*/ 532001 w 811235" name="connsiteX13"/>
              <a:gd fmla="*/ 982568 h 1475487" name="connsiteY13"/>
              <a:gd fmla="*/ 498664 w 811235" name="connsiteX14"/>
              <a:gd fmla="*/ 982568 h 1475487" name="connsiteY14"/>
              <a:gd fmla="*/ 424846 w 811235" name="connsiteX15"/>
              <a:gd fmla="*/ 1199262 h 1475487" name="connsiteY15"/>
              <a:gd fmla="*/ 355789 w 811235" name="connsiteX16"/>
              <a:gd fmla="*/ 982568 h 1475487" name="connsiteY16"/>
              <a:gd fmla="*/ 322451 w 811235" name="connsiteX17"/>
              <a:gd fmla="*/ 982568 h 1475487" name="connsiteY17"/>
              <a:gd fmla="*/ 251014 w 811235" name="connsiteX18"/>
              <a:gd fmla="*/ 1149256 h 1475487" name="connsiteY18"/>
              <a:gd fmla="*/ 179576 w 811235" name="connsiteX19"/>
              <a:gd fmla="*/ 982568 h 1475487" name="connsiteY19"/>
              <a:gd fmla="*/ 151001 w 811235" name="connsiteX20"/>
              <a:gd fmla="*/ 982568 h 1475487" name="connsiteY20"/>
              <a:gd fmla="*/ 74801 w 811235" name="connsiteX21"/>
              <a:gd fmla="*/ 1132588 h 1475487" name="connsiteY21"/>
              <a:gd fmla="*/ 8126 w 811235" name="connsiteX22"/>
              <a:gd fmla="*/ 992093 h 1475487" name="connsiteY22"/>
              <a:gd fmla="*/ 3559 w 809389" name="connsiteX23"/>
              <a:gd fmla="*/ 993127 h 1483721" name="connsiteY23"/>
              <a:gd fmla="*/ 706 w 806536" name="connsiteX24"/>
              <a:gd fmla="*/ 990600 h 1481194" name="connsiteY24"/>
              <a:gd fmla="*/ 706 w 800806" name="connsiteX25"/>
              <a:gd fmla="*/ 990600 h 1481194" name="connsiteY25"/>
              <a:gd fmla="*/ 706 w 800806" name="connsiteX26"/>
              <a:gd fmla="*/ 990600 h 1481194" name="connsiteY26"/>
              <a:gd fmla="*/ 706 w 800806" name="connsiteX27"/>
              <a:gd fmla="*/ 990600 h 1490663" name="connsiteY27"/>
              <a:gd fmla="*/ 706 w 800806" name="connsiteX28"/>
              <a:gd fmla="*/ 990600 h 1490663" name="connsiteY28"/>
              <a:gd fmla="*/ 4938 w 805038" name="connsiteX29"/>
              <a:gd fmla="*/ 990600 h 1490663" name="connsiteY29"/>
              <a:gd fmla="*/ 4938 w 805038" name="connsiteX30"/>
              <a:gd fmla="*/ 990600 h 1490663" name="connsiteY30"/>
              <a:gd fmla="*/ 0 w 800100" name="connsiteX31"/>
              <a:gd fmla="*/ 990600 h 1490663" name="connsiteY31"/>
              <a:gd fmla="*/ 0 w 800100" name="connsiteX32"/>
              <a:gd fmla="*/ 990600 h 1490663" name="connsiteY32"/>
              <a:gd fmla="*/ 0 w 800100" name="connsiteX33"/>
              <a:gd fmla="*/ 990600 h 1490663" name="connsiteY33"/>
              <a:gd fmla="*/ 0 w 800100" name="connsiteX34"/>
              <a:gd fmla="*/ 990600 h 1490663" name="connsiteY34"/>
              <a:gd fmla="*/ 0 w 800100" name="connsiteX35"/>
              <a:gd fmla="*/ 990600 h 1490663" name="connsiteY35"/>
              <a:gd fmla="*/ 0 w 800100" name="connsiteX36"/>
              <a:gd fmla="*/ 990600 h 1490663" name="connsiteY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475487" w="811235">
                <a:moveTo>
                  <a:pt x="8126" y="992093"/>
                </a:moveTo>
                <a:cubicBezTo>
                  <a:pt x="6539" y="919463"/>
                  <a:pt x="-9336" y="561880"/>
                  <a:pt x="8126" y="382493"/>
                </a:cubicBezTo>
                <a:cubicBezTo>
                  <a:pt x="25588" y="203106"/>
                  <a:pt x="163701" y="5461"/>
                  <a:pt x="227201" y="1493"/>
                </a:cubicBezTo>
                <a:cubicBezTo>
                  <a:pt x="290701" y="-2475"/>
                  <a:pt x="709801" y="2287"/>
                  <a:pt x="789176" y="6256"/>
                </a:cubicBezTo>
                <a:cubicBezTo>
                  <a:pt x="828070" y="3081"/>
                  <a:pt x="726470" y="6255"/>
                  <a:pt x="689164" y="25306"/>
                </a:cubicBezTo>
                <a:cubicBezTo>
                  <a:pt x="651858" y="44357"/>
                  <a:pt x="632808" y="114206"/>
                  <a:pt x="622489" y="163418"/>
                </a:cubicBezTo>
                <a:cubicBezTo>
                  <a:pt x="612170" y="212630"/>
                  <a:pt x="603835" y="263828"/>
                  <a:pt x="627251" y="320581"/>
                </a:cubicBezTo>
                <a:cubicBezTo>
                  <a:pt x="650667" y="377334"/>
                  <a:pt x="720915" y="456313"/>
                  <a:pt x="762983" y="503937"/>
                </a:cubicBezTo>
                <a:cubicBezTo>
                  <a:pt x="805051" y="551561"/>
                  <a:pt x="817789" y="583023"/>
                  <a:pt x="808226" y="620618"/>
                </a:cubicBezTo>
                <a:cubicBezTo>
                  <a:pt x="788419" y="698488"/>
                  <a:pt x="701864" y="594027"/>
                  <a:pt x="679639" y="715868"/>
                </a:cubicBezTo>
                <a:cubicBezTo>
                  <a:pt x="657414" y="837709"/>
                  <a:pt x="672097" y="1248872"/>
                  <a:pt x="674876" y="1351662"/>
                </a:cubicBezTo>
                <a:cubicBezTo>
                  <a:pt x="677655" y="1454452"/>
                  <a:pt x="649873" y="1475487"/>
                  <a:pt x="610583" y="1475487"/>
                </a:cubicBezTo>
                <a:cubicBezTo>
                  <a:pt x="568911" y="1475487"/>
                  <a:pt x="545099" y="1443341"/>
                  <a:pt x="539145" y="1351663"/>
                </a:cubicBezTo>
                <a:cubicBezTo>
                  <a:pt x="533191" y="1259985"/>
                  <a:pt x="530414" y="1133381"/>
                  <a:pt x="532001" y="982568"/>
                </a:cubicBezTo>
                <a:lnTo>
                  <a:pt x="498664" y="982568"/>
                </a:lnTo>
                <a:cubicBezTo>
                  <a:pt x="493902" y="1167513"/>
                  <a:pt x="489138" y="1199262"/>
                  <a:pt x="424846" y="1199262"/>
                </a:cubicBezTo>
                <a:cubicBezTo>
                  <a:pt x="360554" y="1199262"/>
                  <a:pt x="357376" y="1127030"/>
                  <a:pt x="355789" y="982568"/>
                </a:cubicBezTo>
                <a:lnTo>
                  <a:pt x="322451" y="982568"/>
                </a:lnTo>
                <a:cubicBezTo>
                  <a:pt x="324039" y="1127031"/>
                  <a:pt x="303401" y="1149257"/>
                  <a:pt x="251014" y="1149256"/>
                </a:cubicBezTo>
                <a:cubicBezTo>
                  <a:pt x="198627" y="1149255"/>
                  <a:pt x="177195" y="1119887"/>
                  <a:pt x="179576" y="982568"/>
                </a:cubicBezTo>
                <a:lnTo>
                  <a:pt x="151001" y="982568"/>
                </a:lnTo>
                <a:cubicBezTo>
                  <a:pt x="148222" y="1098455"/>
                  <a:pt x="134334" y="1133381"/>
                  <a:pt x="74801" y="1132588"/>
                </a:cubicBezTo>
                <a:cubicBezTo>
                  <a:pt x="15268" y="1131795"/>
                  <a:pt x="9713" y="1064723"/>
                  <a:pt x="8126" y="992093"/>
                </a:cubicBezTo>
                <a:close/>
              </a:path>
            </a:pathLst>
          </a:custGeom>
          <a:solidFill>
            <a:srgbClr val="28A9D6"/>
          </a:solidFill>
          <a:ln w="12700">
            <a:solidFill>
              <a:schemeClr val="bg1"/>
            </a:solidFill>
          </a:ln>
          <a:effectLst>
            <a:outerShdw algn="ctr" blurRad="254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TextBox 10"/>
          <p:cNvSpPr txBox="1"/>
          <p:nvPr/>
        </p:nvSpPr>
        <p:spPr>
          <a:xfrm>
            <a:off x="3014290" y="3511105"/>
            <a:ext cx="130168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600">
                <a:solidFill>
                  <a:schemeClr val="tx1">
                    <a:lumMod val="65000"/>
                    <a:lumOff val="35000"/>
                  </a:schemeClr>
                </a:solidFill>
              </a:rPr>
              <a:t>STEPS1  </a:t>
            </a:r>
          </a:p>
        </p:txBody>
      </p:sp>
      <p:sp>
        <p:nvSpPr>
          <p:cNvPr id="9" name="矩形 8"/>
          <p:cNvSpPr/>
          <p:nvPr/>
        </p:nvSpPr>
        <p:spPr>
          <a:xfrm>
            <a:off x="2921124" y="4288286"/>
            <a:ext cx="1589713" cy="360040"/>
          </a:xfrm>
          <a:prstGeom prst="rect">
            <a:avLst/>
          </a:prstGeom>
          <a:solidFill>
            <a:srgbClr val="28A9D6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rtlCol="0">
            <a:noAutofit/>
          </a:bodyPr>
          <a:lstStyle/>
          <a:p>
            <a:pPr algn="ctr"/>
            <a:r>
              <a:rPr altLang="en-US" lang="zh-CN"/>
              <a:t>请输入标题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2921124" y="4658073"/>
            <a:ext cx="1589713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05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  <a:p>
            <a:pPr algn="ctr"/>
            <a:r>
              <a:rPr altLang="en-US" lang="zh-CN" smtClean="0" sz="105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4849226" y="2213471"/>
            <a:ext cx="811235" cy="1475487"/>
          </a:xfrm>
          <a:custGeom>
            <a:gdLst>
              <a:gd fmla="*/ 8126 w 811235" name="connsiteX0"/>
              <a:gd fmla="*/ 992093 h 1475487" name="connsiteY0"/>
              <a:gd fmla="*/ 8126 w 811235" name="connsiteX1"/>
              <a:gd fmla="*/ 382493 h 1475487" name="connsiteY1"/>
              <a:gd fmla="*/ 227201 w 811235" name="connsiteX2"/>
              <a:gd fmla="*/ 1493 h 1475487" name="connsiteY2"/>
              <a:gd fmla="*/ 789176 w 811235" name="connsiteX3"/>
              <a:gd fmla="*/ 6256 h 1475487" name="connsiteY3"/>
              <a:gd fmla="*/ 689164 w 811235" name="connsiteX4"/>
              <a:gd fmla="*/ 25306 h 1475487" name="connsiteY4"/>
              <a:gd fmla="*/ 622489 w 811235" name="connsiteX5"/>
              <a:gd fmla="*/ 163418 h 1475487" name="connsiteY5"/>
              <a:gd fmla="*/ 627251 w 811235" name="connsiteX6"/>
              <a:gd fmla="*/ 320581 h 1475487" name="connsiteY6"/>
              <a:gd fmla="*/ 762983 w 811235" name="connsiteX7"/>
              <a:gd fmla="*/ 503937 h 1475487" name="connsiteY7"/>
              <a:gd fmla="*/ 808226 w 811235" name="connsiteX8"/>
              <a:gd fmla="*/ 620618 h 1475487" name="connsiteY8"/>
              <a:gd fmla="*/ 679639 w 811235" name="connsiteX9"/>
              <a:gd fmla="*/ 715868 h 1475487" name="connsiteY9"/>
              <a:gd fmla="*/ 674876 w 811235" name="connsiteX10"/>
              <a:gd fmla="*/ 1351662 h 1475487" name="connsiteY10"/>
              <a:gd fmla="*/ 610583 w 811235" name="connsiteX11"/>
              <a:gd fmla="*/ 1475487 h 1475487" name="connsiteY11"/>
              <a:gd fmla="*/ 539145 w 811235" name="connsiteX12"/>
              <a:gd fmla="*/ 1351663 h 1475487" name="connsiteY12"/>
              <a:gd fmla="*/ 532001 w 811235" name="connsiteX13"/>
              <a:gd fmla="*/ 982568 h 1475487" name="connsiteY13"/>
              <a:gd fmla="*/ 498664 w 811235" name="connsiteX14"/>
              <a:gd fmla="*/ 982568 h 1475487" name="connsiteY14"/>
              <a:gd fmla="*/ 424846 w 811235" name="connsiteX15"/>
              <a:gd fmla="*/ 1199262 h 1475487" name="connsiteY15"/>
              <a:gd fmla="*/ 355789 w 811235" name="connsiteX16"/>
              <a:gd fmla="*/ 982568 h 1475487" name="connsiteY16"/>
              <a:gd fmla="*/ 322451 w 811235" name="connsiteX17"/>
              <a:gd fmla="*/ 982568 h 1475487" name="connsiteY17"/>
              <a:gd fmla="*/ 251014 w 811235" name="connsiteX18"/>
              <a:gd fmla="*/ 1149256 h 1475487" name="connsiteY18"/>
              <a:gd fmla="*/ 179576 w 811235" name="connsiteX19"/>
              <a:gd fmla="*/ 982568 h 1475487" name="connsiteY19"/>
              <a:gd fmla="*/ 151001 w 811235" name="connsiteX20"/>
              <a:gd fmla="*/ 982568 h 1475487" name="connsiteY20"/>
              <a:gd fmla="*/ 74801 w 811235" name="connsiteX21"/>
              <a:gd fmla="*/ 1132588 h 1475487" name="connsiteY21"/>
              <a:gd fmla="*/ 8126 w 811235" name="connsiteX22"/>
              <a:gd fmla="*/ 992093 h 1475487" name="connsiteY22"/>
              <a:gd fmla="*/ 3559 w 809389" name="connsiteX23"/>
              <a:gd fmla="*/ 993127 h 1483721" name="connsiteY23"/>
              <a:gd fmla="*/ 706 w 806536" name="connsiteX24"/>
              <a:gd fmla="*/ 990600 h 1481194" name="connsiteY24"/>
              <a:gd fmla="*/ 706 w 800806" name="connsiteX25"/>
              <a:gd fmla="*/ 990600 h 1481194" name="connsiteY25"/>
              <a:gd fmla="*/ 706 w 800806" name="connsiteX26"/>
              <a:gd fmla="*/ 990600 h 1481194" name="connsiteY26"/>
              <a:gd fmla="*/ 706 w 800806" name="connsiteX27"/>
              <a:gd fmla="*/ 990600 h 1490663" name="connsiteY27"/>
              <a:gd fmla="*/ 706 w 800806" name="connsiteX28"/>
              <a:gd fmla="*/ 990600 h 1490663" name="connsiteY28"/>
              <a:gd fmla="*/ 4938 w 805038" name="connsiteX29"/>
              <a:gd fmla="*/ 990600 h 1490663" name="connsiteY29"/>
              <a:gd fmla="*/ 4938 w 805038" name="connsiteX30"/>
              <a:gd fmla="*/ 990600 h 1490663" name="connsiteY30"/>
              <a:gd fmla="*/ 0 w 800100" name="connsiteX31"/>
              <a:gd fmla="*/ 990600 h 1490663" name="connsiteY31"/>
              <a:gd fmla="*/ 0 w 800100" name="connsiteX32"/>
              <a:gd fmla="*/ 990600 h 1490663" name="connsiteY32"/>
              <a:gd fmla="*/ 0 w 800100" name="connsiteX33"/>
              <a:gd fmla="*/ 990600 h 1490663" name="connsiteY33"/>
              <a:gd fmla="*/ 0 w 800100" name="connsiteX34"/>
              <a:gd fmla="*/ 990600 h 1490663" name="connsiteY34"/>
              <a:gd fmla="*/ 0 w 800100" name="connsiteX35"/>
              <a:gd fmla="*/ 990600 h 1490663" name="connsiteY35"/>
              <a:gd fmla="*/ 0 w 800100" name="connsiteX36"/>
              <a:gd fmla="*/ 990600 h 1490663" name="connsiteY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475487" w="811235">
                <a:moveTo>
                  <a:pt x="8126" y="992093"/>
                </a:moveTo>
                <a:cubicBezTo>
                  <a:pt x="6539" y="919463"/>
                  <a:pt x="-9336" y="561880"/>
                  <a:pt x="8126" y="382493"/>
                </a:cubicBezTo>
                <a:cubicBezTo>
                  <a:pt x="25588" y="203106"/>
                  <a:pt x="163701" y="5461"/>
                  <a:pt x="227201" y="1493"/>
                </a:cubicBezTo>
                <a:cubicBezTo>
                  <a:pt x="290701" y="-2475"/>
                  <a:pt x="709801" y="2287"/>
                  <a:pt x="789176" y="6256"/>
                </a:cubicBezTo>
                <a:cubicBezTo>
                  <a:pt x="828070" y="3081"/>
                  <a:pt x="726470" y="6255"/>
                  <a:pt x="689164" y="25306"/>
                </a:cubicBezTo>
                <a:cubicBezTo>
                  <a:pt x="651858" y="44357"/>
                  <a:pt x="632808" y="114206"/>
                  <a:pt x="622489" y="163418"/>
                </a:cubicBezTo>
                <a:cubicBezTo>
                  <a:pt x="612170" y="212630"/>
                  <a:pt x="603835" y="263828"/>
                  <a:pt x="627251" y="320581"/>
                </a:cubicBezTo>
                <a:cubicBezTo>
                  <a:pt x="650667" y="377334"/>
                  <a:pt x="720915" y="456313"/>
                  <a:pt x="762983" y="503937"/>
                </a:cubicBezTo>
                <a:cubicBezTo>
                  <a:pt x="805051" y="551561"/>
                  <a:pt x="817789" y="583023"/>
                  <a:pt x="808226" y="620618"/>
                </a:cubicBezTo>
                <a:cubicBezTo>
                  <a:pt x="788419" y="698488"/>
                  <a:pt x="701864" y="594027"/>
                  <a:pt x="679639" y="715868"/>
                </a:cubicBezTo>
                <a:cubicBezTo>
                  <a:pt x="657414" y="837709"/>
                  <a:pt x="672097" y="1248872"/>
                  <a:pt x="674876" y="1351662"/>
                </a:cubicBezTo>
                <a:cubicBezTo>
                  <a:pt x="677655" y="1454452"/>
                  <a:pt x="649873" y="1475487"/>
                  <a:pt x="610583" y="1475487"/>
                </a:cubicBezTo>
                <a:cubicBezTo>
                  <a:pt x="568911" y="1475487"/>
                  <a:pt x="545099" y="1443341"/>
                  <a:pt x="539145" y="1351663"/>
                </a:cubicBezTo>
                <a:cubicBezTo>
                  <a:pt x="533191" y="1259985"/>
                  <a:pt x="530414" y="1133381"/>
                  <a:pt x="532001" y="982568"/>
                </a:cubicBezTo>
                <a:lnTo>
                  <a:pt x="498664" y="982568"/>
                </a:lnTo>
                <a:cubicBezTo>
                  <a:pt x="493902" y="1167513"/>
                  <a:pt x="489138" y="1199262"/>
                  <a:pt x="424846" y="1199262"/>
                </a:cubicBezTo>
                <a:cubicBezTo>
                  <a:pt x="360554" y="1199262"/>
                  <a:pt x="357376" y="1127030"/>
                  <a:pt x="355789" y="982568"/>
                </a:cubicBezTo>
                <a:lnTo>
                  <a:pt x="322451" y="982568"/>
                </a:lnTo>
                <a:cubicBezTo>
                  <a:pt x="324039" y="1127031"/>
                  <a:pt x="303401" y="1149257"/>
                  <a:pt x="251014" y="1149256"/>
                </a:cubicBezTo>
                <a:cubicBezTo>
                  <a:pt x="198627" y="1149255"/>
                  <a:pt x="177195" y="1119887"/>
                  <a:pt x="179576" y="982568"/>
                </a:cubicBezTo>
                <a:lnTo>
                  <a:pt x="151001" y="982568"/>
                </a:lnTo>
                <a:cubicBezTo>
                  <a:pt x="148222" y="1098455"/>
                  <a:pt x="134334" y="1133381"/>
                  <a:pt x="74801" y="1132588"/>
                </a:cubicBezTo>
                <a:cubicBezTo>
                  <a:pt x="15268" y="1131795"/>
                  <a:pt x="9713" y="1064723"/>
                  <a:pt x="8126" y="992093"/>
                </a:cubicBezTo>
                <a:close/>
              </a:path>
            </a:pathLst>
          </a:custGeom>
          <a:solidFill>
            <a:srgbClr val="28A9D6"/>
          </a:solidFill>
          <a:ln w="12700">
            <a:solidFill>
              <a:schemeClr val="bg1"/>
            </a:solidFill>
          </a:ln>
          <a:effectLst>
            <a:outerShdw algn="ctr" blurRad="254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TextBox 31"/>
          <p:cNvSpPr txBox="1"/>
          <p:nvPr/>
        </p:nvSpPr>
        <p:spPr>
          <a:xfrm>
            <a:off x="4604003" y="3511105"/>
            <a:ext cx="130168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600">
                <a:solidFill>
                  <a:schemeClr val="tx1">
                    <a:lumMod val="75000"/>
                    <a:lumOff val="25000"/>
                  </a:schemeClr>
                </a:solidFill>
              </a:rPr>
              <a:t>STEPS2  </a:t>
            </a:r>
          </a:p>
        </p:txBody>
      </p:sp>
      <p:sp>
        <p:nvSpPr>
          <p:cNvPr id="13" name="矩形 12"/>
          <p:cNvSpPr/>
          <p:nvPr/>
        </p:nvSpPr>
        <p:spPr>
          <a:xfrm>
            <a:off x="4510837" y="4288286"/>
            <a:ext cx="1589713" cy="360040"/>
          </a:xfrm>
          <a:prstGeom prst="rect">
            <a:avLst/>
          </a:prstGeom>
          <a:solidFill>
            <a:srgbClr val="28A9D6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rtlCol="0">
            <a:noAutofit/>
          </a:bodyPr>
          <a:lstStyle/>
          <a:p>
            <a:pPr algn="ctr"/>
            <a:r>
              <a:rPr altLang="en-US" lang="zh-CN"/>
              <a:t>请输入标题</a:t>
            </a:r>
          </a:p>
        </p:txBody>
      </p:sp>
      <p:sp>
        <p:nvSpPr>
          <p:cNvPr id="14" name="TextBox 33"/>
          <p:cNvSpPr txBox="1"/>
          <p:nvPr/>
        </p:nvSpPr>
        <p:spPr>
          <a:xfrm>
            <a:off x="4510837" y="4658073"/>
            <a:ext cx="1589713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05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  <a:p>
            <a:pPr algn="ctr"/>
            <a:r>
              <a:rPr altLang="en-US" lang="zh-CN" smtClean="0" sz="105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</p:txBody>
      </p:sp>
      <p:sp>
        <p:nvSpPr>
          <p:cNvPr id="15" name="任意多边形 14"/>
          <p:cNvSpPr/>
          <p:nvPr/>
        </p:nvSpPr>
        <p:spPr>
          <a:xfrm>
            <a:off x="6438939" y="2213471"/>
            <a:ext cx="811235" cy="1475487"/>
          </a:xfrm>
          <a:custGeom>
            <a:gdLst>
              <a:gd fmla="*/ 8126 w 811235" name="connsiteX0"/>
              <a:gd fmla="*/ 992093 h 1475487" name="connsiteY0"/>
              <a:gd fmla="*/ 8126 w 811235" name="connsiteX1"/>
              <a:gd fmla="*/ 382493 h 1475487" name="connsiteY1"/>
              <a:gd fmla="*/ 227201 w 811235" name="connsiteX2"/>
              <a:gd fmla="*/ 1493 h 1475487" name="connsiteY2"/>
              <a:gd fmla="*/ 789176 w 811235" name="connsiteX3"/>
              <a:gd fmla="*/ 6256 h 1475487" name="connsiteY3"/>
              <a:gd fmla="*/ 689164 w 811235" name="connsiteX4"/>
              <a:gd fmla="*/ 25306 h 1475487" name="connsiteY4"/>
              <a:gd fmla="*/ 622489 w 811235" name="connsiteX5"/>
              <a:gd fmla="*/ 163418 h 1475487" name="connsiteY5"/>
              <a:gd fmla="*/ 627251 w 811235" name="connsiteX6"/>
              <a:gd fmla="*/ 320581 h 1475487" name="connsiteY6"/>
              <a:gd fmla="*/ 762983 w 811235" name="connsiteX7"/>
              <a:gd fmla="*/ 503937 h 1475487" name="connsiteY7"/>
              <a:gd fmla="*/ 808226 w 811235" name="connsiteX8"/>
              <a:gd fmla="*/ 620618 h 1475487" name="connsiteY8"/>
              <a:gd fmla="*/ 679639 w 811235" name="connsiteX9"/>
              <a:gd fmla="*/ 715868 h 1475487" name="connsiteY9"/>
              <a:gd fmla="*/ 674876 w 811235" name="connsiteX10"/>
              <a:gd fmla="*/ 1351662 h 1475487" name="connsiteY10"/>
              <a:gd fmla="*/ 610583 w 811235" name="connsiteX11"/>
              <a:gd fmla="*/ 1475487 h 1475487" name="connsiteY11"/>
              <a:gd fmla="*/ 539145 w 811235" name="connsiteX12"/>
              <a:gd fmla="*/ 1351663 h 1475487" name="connsiteY12"/>
              <a:gd fmla="*/ 532001 w 811235" name="connsiteX13"/>
              <a:gd fmla="*/ 982568 h 1475487" name="connsiteY13"/>
              <a:gd fmla="*/ 498664 w 811235" name="connsiteX14"/>
              <a:gd fmla="*/ 982568 h 1475487" name="connsiteY14"/>
              <a:gd fmla="*/ 424846 w 811235" name="connsiteX15"/>
              <a:gd fmla="*/ 1199262 h 1475487" name="connsiteY15"/>
              <a:gd fmla="*/ 355789 w 811235" name="connsiteX16"/>
              <a:gd fmla="*/ 982568 h 1475487" name="connsiteY16"/>
              <a:gd fmla="*/ 322451 w 811235" name="connsiteX17"/>
              <a:gd fmla="*/ 982568 h 1475487" name="connsiteY17"/>
              <a:gd fmla="*/ 251014 w 811235" name="connsiteX18"/>
              <a:gd fmla="*/ 1149256 h 1475487" name="connsiteY18"/>
              <a:gd fmla="*/ 179576 w 811235" name="connsiteX19"/>
              <a:gd fmla="*/ 982568 h 1475487" name="connsiteY19"/>
              <a:gd fmla="*/ 151001 w 811235" name="connsiteX20"/>
              <a:gd fmla="*/ 982568 h 1475487" name="connsiteY20"/>
              <a:gd fmla="*/ 74801 w 811235" name="connsiteX21"/>
              <a:gd fmla="*/ 1132588 h 1475487" name="connsiteY21"/>
              <a:gd fmla="*/ 8126 w 811235" name="connsiteX22"/>
              <a:gd fmla="*/ 992093 h 1475487" name="connsiteY22"/>
              <a:gd fmla="*/ 3559 w 809389" name="connsiteX23"/>
              <a:gd fmla="*/ 993127 h 1483721" name="connsiteY23"/>
              <a:gd fmla="*/ 706 w 806536" name="connsiteX24"/>
              <a:gd fmla="*/ 990600 h 1481194" name="connsiteY24"/>
              <a:gd fmla="*/ 706 w 800806" name="connsiteX25"/>
              <a:gd fmla="*/ 990600 h 1481194" name="connsiteY25"/>
              <a:gd fmla="*/ 706 w 800806" name="connsiteX26"/>
              <a:gd fmla="*/ 990600 h 1481194" name="connsiteY26"/>
              <a:gd fmla="*/ 706 w 800806" name="connsiteX27"/>
              <a:gd fmla="*/ 990600 h 1490663" name="connsiteY27"/>
              <a:gd fmla="*/ 706 w 800806" name="connsiteX28"/>
              <a:gd fmla="*/ 990600 h 1490663" name="connsiteY28"/>
              <a:gd fmla="*/ 4938 w 805038" name="connsiteX29"/>
              <a:gd fmla="*/ 990600 h 1490663" name="connsiteY29"/>
              <a:gd fmla="*/ 4938 w 805038" name="connsiteX30"/>
              <a:gd fmla="*/ 990600 h 1490663" name="connsiteY30"/>
              <a:gd fmla="*/ 0 w 800100" name="connsiteX31"/>
              <a:gd fmla="*/ 990600 h 1490663" name="connsiteY31"/>
              <a:gd fmla="*/ 0 w 800100" name="connsiteX32"/>
              <a:gd fmla="*/ 990600 h 1490663" name="connsiteY32"/>
              <a:gd fmla="*/ 0 w 800100" name="connsiteX33"/>
              <a:gd fmla="*/ 990600 h 1490663" name="connsiteY33"/>
              <a:gd fmla="*/ 0 w 800100" name="connsiteX34"/>
              <a:gd fmla="*/ 990600 h 1490663" name="connsiteY34"/>
              <a:gd fmla="*/ 0 w 800100" name="connsiteX35"/>
              <a:gd fmla="*/ 990600 h 1490663" name="connsiteY35"/>
              <a:gd fmla="*/ 0 w 800100" name="connsiteX36"/>
              <a:gd fmla="*/ 990600 h 1490663" name="connsiteY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475487" w="811235">
                <a:moveTo>
                  <a:pt x="8126" y="992093"/>
                </a:moveTo>
                <a:cubicBezTo>
                  <a:pt x="6539" y="919463"/>
                  <a:pt x="-9336" y="561880"/>
                  <a:pt x="8126" y="382493"/>
                </a:cubicBezTo>
                <a:cubicBezTo>
                  <a:pt x="25588" y="203106"/>
                  <a:pt x="163701" y="5461"/>
                  <a:pt x="227201" y="1493"/>
                </a:cubicBezTo>
                <a:cubicBezTo>
                  <a:pt x="290701" y="-2475"/>
                  <a:pt x="709801" y="2287"/>
                  <a:pt x="789176" y="6256"/>
                </a:cubicBezTo>
                <a:cubicBezTo>
                  <a:pt x="828070" y="3081"/>
                  <a:pt x="726470" y="6255"/>
                  <a:pt x="689164" y="25306"/>
                </a:cubicBezTo>
                <a:cubicBezTo>
                  <a:pt x="651858" y="44357"/>
                  <a:pt x="632808" y="114206"/>
                  <a:pt x="622489" y="163418"/>
                </a:cubicBezTo>
                <a:cubicBezTo>
                  <a:pt x="612170" y="212630"/>
                  <a:pt x="603835" y="263828"/>
                  <a:pt x="627251" y="320581"/>
                </a:cubicBezTo>
                <a:cubicBezTo>
                  <a:pt x="650667" y="377334"/>
                  <a:pt x="720915" y="456313"/>
                  <a:pt x="762983" y="503937"/>
                </a:cubicBezTo>
                <a:cubicBezTo>
                  <a:pt x="805051" y="551561"/>
                  <a:pt x="817789" y="583023"/>
                  <a:pt x="808226" y="620618"/>
                </a:cubicBezTo>
                <a:cubicBezTo>
                  <a:pt x="788419" y="698488"/>
                  <a:pt x="701864" y="594027"/>
                  <a:pt x="679639" y="715868"/>
                </a:cubicBezTo>
                <a:cubicBezTo>
                  <a:pt x="657414" y="837709"/>
                  <a:pt x="672097" y="1248872"/>
                  <a:pt x="674876" y="1351662"/>
                </a:cubicBezTo>
                <a:cubicBezTo>
                  <a:pt x="677655" y="1454452"/>
                  <a:pt x="649873" y="1475487"/>
                  <a:pt x="610583" y="1475487"/>
                </a:cubicBezTo>
                <a:cubicBezTo>
                  <a:pt x="568911" y="1475487"/>
                  <a:pt x="545099" y="1443341"/>
                  <a:pt x="539145" y="1351663"/>
                </a:cubicBezTo>
                <a:cubicBezTo>
                  <a:pt x="533191" y="1259985"/>
                  <a:pt x="530414" y="1133381"/>
                  <a:pt x="532001" y="982568"/>
                </a:cubicBezTo>
                <a:lnTo>
                  <a:pt x="498664" y="982568"/>
                </a:lnTo>
                <a:cubicBezTo>
                  <a:pt x="493902" y="1167513"/>
                  <a:pt x="489138" y="1199262"/>
                  <a:pt x="424846" y="1199262"/>
                </a:cubicBezTo>
                <a:cubicBezTo>
                  <a:pt x="360554" y="1199262"/>
                  <a:pt x="357376" y="1127030"/>
                  <a:pt x="355789" y="982568"/>
                </a:cubicBezTo>
                <a:lnTo>
                  <a:pt x="322451" y="982568"/>
                </a:lnTo>
                <a:cubicBezTo>
                  <a:pt x="324039" y="1127031"/>
                  <a:pt x="303401" y="1149257"/>
                  <a:pt x="251014" y="1149256"/>
                </a:cubicBezTo>
                <a:cubicBezTo>
                  <a:pt x="198627" y="1149255"/>
                  <a:pt x="177195" y="1119887"/>
                  <a:pt x="179576" y="982568"/>
                </a:cubicBezTo>
                <a:lnTo>
                  <a:pt x="151001" y="982568"/>
                </a:lnTo>
                <a:cubicBezTo>
                  <a:pt x="148222" y="1098455"/>
                  <a:pt x="134334" y="1133381"/>
                  <a:pt x="74801" y="1132588"/>
                </a:cubicBezTo>
                <a:cubicBezTo>
                  <a:pt x="15268" y="1131795"/>
                  <a:pt x="9713" y="1064723"/>
                  <a:pt x="8126" y="992093"/>
                </a:cubicBezTo>
                <a:close/>
              </a:path>
            </a:pathLst>
          </a:custGeom>
          <a:solidFill>
            <a:srgbClr val="28A9D6"/>
          </a:solidFill>
          <a:ln w="12700">
            <a:solidFill>
              <a:schemeClr val="bg1"/>
            </a:solidFill>
          </a:ln>
          <a:effectLst>
            <a:outerShdw algn="ctr" blurRad="254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TextBox 38"/>
          <p:cNvSpPr txBox="1"/>
          <p:nvPr/>
        </p:nvSpPr>
        <p:spPr>
          <a:xfrm>
            <a:off x="6193716" y="3511105"/>
            <a:ext cx="130168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600">
                <a:solidFill>
                  <a:schemeClr val="tx1">
                    <a:lumMod val="75000"/>
                    <a:lumOff val="25000"/>
                  </a:schemeClr>
                </a:solidFill>
              </a:rPr>
              <a:t>STEPS3  </a:t>
            </a:r>
          </a:p>
        </p:txBody>
      </p:sp>
      <p:sp>
        <p:nvSpPr>
          <p:cNvPr id="17" name="矩形 16"/>
          <p:cNvSpPr/>
          <p:nvPr/>
        </p:nvSpPr>
        <p:spPr>
          <a:xfrm>
            <a:off x="6100550" y="4288286"/>
            <a:ext cx="1589713" cy="360040"/>
          </a:xfrm>
          <a:prstGeom prst="rect">
            <a:avLst/>
          </a:prstGeom>
          <a:solidFill>
            <a:srgbClr val="28A9D6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rtlCol="0">
            <a:noAutofit/>
          </a:bodyPr>
          <a:lstStyle/>
          <a:p>
            <a:pPr algn="ctr"/>
            <a:r>
              <a:rPr altLang="en-US" lang="zh-CN"/>
              <a:t>请输入标题</a:t>
            </a:r>
          </a:p>
        </p:txBody>
      </p:sp>
      <p:sp>
        <p:nvSpPr>
          <p:cNvPr id="18" name="TextBox 40"/>
          <p:cNvSpPr txBox="1"/>
          <p:nvPr/>
        </p:nvSpPr>
        <p:spPr>
          <a:xfrm>
            <a:off x="6100550" y="4658073"/>
            <a:ext cx="1589713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05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  <a:p>
            <a:pPr algn="ctr"/>
            <a:r>
              <a:rPr altLang="en-US" lang="zh-CN" smtClean="0" sz="105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</p:txBody>
      </p:sp>
      <p:sp>
        <p:nvSpPr>
          <p:cNvPr id="19" name="任意多边形 18"/>
          <p:cNvSpPr/>
          <p:nvPr/>
        </p:nvSpPr>
        <p:spPr>
          <a:xfrm>
            <a:off x="8028652" y="2213471"/>
            <a:ext cx="811235" cy="1475487"/>
          </a:xfrm>
          <a:custGeom>
            <a:gdLst>
              <a:gd fmla="*/ 8126 w 811235" name="connsiteX0"/>
              <a:gd fmla="*/ 992093 h 1475487" name="connsiteY0"/>
              <a:gd fmla="*/ 8126 w 811235" name="connsiteX1"/>
              <a:gd fmla="*/ 382493 h 1475487" name="connsiteY1"/>
              <a:gd fmla="*/ 227201 w 811235" name="connsiteX2"/>
              <a:gd fmla="*/ 1493 h 1475487" name="connsiteY2"/>
              <a:gd fmla="*/ 789176 w 811235" name="connsiteX3"/>
              <a:gd fmla="*/ 6256 h 1475487" name="connsiteY3"/>
              <a:gd fmla="*/ 689164 w 811235" name="connsiteX4"/>
              <a:gd fmla="*/ 25306 h 1475487" name="connsiteY4"/>
              <a:gd fmla="*/ 622489 w 811235" name="connsiteX5"/>
              <a:gd fmla="*/ 163418 h 1475487" name="connsiteY5"/>
              <a:gd fmla="*/ 627251 w 811235" name="connsiteX6"/>
              <a:gd fmla="*/ 320581 h 1475487" name="connsiteY6"/>
              <a:gd fmla="*/ 762983 w 811235" name="connsiteX7"/>
              <a:gd fmla="*/ 503937 h 1475487" name="connsiteY7"/>
              <a:gd fmla="*/ 808226 w 811235" name="connsiteX8"/>
              <a:gd fmla="*/ 620618 h 1475487" name="connsiteY8"/>
              <a:gd fmla="*/ 679639 w 811235" name="connsiteX9"/>
              <a:gd fmla="*/ 715868 h 1475487" name="connsiteY9"/>
              <a:gd fmla="*/ 674876 w 811235" name="connsiteX10"/>
              <a:gd fmla="*/ 1351662 h 1475487" name="connsiteY10"/>
              <a:gd fmla="*/ 610583 w 811235" name="connsiteX11"/>
              <a:gd fmla="*/ 1475487 h 1475487" name="connsiteY11"/>
              <a:gd fmla="*/ 539145 w 811235" name="connsiteX12"/>
              <a:gd fmla="*/ 1351663 h 1475487" name="connsiteY12"/>
              <a:gd fmla="*/ 532001 w 811235" name="connsiteX13"/>
              <a:gd fmla="*/ 982568 h 1475487" name="connsiteY13"/>
              <a:gd fmla="*/ 498664 w 811235" name="connsiteX14"/>
              <a:gd fmla="*/ 982568 h 1475487" name="connsiteY14"/>
              <a:gd fmla="*/ 424846 w 811235" name="connsiteX15"/>
              <a:gd fmla="*/ 1199262 h 1475487" name="connsiteY15"/>
              <a:gd fmla="*/ 355789 w 811235" name="connsiteX16"/>
              <a:gd fmla="*/ 982568 h 1475487" name="connsiteY16"/>
              <a:gd fmla="*/ 322451 w 811235" name="connsiteX17"/>
              <a:gd fmla="*/ 982568 h 1475487" name="connsiteY17"/>
              <a:gd fmla="*/ 251014 w 811235" name="connsiteX18"/>
              <a:gd fmla="*/ 1149256 h 1475487" name="connsiteY18"/>
              <a:gd fmla="*/ 179576 w 811235" name="connsiteX19"/>
              <a:gd fmla="*/ 982568 h 1475487" name="connsiteY19"/>
              <a:gd fmla="*/ 151001 w 811235" name="connsiteX20"/>
              <a:gd fmla="*/ 982568 h 1475487" name="connsiteY20"/>
              <a:gd fmla="*/ 74801 w 811235" name="connsiteX21"/>
              <a:gd fmla="*/ 1132588 h 1475487" name="connsiteY21"/>
              <a:gd fmla="*/ 8126 w 811235" name="connsiteX22"/>
              <a:gd fmla="*/ 992093 h 1475487" name="connsiteY22"/>
              <a:gd fmla="*/ 3559 w 809389" name="connsiteX23"/>
              <a:gd fmla="*/ 993127 h 1483721" name="connsiteY23"/>
              <a:gd fmla="*/ 706 w 806536" name="connsiteX24"/>
              <a:gd fmla="*/ 990600 h 1481194" name="connsiteY24"/>
              <a:gd fmla="*/ 706 w 800806" name="connsiteX25"/>
              <a:gd fmla="*/ 990600 h 1481194" name="connsiteY25"/>
              <a:gd fmla="*/ 706 w 800806" name="connsiteX26"/>
              <a:gd fmla="*/ 990600 h 1481194" name="connsiteY26"/>
              <a:gd fmla="*/ 706 w 800806" name="connsiteX27"/>
              <a:gd fmla="*/ 990600 h 1490663" name="connsiteY27"/>
              <a:gd fmla="*/ 706 w 800806" name="connsiteX28"/>
              <a:gd fmla="*/ 990600 h 1490663" name="connsiteY28"/>
              <a:gd fmla="*/ 4938 w 805038" name="connsiteX29"/>
              <a:gd fmla="*/ 990600 h 1490663" name="connsiteY29"/>
              <a:gd fmla="*/ 4938 w 805038" name="connsiteX30"/>
              <a:gd fmla="*/ 990600 h 1490663" name="connsiteY30"/>
              <a:gd fmla="*/ 0 w 800100" name="connsiteX31"/>
              <a:gd fmla="*/ 990600 h 1490663" name="connsiteY31"/>
              <a:gd fmla="*/ 0 w 800100" name="connsiteX32"/>
              <a:gd fmla="*/ 990600 h 1490663" name="connsiteY32"/>
              <a:gd fmla="*/ 0 w 800100" name="connsiteX33"/>
              <a:gd fmla="*/ 990600 h 1490663" name="connsiteY33"/>
              <a:gd fmla="*/ 0 w 800100" name="connsiteX34"/>
              <a:gd fmla="*/ 990600 h 1490663" name="connsiteY34"/>
              <a:gd fmla="*/ 0 w 800100" name="connsiteX35"/>
              <a:gd fmla="*/ 990600 h 1490663" name="connsiteY35"/>
              <a:gd fmla="*/ 0 w 800100" name="connsiteX36"/>
              <a:gd fmla="*/ 990600 h 1490663" name="connsiteY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475487" w="811235">
                <a:moveTo>
                  <a:pt x="8126" y="992093"/>
                </a:moveTo>
                <a:cubicBezTo>
                  <a:pt x="6539" y="919463"/>
                  <a:pt x="-9336" y="561880"/>
                  <a:pt x="8126" y="382493"/>
                </a:cubicBezTo>
                <a:cubicBezTo>
                  <a:pt x="25588" y="203106"/>
                  <a:pt x="163701" y="5461"/>
                  <a:pt x="227201" y="1493"/>
                </a:cubicBezTo>
                <a:cubicBezTo>
                  <a:pt x="290701" y="-2475"/>
                  <a:pt x="709801" y="2287"/>
                  <a:pt x="789176" y="6256"/>
                </a:cubicBezTo>
                <a:cubicBezTo>
                  <a:pt x="828070" y="3081"/>
                  <a:pt x="726470" y="6255"/>
                  <a:pt x="689164" y="25306"/>
                </a:cubicBezTo>
                <a:cubicBezTo>
                  <a:pt x="651858" y="44357"/>
                  <a:pt x="632808" y="114206"/>
                  <a:pt x="622489" y="163418"/>
                </a:cubicBezTo>
                <a:cubicBezTo>
                  <a:pt x="612170" y="212630"/>
                  <a:pt x="603835" y="263828"/>
                  <a:pt x="627251" y="320581"/>
                </a:cubicBezTo>
                <a:cubicBezTo>
                  <a:pt x="650667" y="377334"/>
                  <a:pt x="720915" y="456313"/>
                  <a:pt x="762983" y="503937"/>
                </a:cubicBezTo>
                <a:cubicBezTo>
                  <a:pt x="805051" y="551561"/>
                  <a:pt x="817789" y="583023"/>
                  <a:pt x="808226" y="620618"/>
                </a:cubicBezTo>
                <a:cubicBezTo>
                  <a:pt x="788419" y="698488"/>
                  <a:pt x="701864" y="594027"/>
                  <a:pt x="679639" y="715868"/>
                </a:cubicBezTo>
                <a:cubicBezTo>
                  <a:pt x="657414" y="837709"/>
                  <a:pt x="672097" y="1248872"/>
                  <a:pt x="674876" y="1351662"/>
                </a:cubicBezTo>
                <a:cubicBezTo>
                  <a:pt x="677655" y="1454452"/>
                  <a:pt x="649873" y="1475487"/>
                  <a:pt x="610583" y="1475487"/>
                </a:cubicBezTo>
                <a:cubicBezTo>
                  <a:pt x="568911" y="1475487"/>
                  <a:pt x="545099" y="1443341"/>
                  <a:pt x="539145" y="1351663"/>
                </a:cubicBezTo>
                <a:cubicBezTo>
                  <a:pt x="533191" y="1259985"/>
                  <a:pt x="530414" y="1133381"/>
                  <a:pt x="532001" y="982568"/>
                </a:cubicBezTo>
                <a:lnTo>
                  <a:pt x="498664" y="982568"/>
                </a:lnTo>
                <a:cubicBezTo>
                  <a:pt x="493902" y="1167513"/>
                  <a:pt x="489138" y="1199262"/>
                  <a:pt x="424846" y="1199262"/>
                </a:cubicBezTo>
                <a:cubicBezTo>
                  <a:pt x="360554" y="1199262"/>
                  <a:pt x="357376" y="1127030"/>
                  <a:pt x="355789" y="982568"/>
                </a:cubicBezTo>
                <a:lnTo>
                  <a:pt x="322451" y="982568"/>
                </a:lnTo>
                <a:cubicBezTo>
                  <a:pt x="324039" y="1127031"/>
                  <a:pt x="303401" y="1149257"/>
                  <a:pt x="251014" y="1149256"/>
                </a:cubicBezTo>
                <a:cubicBezTo>
                  <a:pt x="198627" y="1149255"/>
                  <a:pt x="177195" y="1119887"/>
                  <a:pt x="179576" y="982568"/>
                </a:cubicBezTo>
                <a:lnTo>
                  <a:pt x="151001" y="982568"/>
                </a:lnTo>
                <a:cubicBezTo>
                  <a:pt x="148222" y="1098455"/>
                  <a:pt x="134334" y="1133381"/>
                  <a:pt x="74801" y="1132588"/>
                </a:cubicBezTo>
                <a:cubicBezTo>
                  <a:pt x="15268" y="1131795"/>
                  <a:pt x="9713" y="1064723"/>
                  <a:pt x="8126" y="992093"/>
                </a:cubicBezTo>
                <a:close/>
              </a:path>
            </a:pathLst>
          </a:custGeom>
          <a:solidFill>
            <a:srgbClr val="28A9D6"/>
          </a:solidFill>
          <a:ln w="12700">
            <a:solidFill>
              <a:schemeClr val="bg1"/>
            </a:solidFill>
          </a:ln>
          <a:effectLst>
            <a:outerShdw algn="ctr" blurRad="254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TextBox 45"/>
          <p:cNvSpPr txBox="1"/>
          <p:nvPr/>
        </p:nvSpPr>
        <p:spPr>
          <a:xfrm>
            <a:off x="7783429" y="3511105"/>
            <a:ext cx="130168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600">
                <a:solidFill>
                  <a:schemeClr val="tx1">
                    <a:lumMod val="75000"/>
                    <a:lumOff val="25000"/>
                  </a:schemeClr>
                </a:solidFill>
              </a:rPr>
              <a:t>STEPS4  </a:t>
            </a:r>
          </a:p>
        </p:txBody>
      </p:sp>
      <p:sp>
        <p:nvSpPr>
          <p:cNvPr id="21" name="矩形 20"/>
          <p:cNvSpPr/>
          <p:nvPr/>
        </p:nvSpPr>
        <p:spPr>
          <a:xfrm>
            <a:off x="7690263" y="4288286"/>
            <a:ext cx="1589713" cy="360040"/>
          </a:xfrm>
          <a:prstGeom prst="rect">
            <a:avLst/>
          </a:prstGeom>
          <a:solidFill>
            <a:srgbClr val="28A9D6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rtlCol="0">
            <a:noAutofit/>
          </a:bodyPr>
          <a:lstStyle/>
          <a:p>
            <a:pPr algn="ctr"/>
            <a:r>
              <a:rPr altLang="en-US" lang="zh-CN"/>
              <a:t>请输入标题</a:t>
            </a:r>
          </a:p>
        </p:txBody>
      </p:sp>
      <p:sp>
        <p:nvSpPr>
          <p:cNvPr id="22" name="TextBox 47"/>
          <p:cNvSpPr txBox="1"/>
          <p:nvPr/>
        </p:nvSpPr>
        <p:spPr>
          <a:xfrm>
            <a:off x="7690262" y="4658073"/>
            <a:ext cx="1589713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05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  <a:p>
            <a:pPr algn="ctr"/>
            <a:r>
              <a:rPr altLang="en-US" lang="zh-CN" smtClean="0" sz="105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</p:txBody>
      </p:sp>
      <p:sp>
        <p:nvSpPr>
          <p:cNvPr id="23" name="Freeform 6"/>
          <p:cNvSpPr>
            <a:spLocks noEditPoints="1"/>
          </p:cNvSpPr>
          <p:nvPr/>
        </p:nvSpPr>
        <p:spPr bwMode="auto">
          <a:xfrm>
            <a:off x="8262617" y="2598347"/>
            <a:ext cx="343303" cy="325234"/>
          </a:xfrm>
          <a:custGeom>
            <a:gdLst>
              <a:gd fmla="*/ 38 w 64" name="T0"/>
              <a:gd fmla="*/ 31 h 61" name="T1"/>
              <a:gd fmla="*/ 25 w 64" name="T2"/>
              <a:gd fmla="*/ 31 h 61" name="T3"/>
              <a:gd fmla="*/ 27 w 64" name="T4"/>
              <a:gd fmla="*/ 18 h 61" name="T5"/>
              <a:gd fmla="*/ 0 w 64" name="T6"/>
              <a:gd fmla="*/ 31 h 61" name="T7"/>
              <a:gd fmla="*/ 9 w 64" name="T8"/>
              <a:gd fmla="*/ 53 h 61" name="T9"/>
              <a:gd fmla="*/ 35 w 64" name="T10"/>
              <a:gd fmla="*/ 45 h 61" name="T11"/>
              <a:gd fmla="*/ 21 w 64" name="T12"/>
              <a:gd fmla="*/ 48 h 61" name="T13"/>
              <a:gd fmla="*/ 14 w 64" name="T14"/>
              <a:gd fmla="*/ 41 h 61" name="T15"/>
              <a:gd fmla="*/ 32 w 64" name="T16"/>
              <a:gd fmla="*/ 43 h 61" name="T17"/>
              <a:gd fmla="*/ 44 w 64" name="T18"/>
              <a:gd fmla="*/ 47 h 61" name="T19"/>
              <a:gd fmla="*/ 36 w 64" name="T20"/>
              <a:gd fmla="*/ 51 h 61" name="T21"/>
              <a:gd fmla="*/ 29 w 64" name="T22"/>
              <a:gd fmla="*/ 51 h 61" name="T23"/>
              <a:gd fmla="*/ 45 w 64" name="T24"/>
              <a:gd fmla="*/ 60 h 61" name="T25"/>
              <a:gd fmla="*/ 49 w 64" name="T26"/>
              <a:gd fmla="*/ 42 h 61" name="T27"/>
              <a:gd fmla="*/ 64 w 64" name="T28"/>
              <a:gd fmla="*/ 31 h 61" name="T29"/>
              <a:gd fmla="*/ 40 w 64" name="T30"/>
              <a:gd fmla="*/ 19 h 61" name="T31"/>
              <a:gd fmla="*/ 42 w 64" name="T32"/>
              <a:gd fmla="*/ 13 h 61" name="T33"/>
              <a:gd fmla="*/ 50 w 64" name="T34"/>
              <a:gd fmla="*/ 19 h 61" name="T35"/>
              <a:gd fmla="*/ 54 w 64" name="T36"/>
              <a:gd fmla="*/ 8 h 61" name="T37"/>
              <a:gd fmla="*/ 35 w 64" name="T38"/>
              <a:gd fmla="*/ 12 h 61" name="T39"/>
              <a:gd fmla="*/ 18 w 64" name="T40"/>
              <a:gd fmla="*/ 2 h 61" name="T41"/>
              <a:gd fmla="*/ 14 w 64" name="T42"/>
              <a:gd fmla="*/ 17 h 61" name="T43"/>
              <a:gd fmla="*/ 19 w 64" name="T44"/>
              <a:gd fmla="*/ 15 h 61" name="T45"/>
              <a:gd fmla="*/ 28 w 64" name="T46"/>
              <a:gd fmla="*/ 11 h 61" name="T47"/>
              <a:gd fmla="*/ 27 w 64" name="T48"/>
              <a:gd fmla="*/ 18 h 61" name="T49"/>
              <a:gd fmla="*/ 52 w 64" name="T50"/>
              <a:gd fmla="*/ 26 h 61" name="T51"/>
              <a:gd fmla="*/ 52 w 64" name="T52"/>
              <a:gd fmla="*/ 35 h 61" name="T53"/>
              <a:gd fmla="*/ 43 w 64" name="T54"/>
              <a:gd fmla="*/ 26 h 61" name="T55"/>
              <a:gd fmla="*/ 42 w 64" name="T56"/>
              <a:gd fmla="*/ 37 h 61" name="T57"/>
              <a:gd fmla="*/ 36 w 64" name="T58"/>
              <a:gd fmla="*/ 23 h 61" name="T59"/>
              <a:gd fmla="*/ 29 w 64" name="T60"/>
              <a:gd fmla="*/ 23 h 61" name="T61"/>
              <a:gd fmla="*/ 26 w 64" name="T62"/>
              <a:gd fmla="*/ 25 h 61" name="T63"/>
              <a:gd fmla="*/ 32 w 64" name="T64"/>
              <a:gd fmla="*/ 38 h 61" name="T65"/>
              <a:gd fmla="*/ 12 w 64" name="T66"/>
              <a:gd fmla="*/ 35 h 61" name="T67"/>
              <a:gd fmla="*/ 5 w 64" name="T68"/>
              <a:gd fmla="*/ 31 h 61" name="T69"/>
              <a:gd fmla="*/ 21 w 64" name="T70"/>
              <a:gd fmla="*/ 24 h 61" name="T71"/>
              <a:gd fmla="*/ 36 w 64" name="T72"/>
              <a:gd fmla="*/ 29 h 61" name="T73"/>
              <a:gd fmla="*/ 36 w 64" name="T74"/>
              <a:gd fmla="*/ 29 h 61" name="T75"/>
              <a:gd fmla="*/ 28 w 64" name="T76"/>
              <a:gd fmla="*/ 31 h 61" name="T77"/>
              <a:gd fmla="*/ 27 w 64" name="T78"/>
              <a:gd fmla="*/ 32 h 61" name="T79"/>
              <a:gd fmla="*/ 29 w 64" name="T80"/>
              <a:gd fmla="*/ 30 h 61" name="T81"/>
              <a:gd fmla="*/ 31 w 64" name="T82"/>
              <a:gd fmla="*/ 26 h 61" name="T83"/>
              <a:gd fmla="*/ 32 w 64" name="T84"/>
              <a:gd fmla="*/ 26 h 61" name="T85"/>
              <a:gd fmla="*/ 34 w 64" name="T86"/>
              <a:gd fmla="*/ 26 h 61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61" w="64">
                <a:moveTo>
                  <a:pt x="32" y="24"/>
                </a:moveTo>
                <a:cubicBezTo>
                  <a:pt x="35" y="24"/>
                  <a:pt x="38" y="27"/>
                  <a:pt x="38" y="31"/>
                </a:cubicBezTo>
                <a:cubicBezTo>
                  <a:pt x="38" y="34"/>
                  <a:pt x="35" y="37"/>
                  <a:pt x="32" y="37"/>
                </a:cubicBezTo>
                <a:cubicBezTo>
                  <a:pt x="28" y="37"/>
                  <a:pt x="25" y="34"/>
                  <a:pt x="25" y="31"/>
                </a:cubicBezTo>
                <a:cubicBezTo>
                  <a:pt x="25" y="27"/>
                  <a:pt x="28" y="24"/>
                  <a:pt x="32" y="24"/>
                </a:cubicBezTo>
                <a:close/>
                <a:moveTo>
                  <a:pt x="27" y="18"/>
                </a:moveTo>
                <a:cubicBezTo>
                  <a:pt x="20" y="19"/>
                  <a:pt x="15" y="20"/>
                  <a:pt x="10" y="21"/>
                </a:cubicBezTo>
                <a:cubicBezTo>
                  <a:pt x="4" y="23"/>
                  <a:pt x="0" y="27"/>
                  <a:pt x="0" y="31"/>
                </a:cubicBezTo>
                <a:cubicBezTo>
                  <a:pt x="0" y="35"/>
                  <a:pt x="4" y="38"/>
                  <a:pt x="10" y="40"/>
                </a:cubicBezTo>
                <a:cubicBezTo>
                  <a:pt x="7" y="46"/>
                  <a:pt x="7" y="51"/>
                  <a:pt x="9" y="53"/>
                </a:cubicBezTo>
                <a:cubicBezTo>
                  <a:pt x="12" y="56"/>
                  <a:pt x="17" y="56"/>
                  <a:pt x="23" y="53"/>
                </a:cubicBezTo>
                <a:cubicBezTo>
                  <a:pt x="27" y="51"/>
                  <a:pt x="31" y="48"/>
                  <a:pt x="35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25" y="46"/>
                  <a:pt x="23" y="47"/>
                  <a:pt x="21" y="48"/>
                </a:cubicBezTo>
                <a:cubicBezTo>
                  <a:pt x="17" y="50"/>
                  <a:pt x="14" y="51"/>
                  <a:pt x="13" y="50"/>
                </a:cubicBezTo>
                <a:cubicBezTo>
                  <a:pt x="12" y="49"/>
                  <a:pt x="12" y="45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9" y="43"/>
                  <a:pt x="25" y="43"/>
                  <a:pt x="32" y="43"/>
                </a:cubicBezTo>
                <a:cubicBezTo>
                  <a:pt x="36" y="43"/>
                  <a:pt x="40" y="43"/>
                  <a:pt x="44" y="42"/>
                </a:cubicBezTo>
                <a:cubicBezTo>
                  <a:pt x="44" y="44"/>
                  <a:pt x="44" y="45"/>
                  <a:pt x="44" y="47"/>
                </a:cubicBezTo>
                <a:cubicBezTo>
                  <a:pt x="45" y="51"/>
                  <a:pt x="44" y="54"/>
                  <a:pt x="43" y="55"/>
                </a:cubicBezTo>
                <a:cubicBezTo>
                  <a:pt x="41" y="56"/>
                  <a:pt x="39" y="54"/>
                  <a:pt x="36" y="51"/>
                </a:cubicBezTo>
                <a:cubicBezTo>
                  <a:pt x="35" y="50"/>
                  <a:pt x="34" y="49"/>
                  <a:pt x="34" y="48"/>
                </a:cubicBezTo>
                <a:cubicBezTo>
                  <a:pt x="29" y="51"/>
                  <a:pt x="29" y="51"/>
                  <a:pt x="29" y="51"/>
                </a:cubicBezTo>
                <a:cubicBezTo>
                  <a:pt x="30" y="52"/>
                  <a:pt x="31" y="53"/>
                  <a:pt x="32" y="54"/>
                </a:cubicBezTo>
                <a:cubicBezTo>
                  <a:pt x="37" y="59"/>
                  <a:pt x="41" y="61"/>
                  <a:pt x="45" y="60"/>
                </a:cubicBezTo>
                <a:cubicBezTo>
                  <a:pt x="49" y="58"/>
                  <a:pt x="50" y="53"/>
                  <a:pt x="49" y="46"/>
                </a:cubicBezTo>
                <a:cubicBezTo>
                  <a:pt x="49" y="45"/>
                  <a:pt x="49" y="43"/>
                  <a:pt x="49" y="42"/>
                </a:cubicBezTo>
                <a:cubicBezTo>
                  <a:pt x="50" y="41"/>
                  <a:pt x="52" y="41"/>
                  <a:pt x="53" y="40"/>
                </a:cubicBezTo>
                <a:cubicBezTo>
                  <a:pt x="60" y="38"/>
                  <a:pt x="64" y="35"/>
                  <a:pt x="64" y="31"/>
                </a:cubicBezTo>
                <a:cubicBezTo>
                  <a:pt x="64" y="27"/>
                  <a:pt x="60" y="23"/>
                  <a:pt x="53" y="21"/>
                </a:cubicBezTo>
                <a:cubicBezTo>
                  <a:pt x="49" y="20"/>
                  <a:pt x="45" y="19"/>
                  <a:pt x="40" y="19"/>
                </a:cubicBezTo>
                <a:cubicBezTo>
                  <a:pt x="39" y="18"/>
                  <a:pt x="39" y="17"/>
                  <a:pt x="38" y="16"/>
                </a:cubicBezTo>
                <a:cubicBezTo>
                  <a:pt x="40" y="15"/>
                  <a:pt x="41" y="14"/>
                  <a:pt x="42" y="13"/>
                </a:cubicBezTo>
                <a:cubicBezTo>
                  <a:pt x="46" y="11"/>
                  <a:pt x="50" y="11"/>
                  <a:pt x="51" y="12"/>
                </a:cubicBezTo>
                <a:cubicBezTo>
                  <a:pt x="52" y="13"/>
                  <a:pt x="51" y="15"/>
                  <a:pt x="50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57" y="15"/>
                  <a:pt x="57" y="11"/>
                  <a:pt x="54" y="8"/>
                </a:cubicBezTo>
                <a:cubicBezTo>
                  <a:pt x="51" y="5"/>
                  <a:pt x="46" y="6"/>
                  <a:pt x="40" y="9"/>
                </a:cubicBezTo>
                <a:cubicBezTo>
                  <a:pt x="39" y="10"/>
                  <a:pt x="37" y="11"/>
                  <a:pt x="35" y="12"/>
                </a:cubicBezTo>
                <a:cubicBezTo>
                  <a:pt x="34" y="10"/>
                  <a:pt x="33" y="9"/>
                  <a:pt x="31" y="7"/>
                </a:cubicBezTo>
                <a:cubicBezTo>
                  <a:pt x="27" y="2"/>
                  <a:pt x="22" y="0"/>
                  <a:pt x="18" y="2"/>
                </a:cubicBezTo>
                <a:cubicBezTo>
                  <a:pt x="15" y="4"/>
                  <a:pt x="13" y="8"/>
                  <a:pt x="14" y="15"/>
                </a:cubicBezTo>
                <a:cubicBezTo>
                  <a:pt x="14" y="16"/>
                  <a:pt x="14" y="16"/>
                  <a:pt x="14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6"/>
                  <a:pt x="19" y="15"/>
                  <a:pt x="19" y="15"/>
                </a:cubicBezTo>
                <a:cubicBezTo>
                  <a:pt x="19" y="10"/>
                  <a:pt x="19" y="7"/>
                  <a:pt x="21" y="6"/>
                </a:cubicBezTo>
                <a:cubicBezTo>
                  <a:pt x="22" y="6"/>
                  <a:pt x="25" y="8"/>
                  <a:pt x="28" y="11"/>
                </a:cubicBezTo>
                <a:cubicBezTo>
                  <a:pt x="29" y="12"/>
                  <a:pt x="30" y="13"/>
                  <a:pt x="31" y="15"/>
                </a:cubicBezTo>
                <a:cubicBezTo>
                  <a:pt x="30" y="16"/>
                  <a:pt x="28" y="17"/>
                  <a:pt x="27" y="18"/>
                </a:cubicBezTo>
                <a:close/>
                <a:moveTo>
                  <a:pt x="42" y="24"/>
                </a:moveTo>
                <a:cubicBezTo>
                  <a:pt x="46" y="25"/>
                  <a:pt x="49" y="25"/>
                  <a:pt x="52" y="26"/>
                </a:cubicBezTo>
                <a:cubicBezTo>
                  <a:pt x="56" y="28"/>
                  <a:pt x="58" y="29"/>
                  <a:pt x="58" y="31"/>
                </a:cubicBezTo>
                <a:cubicBezTo>
                  <a:pt x="58" y="32"/>
                  <a:pt x="56" y="34"/>
                  <a:pt x="52" y="35"/>
                </a:cubicBezTo>
                <a:cubicBezTo>
                  <a:pt x="50" y="36"/>
                  <a:pt x="49" y="36"/>
                  <a:pt x="47" y="37"/>
                </a:cubicBezTo>
                <a:cubicBezTo>
                  <a:pt x="46" y="33"/>
                  <a:pt x="45" y="29"/>
                  <a:pt x="43" y="26"/>
                </a:cubicBezTo>
                <a:cubicBezTo>
                  <a:pt x="43" y="25"/>
                  <a:pt x="43" y="25"/>
                  <a:pt x="42" y="24"/>
                </a:cubicBezTo>
                <a:close/>
                <a:moveTo>
                  <a:pt x="42" y="37"/>
                </a:moveTo>
                <a:cubicBezTo>
                  <a:pt x="41" y="34"/>
                  <a:pt x="40" y="31"/>
                  <a:pt x="38" y="28"/>
                </a:cubicBezTo>
                <a:cubicBezTo>
                  <a:pt x="38" y="26"/>
                  <a:pt x="37" y="25"/>
                  <a:pt x="36" y="23"/>
                </a:cubicBezTo>
                <a:cubicBezTo>
                  <a:pt x="35" y="23"/>
                  <a:pt x="33" y="23"/>
                  <a:pt x="32" y="23"/>
                </a:cubicBezTo>
                <a:cubicBezTo>
                  <a:pt x="31" y="23"/>
                  <a:pt x="30" y="23"/>
                  <a:pt x="29" y="23"/>
                </a:cubicBezTo>
                <a:cubicBezTo>
                  <a:pt x="28" y="24"/>
                  <a:pt x="27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3" y="29"/>
                  <a:pt x="19" y="33"/>
                  <a:pt x="17" y="37"/>
                </a:cubicBezTo>
                <a:cubicBezTo>
                  <a:pt x="21" y="38"/>
                  <a:pt x="26" y="38"/>
                  <a:pt x="32" y="38"/>
                </a:cubicBezTo>
                <a:cubicBezTo>
                  <a:pt x="35" y="38"/>
                  <a:pt x="39" y="38"/>
                  <a:pt x="42" y="37"/>
                </a:cubicBezTo>
                <a:close/>
                <a:moveTo>
                  <a:pt x="12" y="35"/>
                </a:moveTo>
                <a:cubicBezTo>
                  <a:pt x="12" y="35"/>
                  <a:pt x="12" y="35"/>
                  <a:pt x="12" y="35"/>
                </a:cubicBezTo>
                <a:cubicBezTo>
                  <a:pt x="8" y="34"/>
                  <a:pt x="5" y="32"/>
                  <a:pt x="5" y="31"/>
                </a:cubicBezTo>
                <a:cubicBezTo>
                  <a:pt x="5" y="29"/>
                  <a:pt x="8" y="28"/>
                  <a:pt x="12" y="26"/>
                </a:cubicBezTo>
                <a:cubicBezTo>
                  <a:pt x="14" y="25"/>
                  <a:pt x="17" y="25"/>
                  <a:pt x="21" y="24"/>
                </a:cubicBezTo>
                <a:cubicBezTo>
                  <a:pt x="17" y="28"/>
                  <a:pt x="14" y="32"/>
                  <a:pt x="12" y="35"/>
                </a:cubicBezTo>
                <a:close/>
                <a:moveTo>
                  <a:pt x="36" y="29"/>
                </a:moveTo>
                <a:cubicBezTo>
                  <a:pt x="36" y="31"/>
                  <a:pt x="34" y="34"/>
                  <a:pt x="32" y="35"/>
                </a:cubicBezTo>
                <a:cubicBezTo>
                  <a:pt x="36" y="35"/>
                  <a:pt x="37" y="32"/>
                  <a:pt x="36" y="29"/>
                </a:cubicBezTo>
                <a:close/>
                <a:moveTo>
                  <a:pt x="27" y="32"/>
                </a:moveTo>
                <a:cubicBezTo>
                  <a:pt x="28" y="32"/>
                  <a:pt x="28" y="31"/>
                  <a:pt x="28" y="31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1"/>
                  <a:pt x="27" y="32"/>
                  <a:pt x="27" y="32"/>
                </a:cubicBezTo>
                <a:close/>
                <a:moveTo>
                  <a:pt x="27" y="29"/>
                </a:moveTo>
                <a:cubicBezTo>
                  <a:pt x="29" y="30"/>
                  <a:pt x="29" y="30"/>
                  <a:pt x="29" y="30"/>
                </a:cubicBezTo>
                <a:cubicBezTo>
                  <a:pt x="30" y="29"/>
                  <a:pt x="31" y="28"/>
                  <a:pt x="32" y="27"/>
                </a:cubicBezTo>
                <a:cubicBezTo>
                  <a:pt x="31" y="26"/>
                  <a:pt x="31" y="26"/>
                  <a:pt x="31" y="26"/>
                </a:cubicBezTo>
                <a:cubicBezTo>
                  <a:pt x="29" y="26"/>
                  <a:pt x="28" y="27"/>
                  <a:pt x="27" y="29"/>
                </a:cubicBezTo>
                <a:close/>
                <a:moveTo>
                  <a:pt x="32" y="26"/>
                </a:move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6"/>
                  <a:pt x="34" y="26"/>
                </a:cubicBezTo>
                <a:cubicBezTo>
                  <a:pt x="33" y="26"/>
                  <a:pt x="33" y="26"/>
                  <a:pt x="32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" name="Freeform 11"/>
          <p:cNvSpPr>
            <a:spLocks noEditPoints="1"/>
          </p:cNvSpPr>
          <p:nvPr/>
        </p:nvSpPr>
        <p:spPr bwMode="auto">
          <a:xfrm>
            <a:off x="6664999" y="2562210"/>
            <a:ext cx="359113" cy="368148"/>
          </a:xfrm>
          <a:custGeom>
            <a:gdLst>
              <a:gd fmla="*/ 33 w 67" name="T0"/>
              <a:gd fmla="*/ 32 h 69" name="T1"/>
              <a:gd fmla="*/ 37 w 67" name="T2"/>
              <a:gd fmla="*/ 36 h 69" name="T3"/>
              <a:gd fmla="*/ 41 w 67" name="T4"/>
              <a:gd fmla="*/ 46 h 69" name="T5"/>
              <a:gd fmla="*/ 40 w 67" name="T6"/>
              <a:gd fmla="*/ 56 h 69" name="T7"/>
              <a:gd fmla="*/ 32 w 67" name="T8"/>
              <a:gd fmla="*/ 62 h 69" name="T9"/>
              <a:gd fmla="*/ 24 w 67" name="T10"/>
              <a:gd fmla="*/ 65 h 69" name="T11"/>
              <a:gd fmla="*/ 15 w 67" name="T12"/>
              <a:gd fmla="*/ 64 h 69" name="T13"/>
              <a:gd fmla="*/ 9 w 67" name="T14"/>
              <a:gd fmla="*/ 60 h 69" name="T15"/>
              <a:gd fmla="*/ 5 w 67" name="T16"/>
              <a:gd fmla="*/ 54 h 69" name="T17"/>
              <a:gd fmla="*/ 4 w 67" name="T18"/>
              <a:gd fmla="*/ 45 h 69" name="T19"/>
              <a:gd fmla="*/ 8 w 67" name="T20"/>
              <a:gd fmla="*/ 37 h 69" name="T21"/>
              <a:gd fmla="*/ 13 w 67" name="T22"/>
              <a:gd fmla="*/ 29 h 69" name="T23"/>
              <a:gd fmla="*/ 24 w 67" name="T24"/>
              <a:gd fmla="*/ 28 h 69" name="T25"/>
              <a:gd fmla="*/ 53 w 67" name="T26"/>
              <a:gd fmla="*/ 14 h 69" name="T27"/>
              <a:gd fmla="*/ 46 w 67" name="T28"/>
              <a:gd fmla="*/ 16 h 69" name="T29"/>
              <a:gd fmla="*/ 43 w 67" name="T30"/>
              <a:gd fmla="*/ 18 h 69" name="T31"/>
              <a:gd fmla="*/ 39 w 67" name="T32"/>
              <a:gd fmla="*/ 25 h 69" name="T33"/>
              <a:gd fmla="*/ 39 w 67" name="T34"/>
              <a:gd fmla="*/ 32 h 69" name="T35"/>
              <a:gd fmla="*/ 44 w 67" name="T36"/>
              <a:gd fmla="*/ 37 h 69" name="T37"/>
              <a:gd fmla="*/ 50 w 67" name="T38"/>
              <a:gd fmla="*/ 40 h 69" name="T39"/>
              <a:gd fmla="*/ 56 w 67" name="T40"/>
              <a:gd fmla="*/ 40 h 69" name="T41"/>
              <a:gd fmla="*/ 60 w 67" name="T42"/>
              <a:gd fmla="*/ 38 h 69" name="T43"/>
              <a:gd fmla="*/ 64 w 67" name="T44"/>
              <a:gd fmla="*/ 34 h 69" name="T45"/>
              <a:gd fmla="*/ 65 w 67" name="T46"/>
              <a:gd fmla="*/ 28 h 69" name="T47"/>
              <a:gd fmla="*/ 63 w 67" name="T48"/>
              <a:gd fmla="*/ 22 h 69" name="T49"/>
              <a:gd fmla="*/ 60 w 67" name="T50"/>
              <a:gd fmla="*/ 16 h 69" name="T51"/>
              <a:gd fmla="*/ 57 w 67" name="T52"/>
              <a:gd fmla="*/ 25 h 69" name="T53"/>
              <a:gd fmla="*/ 49 w 67" name="T54"/>
              <a:gd fmla="*/ 31 h 69" name="T55"/>
              <a:gd fmla="*/ 55 w 67" name="T56"/>
              <a:gd fmla="*/ 27 h 69" name="T57"/>
              <a:gd fmla="*/ 51 w 67" name="T58"/>
              <a:gd fmla="*/ 30 h 69" name="T59"/>
              <a:gd fmla="*/ 55 w 67" name="T60"/>
              <a:gd fmla="*/ 27 h 69" name="T61"/>
              <a:gd fmla="*/ 52 w 67" name="T62"/>
              <a:gd fmla="*/ 36 h 69" name="T63"/>
              <a:gd fmla="*/ 54 w 67" name="T64"/>
              <a:gd fmla="*/ 20 h 69" name="T65"/>
              <a:gd fmla="*/ 28 w 67" name="T66"/>
              <a:gd fmla="*/ 1 h 69" name="T67"/>
              <a:gd fmla="*/ 21 w 67" name="T68"/>
              <a:gd fmla="*/ 3 h 69" name="T69"/>
              <a:gd fmla="*/ 18 w 67" name="T70"/>
              <a:gd fmla="*/ 5 h 69" name="T71"/>
              <a:gd fmla="*/ 14 w 67" name="T72"/>
              <a:gd fmla="*/ 12 h 69" name="T73"/>
              <a:gd fmla="*/ 14 w 67" name="T74"/>
              <a:gd fmla="*/ 19 h 69" name="T75"/>
              <a:gd fmla="*/ 19 w 67" name="T76"/>
              <a:gd fmla="*/ 23 h 69" name="T77"/>
              <a:gd fmla="*/ 25 w 67" name="T78"/>
              <a:gd fmla="*/ 26 h 69" name="T79"/>
              <a:gd fmla="*/ 31 w 67" name="T80"/>
              <a:gd fmla="*/ 26 h 69" name="T81"/>
              <a:gd fmla="*/ 35 w 67" name="T82"/>
              <a:gd fmla="*/ 24 h 69" name="T83"/>
              <a:gd fmla="*/ 39 w 67" name="T84"/>
              <a:gd fmla="*/ 20 h 69" name="T85"/>
              <a:gd fmla="*/ 40 w 67" name="T86"/>
              <a:gd fmla="*/ 14 h 69" name="T87"/>
              <a:gd fmla="*/ 38 w 67" name="T88"/>
              <a:gd fmla="*/ 8 h 69" name="T89"/>
              <a:gd fmla="*/ 35 w 67" name="T90"/>
              <a:gd fmla="*/ 2 h 69" name="T91"/>
              <a:gd fmla="*/ 32 w 67" name="T92"/>
              <a:gd fmla="*/ 12 h 69" name="T93"/>
              <a:gd fmla="*/ 24 w 67" name="T94"/>
              <a:gd fmla="*/ 18 h 69" name="T95"/>
              <a:gd fmla="*/ 30 w 67" name="T96"/>
              <a:gd fmla="*/ 13 h 69" name="T97"/>
              <a:gd fmla="*/ 26 w 67" name="T98"/>
              <a:gd fmla="*/ 16 h 69" name="T99"/>
              <a:gd fmla="*/ 30 w 67" name="T100"/>
              <a:gd fmla="*/ 13 h 69" name="T101"/>
              <a:gd fmla="*/ 27 w 67" name="T102"/>
              <a:gd fmla="*/ 23 h 69" name="T103"/>
              <a:gd fmla="*/ 29 w 67" name="T104"/>
              <a:gd fmla="*/ 7 h 69" name="T105"/>
              <a:gd fmla="*/ 14 w 67" name="T106"/>
              <a:gd fmla="*/ 48 h 69" name="T107"/>
              <a:gd fmla="*/ 28 w 67" name="T108"/>
              <a:gd fmla="*/ 48 h 69" name="T109"/>
              <a:gd fmla="*/ 21 w 67" name="T110"/>
              <a:gd fmla="*/ 45 h 69" name="T111"/>
              <a:gd fmla="*/ 21 w 67" name="T112"/>
              <a:gd fmla="*/ 52 h 69" name="T113"/>
              <a:gd fmla="*/ 29 w 67" name="T114"/>
              <a:gd fmla="*/ 40 h 69" name="T115"/>
              <a:gd fmla="*/ 13 w 67" name="T116"/>
              <a:gd fmla="*/ 56 h 69" name="T117"/>
              <a:gd fmla="*/ 29 w 67" name="T118"/>
              <a:gd fmla="*/ 40 h 69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69" w="67">
                <a:moveTo>
                  <a:pt x="24" y="31"/>
                </a:moveTo>
                <a:cubicBezTo>
                  <a:pt x="25" y="32"/>
                  <a:pt x="26" y="32"/>
                  <a:pt x="27" y="32"/>
                </a:cubicBezTo>
                <a:cubicBezTo>
                  <a:pt x="29" y="30"/>
                  <a:pt x="29" y="30"/>
                  <a:pt x="29" y="30"/>
                </a:cubicBezTo>
                <a:cubicBezTo>
                  <a:pt x="31" y="30"/>
                  <a:pt x="32" y="31"/>
                  <a:pt x="33" y="32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3" y="36"/>
                  <a:pt x="33" y="36"/>
                </a:cubicBezTo>
                <a:cubicBezTo>
                  <a:pt x="34" y="37"/>
                  <a:pt x="34" y="37"/>
                  <a:pt x="34" y="37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7"/>
                  <a:pt x="39" y="39"/>
                  <a:pt x="40" y="40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3"/>
                  <a:pt x="38" y="44"/>
                  <a:pt x="38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2" y="48"/>
                  <a:pt x="42" y="49"/>
                  <a:pt x="4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8" y="52"/>
                  <a:pt x="37" y="53"/>
                  <a:pt x="37" y="54"/>
                </a:cubicBezTo>
                <a:cubicBezTo>
                  <a:pt x="40" y="56"/>
                  <a:pt x="40" y="56"/>
                  <a:pt x="40" y="56"/>
                </a:cubicBezTo>
                <a:cubicBezTo>
                  <a:pt x="39" y="58"/>
                  <a:pt x="38" y="60"/>
                  <a:pt x="37" y="61"/>
                </a:cubicBezTo>
                <a:cubicBezTo>
                  <a:pt x="34" y="59"/>
                  <a:pt x="34" y="59"/>
                  <a:pt x="34" y="59"/>
                </a:cubicBezTo>
                <a:cubicBezTo>
                  <a:pt x="34" y="60"/>
                  <a:pt x="33" y="60"/>
                  <a:pt x="33" y="60"/>
                </a:cubicBezTo>
                <a:cubicBezTo>
                  <a:pt x="33" y="61"/>
                  <a:pt x="32" y="61"/>
                  <a:pt x="32" y="62"/>
                </a:cubicBezTo>
                <a:cubicBezTo>
                  <a:pt x="33" y="65"/>
                  <a:pt x="33" y="65"/>
                  <a:pt x="33" y="65"/>
                </a:cubicBezTo>
                <a:cubicBezTo>
                  <a:pt x="32" y="66"/>
                  <a:pt x="30" y="67"/>
                  <a:pt x="29" y="67"/>
                </a:cubicBezTo>
                <a:cubicBezTo>
                  <a:pt x="27" y="64"/>
                  <a:pt x="27" y="64"/>
                  <a:pt x="27" y="64"/>
                </a:cubicBezTo>
                <a:cubicBezTo>
                  <a:pt x="26" y="65"/>
                  <a:pt x="25" y="65"/>
                  <a:pt x="24" y="65"/>
                </a:cubicBezTo>
                <a:cubicBezTo>
                  <a:pt x="23" y="69"/>
                  <a:pt x="23" y="69"/>
                  <a:pt x="23" y="69"/>
                </a:cubicBezTo>
                <a:cubicBezTo>
                  <a:pt x="22" y="69"/>
                  <a:pt x="20" y="69"/>
                  <a:pt x="18" y="69"/>
                </a:cubicBezTo>
                <a:cubicBezTo>
                  <a:pt x="18" y="65"/>
                  <a:pt x="18" y="65"/>
                  <a:pt x="18" y="65"/>
                </a:cubicBezTo>
                <a:cubicBezTo>
                  <a:pt x="17" y="65"/>
                  <a:pt x="16" y="65"/>
                  <a:pt x="15" y="64"/>
                </a:cubicBezTo>
                <a:cubicBezTo>
                  <a:pt x="13" y="67"/>
                  <a:pt x="13" y="67"/>
                  <a:pt x="13" y="67"/>
                </a:cubicBezTo>
                <a:cubicBezTo>
                  <a:pt x="11" y="67"/>
                  <a:pt x="10" y="66"/>
                  <a:pt x="9" y="65"/>
                </a:cubicBezTo>
                <a:cubicBezTo>
                  <a:pt x="10" y="62"/>
                  <a:pt x="10" y="62"/>
                  <a:pt x="10" y="62"/>
                </a:cubicBezTo>
                <a:cubicBezTo>
                  <a:pt x="10" y="61"/>
                  <a:pt x="9" y="61"/>
                  <a:pt x="9" y="60"/>
                </a:cubicBezTo>
                <a:cubicBezTo>
                  <a:pt x="8" y="60"/>
                  <a:pt x="8" y="60"/>
                  <a:pt x="8" y="59"/>
                </a:cubicBezTo>
                <a:cubicBezTo>
                  <a:pt x="5" y="61"/>
                  <a:pt x="5" y="61"/>
                  <a:pt x="5" y="61"/>
                </a:cubicBezTo>
                <a:cubicBezTo>
                  <a:pt x="3" y="59"/>
                  <a:pt x="2" y="58"/>
                  <a:pt x="2" y="56"/>
                </a:cubicBezTo>
                <a:cubicBezTo>
                  <a:pt x="5" y="54"/>
                  <a:pt x="5" y="54"/>
                  <a:pt x="5" y="54"/>
                </a:cubicBezTo>
                <a:cubicBezTo>
                  <a:pt x="4" y="53"/>
                  <a:pt x="4" y="52"/>
                  <a:pt x="4" y="51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49"/>
                  <a:pt x="0" y="47"/>
                  <a:pt x="1" y="46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4"/>
                  <a:pt x="4" y="43"/>
                  <a:pt x="5" y="42"/>
                </a:cubicBezTo>
                <a:cubicBezTo>
                  <a:pt x="2" y="40"/>
                  <a:pt x="2" y="40"/>
                  <a:pt x="2" y="40"/>
                </a:cubicBezTo>
                <a:cubicBezTo>
                  <a:pt x="3" y="38"/>
                  <a:pt x="3" y="37"/>
                  <a:pt x="5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9" y="36"/>
                </a:cubicBezTo>
                <a:cubicBezTo>
                  <a:pt x="9" y="36"/>
                  <a:pt x="10" y="35"/>
                  <a:pt x="10" y="35"/>
                </a:cubicBezTo>
                <a:cubicBezTo>
                  <a:pt x="9" y="32"/>
                  <a:pt x="9" y="32"/>
                  <a:pt x="9" y="32"/>
                </a:cubicBezTo>
                <a:cubicBezTo>
                  <a:pt x="10" y="31"/>
                  <a:pt x="11" y="30"/>
                  <a:pt x="13" y="29"/>
                </a:cubicBezTo>
                <a:cubicBezTo>
                  <a:pt x="15" y="32"/>
                  <a:pt x="15" y="32"/>
                  <a:pt x="15" y="32"/>
                </a:cubicBezTo>
                <a:cubicBezTo>
                  <a:pt x="16" y="32"/>
                  <a:pt x="17" y="32"/>
                  <a:pt x="18" y="31"/>
                </a:cubicBezTo>
                <a:cubicBezTo>
                  <a:pt x="19" y="28"/>
                  <a:pt x="19" y="28"/>
                  <a:pt x="19" y="28"/>
                </a:cubicBezTo>
                <a:cubicBezTo>
                  <a:pt x="20" y="28"/>
                  <a:pt x="22" y="28"/>
                  <a:pt x="24" y="28"/>
                </a:cubicBezTo>
                <a:cubicBezTo>
                  <a:pt x="24" y="31"/>
                  <a:pt x="24" y="31"/>
                  <a:pt x="24" y="31"/>
                </a:cubicBezTo>
                <a:close/>
                <a:moveTo>
                  <a:pt x="56" y="17"/>
                </a:moveTo>
                <a:cubicBezTo>
                  <a:pt x="56" y="14"/>
                  <a:pt x="56" y="14"/>
                  <a:pt x="56" y="14"/>
                </a:cubicBezTo>
                <a:cubicBezTo>
                  <a:pt x="55" y="14"/>
                  <a:pt x="54" y="14"/>
                  <a:pt x="53" y="14"/>
                </a:cubicBezTo>
                <a:cubicBezTo>
                  <a:pt x="52" y="16"/>
                  <a:pt x="52" y="16"/>
                  <a:pt x="52" y="16"/>
                </a:cubicBezTo>
                <a:cubicBezTo>
                  <a:pt x="51" y="16"/>
                  <a:pt x="51" y="16"/>
                  <a:pt x="50" y="17"/>
                </a:cubicBezTo>
                <a:cubicBezTo>
                  <a:pt x="49" y="15"/>
                  <a:pt x="49" y="15"/>
                  <a:pt x="49" y="15"/>
                </a:cubicBezTo>
                <a:cubicBezTo>
                  <a:pt x="48" y="15"/>
                  <a:pt x="47" y="15"/>
                  <a:pt x="46" y="16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8"/>
                  <a:pt x="46" y="19"/>
                  <a:pt x="45" y="19"/>
                </a:cubicBezTo>
                <a:cubicBezTo>
                  <a:pt x="45" y="19"/>
                  <a:pt x="45" y="19"/>
                  <a:pt x="45" y="20"/>
                </a:cubicBezTo>
                <a:cubicBezTo>
                  <a:pt x="43" y="18"/>
                  <a:pt x="43" y="18"/>
                  <a:pt x="43" y="18"/>
                </a:cubicBezTo>
                <a:cubicBezTo>
                  <a:pt x="42" y="19"/>
                  <a:pt x="41" y="20"/>
                  <a:pt x="41" y="21"/>
                </a:cubicBezTo>
                <a:cubicBezTo>
                  <a:pt x="42" y="23"/>
                  <a:pt x="42" y="23"/>
                  <a:pt x="42" y="23"/>
                </a:cubicBezTo>
                <a:cubicBezTo>
                  <a:pt x="42" y="24"/>
                  <a:pt x="42" y="24"/>
                  <a:pt x="41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6"/>
                  <a:pt x="38" y="27"/>
                  <a:pt x="39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30"/>
                  <a:pt x="41" y="30"/>
                  <a:pt x="41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3"/>
                  <a:pt x="40" y="34"/>
                  <a:pt x="41" y="35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35"/>
                  <a:pt x="43" y="35"/>
                  <a:pt x="44" y="36"/>
                </a:cubicBezTo>
                <a:cubicBezTo>
                  <a:pt x="44" y="36"/>
                  <a:pt x="44" y="36"/>
                  <a:pt x="44" y="37"/>
                </a:cubicBezTo>
                <a:cubicBezTo>
                  <a:pt x="43" y="39"/>
                  <a:pt x="43" y="39"/>
                  <a:pt x="43" y="39"/>
                </a:cubicBezTo>
                <a:cubicBezTo>
                  <a:pt x="44" y="39"/>
                  <a:pt x="45" y="40"/>
                  <a:pt x="46" y="41"/>
                </a:cubicBezTo>
                <a:cubicBezTo>
                  <a:pt x="47" y="39"/>
                  <a:pt x="47" y="39"/>
                  <a:pt x="47" y="39"/>
                </a:cubicBezTo>
                <a:cubicBezTo>
                  <a:pt x="48" y="39"/>
                  <a:pt x="49" y="39"/>
                  <a:pt x="50" y="40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2"/>
                  <a:pt x="52" y="43"/>
                  <a:pt x="53" y="42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5" y="40"/>
                  <a:pt x="56" y="40"/>
                </a:cubicBezTo>
                <a:cubicBezTo>
                  <a:pt x="57" y="42"/>
                  <a:pt x="57" y="42"/>
                  <a:pt x="57" y="42"/>
                </a:cubicBezTo>
                <a:cubicBezTo>
                  <a:pt x="58" y="42"/>
                  <a:pt x="59" y="41"/>
                  <a:pt x="60" y="40"/>
                </a:cubicBezTo>
                <a:cubicBezTo>
                  <a:pt x="59" y="38"/>
                  <a:pt x="59" y="38"/>
                  <a:pt x="59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1" y="37"/>
                  <a:pt x="61" y="37"/>
                  <a:pt x="61" y="37"/>
                </a:cubicBezTo>
                <a:cubicBezTo>
                  <a:pt x="63" y="38"/>
                  <a:pt x="63" y="38"/>
                  <a:pt x="63" y="38"/>
                </a:cubicBezTo>
                <a:cubicBezTo>
                  <a:pt x="64" y="37"/>
                  <a:pt x="65" y="36"/>
                  <a:pt x="65" y="35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3"/>
                  <a:pt x="64" y="32"/>
                  <a:pt x="64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7" y="30"/>
                  <a:pt x="67" y="29"/>
                  <a:pt x="67" y="28"/>
                </a:cubicBezTo>
                <a:cubicBezTo>
                  <a:pt x="65" y="28"/>
                  <a:pt x="65" y="28"/>
                  <a:pt x="65" y="28"/>
                </a:cubicBezTo>
                <a:cubicBezTo>
                  <a:pt x="65" y="27"/>
                  <a:pt x="65" y="26"/>
                  <a:pt x="64" y="25"/>
                </a:cubicBezTo>
                <a:cubicBezTo>
                  <a:pt x="67" y="24"/>
                  <a:pt x="67" y="24"/>
                  <a:pt x="67" y="24"/>
                </a:cubicBezTo>
                <a:cubicBezTo>
                  <a:pt x="66" y="23"/>
                  <a:pt x="66" y="22"/>
                  <a:pt x="65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3" y="21"/>
                  <a:pt x="62" y="21"/>
                  <a:pt x="62" y="21"/>
                </a:cubicBezTo>
                <a:cubicBezTo>
                  <a:pt x="62" y="20"/>
                  <a:pt x="62" y="20"/>
                  <a:pt x="61" y="20"/>
                </a:cubicBezTo>
                <a:cubicBezTo>
                  <a:pt x="63" y="18"/>
                  <a:pt x="63" y="18"/>
                  <a:pt x="63" y="18"/>
                </a:cubicBezTo>
                <a:cubicBezTo>
                  <a:pt x="62" y="17"/>
                  <a:pt x="61" y="16"/>
                  <a:pt x="60" y="16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7"/>
                  <a:pt x="57" y="17"/>
                  <a:pt x="56" y="17"/>
                </a:cubicBezTo>
                <a:close/>
                <a:moveTo>
                  <a:pt x="53" y="23"/>
                </a:moveTo>
                <a:cubicBezTo>
                  <a:pt x="55" y="23"/>
                  <a:pt x="56" y="24"/>
                  <a:pt x="57" y="25"/>
                </a:cubicBezTo>
                <a:cubicBezTo>
                  <a:pt x="58" y="26"/>
                  <a:pt x="58" y="27"/>
                  <a:pt x="58" y="29"/>
                </a:cubicBezTo>
                <a:cubicBezTo>
                  <a:pt x="58" y="30"/>
                  <a:pt x="57" y="31"/>
                  <a:pt x="56" y="32"/>
                </a:cubicBezTo>
                <a:cubicBezTo>
                  <a:pt x="55" y="33"/>
                  <a:pt x="54" y="33"/>
                  <a:pt x="52" y="33"/>
                </a:cubicBezTo>
                <a:cubicBezTo>
                  <a:pt x="51" y="33"/>
                  <a:pt x="50" y="32"/>
                  <a:pt x="49" y="31"/>
                </a:cubicBezTo>
                <a:cubicBezTo>
                  <a:pt x="48" y="30"/>
                  <a:pt x="48" y="29"/>
                  <a:pt x="48" y="28"/>
                </a:cubicBezTo>
                <a:cubicBezTo>
                  <a:pt x="48" y="26"/>
                  <a:pt x="49" y="25"/>
                  <a:pt x="50" y="24"/>
                </a:cubicBezTo>
                <a:cubicBezTo>
                  <a:pt x="51" y="23"/>
                  <a:pt x="52" y="23"/>
                  <a:pt x="53" y="23"/>
                </a:cubicBezTo>
                <a:close/>
                <a:moveTo>
                  <a:pt x="55" y="27"/>
                </a:moveTo>
                <a:cubicBezTo>
                  <a:pt x="55" y="27"/>
                  <a:pt x="55" y="28"/>
                  <a:pt x="55" y="28"/>
                </a:cubicBezTo>
                <a:cubicBezTo>
                  <a:pt x="55" y="29"/>
                  <a:pt x="55" y="30"/>
                  <a:pt x="54" y="30"/>
                </a:cubicBezTo>
                <a:cubicBezTo>
                  <a:pt x="54" y="30"/>
                  <a:pt x="53" y="31"/>
                  <a:pt x="53" y="31"/>
                </a:cubicBezTo>
                <a:cubicBezTo>
                  <a:pt x="52" y="30"/>
                  <a:pt x="51" y="30"/>
                  <a:pt x="51" y="30"/>
                </a:cubicBezTo>
                <a:cubicBezTo>
                  <a:pt x="51" y="29"/>
                  <a:pt x="50" y="29"/>
                  <a:pt x="51" y="28"/>
                </a:cubicBezTo>
                <a:cubicBezTo>
                  <a:pt x="51" y="27"/>
                  <a:pt x="51" y="27"/>
                  <a:pt x="51" y="26"/>
                </a:cubicBezTo>
                <a:cubicBezTo>
                  <a:pt x="52" y="26"/>
                  <a:pt x="52" y="26"/>
                  <a:pt x="53" y="26"/>
                </a:cubicBezTo>
                <a:cubicBezTo>
                  <a:pt x="54" y="26"/>
                  <a:pt x="54" y="26"/>
                  <a:pt x="55" y="27"/>
                </a:cubicBezTo>
                <a:close/>
                <a:moveTo>
                  <a:pt x="59" y="23"/>
                </a:moveTo>
                <a:cubicBezTo>
                  <a:pt x="60" y="25"/>
                  <a:pt x="61" y="27"/>
                  <a:pt x="61" y="29"/>
                </a:cubicBezTo>
                <a:cubicBezTo>
                  <a:pt x="60" y="31"/>
                  <a:pt x="59" y="33"/>
                  <a:pt x="58" y="34"/>
                </a:cubicBezTo>
                <a:cubicBezTo>
                  <a:pt x="56" y="36"/>
                  <a:pt x="54" y="36"/>
                  <a:pt x="52" y="36"/>
                </a:cubicBezTo>
                <a:cubicBezTo>
                  <a:pt x="50" y="36"/>
                  <a:pt x="48" y="35"/>
                  <a:pt x="47" y="33"/>
                </a:cubicBezTo>
                <a:cubicBezTo>
                  <a:pt x="45" y="32"/>
                  <a:pt x="45" y="30"/>
                  <a:pt x="45" y="27"/>
                </a:cubicBezTo>
                <a:cubicBezTo>
                  <a:pt x="45" y="25"/>
                  <a:pt x="46" y="23"/>
                  <a:pt x="48" y="22"/>
                </a:cubicBezTo>
                <a:cubicBezTo>
                  <a:pt x="50" y="21"/>
                  <a:pt x="52" y="20"/>
                  <a:pt x="54" y="20"/>
                </a:cubicBezTo>
                <a:cubicBezTo>
                  <a:pt x="56" y="21"/>
                  <a:pt x="58" y="22"/>
                  <a:pt x="59" y="23"/>
                </a:cubicBezTo>
                <a:close/>
                <a:moveTo>
                  <a:pt x="31" y="3"/>
                </a:moveTo>
                <a:cubicBezTo>
                  <a:pt x="31" y="1"/>
                  <a:pt x="31" y="1"/>
                  <a:pt x="31" y="1"/>
                </a:cubicBezTo>
                <a:cubicBezTo>
                  <a:pt x="30" y="1"/>
                  <a:pt x="29" y="0"/>
                  <a:pt x="28" y="1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6" y="3"/>
                  <a:pt x="25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2" y="2"/>
                  <a:pt x="21" y="3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6"/>
                  <a:pt x="16" y="7"/>
                  <a:pt x="16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1"/>
                  <a:pt x="16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3"/>
                  <a:pt x="14" y="14"/>
                  <a:pt x="14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7"/>
                  <a:pt x="16" y="18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0"/>
                  <a:pt x="15" y="21"/>
                  <a:pt x="16" y="22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2"/>
                  <a:pt x="18" y="22"/>
                  <a:pt x="19" y="22"/>
                </a:cubicBezTo>
                <a:cubicBezTo>
                  <a:pt x="19" y="23"/>
                  <a:pt x="19" y="23"/>
                  <a:pt x="19" y="23"/>
                </a:cubicBezTo>
                <a:cubicBezTo>
                  <a:pt x="18" y="25"/>
                  <a:pt x="18" y="25"/>
                  <a:pt x="18" y="25"/>
                </a:cubicBezTo>
                <a:cubicBezTo>
                  <a:pt x="19" y="26"/>
                  <a:pt x="20" y="27"/>
                  <a:pt x="21" y="27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6"/>
                  <a:pt x="24" y="26"/>
                  <a:pt x="25" y="26"/>
                </a:cubicBezTo>
                <a:cubicBezTo>
                  <a:pt x="25" y="29"/>
                  <a:pt x="25" y="29"/>
                  <a:pt x="25" y="29"/>
                </a:cubicBezTo>
                <a:cubicBezTo>
                  <a:pt x="26" y="29"/>
                  <a:pt x="27" y="29"/>
                  <a:pt x="28" y="29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30" y="27"/>
                  <a:pt x="31" y="26"/>
                </a:cubicBezTo>
                <a:cubicBezTo>
                  <a:pt x="32" y="28"/>
                  <a:pt x="32" y="28"/>
                  <a:pt x="32" y="28"/>
                </a:cubicBezTo>
                <a:cubicBezTo>
                  <a:pt x="33" y="28"/>
                  <a:pt x="34" y="28"/>
                  <a:pt x="35" y="27"/>
                </a:cubicBezTo>
                <a:cubicBezTo>
                  <a:pt x="34" y="25"/>
                  <a:pt x="34" y="25"/>
                  <a:pt x="34" y="25"/>
                </a:cubicBezTo>
                <a:cubicBezTo>
                  <a:pt x="35" y="25"/>
                  <a:pt x="35" y="24"/>
                  <a:pt x="35" y="24"/>
                </a:cubicBezTo>
                <a:cubicBezTo>
                  <a:pt x="36" y="24"/>
                  <a:pt x="36" y="24"/>
                  <a:pt x="36" y="23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4"/>
                  <a:pt x="40" y="23"/>
                  <a:pt x="40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39" y="19"/>
                  <a:pt x="39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42" y="17"/>
                  <a:pt x="42" y="16"/>
                  <a:pt x="42" y="15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3"/>
                  <a:pt x="40" y="13"/>
                  <a:pt x="40" y="12"/>
                </a:cubicBezTo>
                <a:cubicBezTo>
                  <a:pt x="42" y="11"/>
                  <a:pt x="42" y="11"/>
                  <a:pt x="42" y="11"/>
                </a:cubicBezTo>
                <a:cubicBezTo>
                  <a:pt x="41" y="10"/>
                  <a:pt x="41" y="9"/>
                  <a:pt x="40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8"/>
                  <a:pt x="37" y="8"/>
                  <a:pt x="37" y="7"/>
                </a:cubicBezTo>
                <a:cubicBezTo>
                  <a:pt x="37" y="7"/>
                  <a:pt x="37" y="7"/>
                  <a:pt x="36" y="7"/>
                </a:cubicBezTo>
                <a:cubicBezTo>
                  <a:pt x="38" y="5"/>
                  <a:pt x="38" y="5"/>
                  <a:pt x="38" y="5"/>
                </a:cubicBezTo>
                <a:cubicBezTo>
                  <a:pt x="37" y="4"/>
                  <a:pt x="36" y="3"/>
                  <a:pt x="35" y="2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2" y="4"/>
                  <a:pt x="31" y="3"/>
                </a:cubicBezTo>
                <a:close/>
                <a:moveTo>
                  <a:pt x="28" y="10"/>
                </a:moveTo>
                <a:cubicBezTo>
                  <a:pt x="30" y="10"/>
                  <a:pt x="31" y="11"/>
                  <a:pt x="32" y="12"/>
                </a:cubicBezTo>
                <a:cubicBezTo>
                  <a:pt x="33" y="13"/>
                  <a:pt x="33" y="14"/>
                  <a:pt x="33" y="15"/>
                </a:cubicBezTo>
                <a:cubicBezTo>
                  <a:pt x="33" y="17"/>
                  <a:pt x="32" y="18"/>
                  <a:pt x="31" y="19"/>
                </a:cubicBezTo>
                <a:cubicBezTo>
                  <a:pt x="30" y="20"/>
                  <a:pt x="29" y="20"/>
                  <a:pt x="27" y="20"/>
                </a:cubicBezTo>
                <a:cubicBezTo>
                  <a:pt x="26" y="20"/>
                  <a:pt x="25" y="19"/>
                  <a:pt x="24" y="18"/>
                </a:cubicBezTo>
                <a:cubicBezTo>
                  <a:pt x="23" y="17"/>
                  <a:pt x="23" y="16"/>
                  <a:pt x="23" y="14"/>
                </a:cubicBezTo>
                <a:cubicBezTo>
                  <a:pt x="23" y="13"/>
                  <a:pt x="24" y="12"/>
                  <a:pt x="25" y="11"/>
                </a:cubicBezTo>
                <a:cubicBezTo>
                  <a:pt x="26" y="10"/>
                  <a:pt x="27" y="10"/>
                  <a:pt x="28" y="10"/>
                </a:cubicBezTo>
                <a:close/>
                <a:moveTo>
                  <a:pt x="30" y="13"/>
                </a:moveTo>
                <a:cubicBezTo>
                  <a:pt x="30" y="14"/>
                  <a:pt x="30" y="14"/>
                  <a:pt x="30" y="15"/>
                </a:cubicBezTo>
                <a:cubicBezTo>
                  <a:pt x="30" y="16"/>
                  <a:pt x="30" y="16"/>
                  <a:pt x="29" y="17"/>
                </a:cubicBezTo>
                <a:cubicBezTo>
                  <a:pt x="29" y="17"/>
                  <a:pt x="28" y="17"/>
                  <a:pt x="28" y="17"/>
                </a:cubicBezTo>
                <a:cubicBezTo>
                  <a:pt x="27" y="17"/>
                  <a:pt x="26" y="17"/>
                  <a:pt x="26" y="16"/>
                </a:cubicBezTo>
                <a:cubicBezTo>
                  <a:pt x="26" y="16"/>
                  <a:pt x="26" y="15"/>
                  <a:pt x="26" y="15"/>
                </a:cubicBezTo>
                <a:cubicBezTo>
                  <a:pt x="26" y="14"/>
                  <a:pt x="26" y="13"/>
                  <a:pt x="26" y="13"/>
                </a:cubicBezTo>
                <a:cubicBezTo>
                  <a:pt x="27" y="13"/>
                  <a:pt x="28" y="12"/>
                  <a:pt x="28" y="13"/>
                </a:cubicBezTo>
                <a:cubicBezTo>
                  <a:pt x="29" y="13"/>
                  <a:pt x="29" y="13"/>
                  <a:pt x="30" y="13"/>
                </a:cubicBezTo>
                <a:close/>
                <a:moveTo>
                  <a:pt x="34" y="10"/>
                </a:moveTo>
                <a:cubicBezTo>
                  <a:pt x="35" y="11"/>
                  <a:pt x="36" y="14"/>
                  <a:pt x="36" y="16"/>
                </a:cubicBezTo>
                <a:cubicBezTo>
                  <a:pt x="36" y="18"/>
                  <a:pt x="34" y="20"/>
                  <a:pt x="33" y="21"/>
                </a:cubicBezTo>
                <a:cubicBezTo>
                  <a:pt x="31" y="22"/>
                  <a:pt x="29" y="23"/>
                  <a:pt x="27" y="23"/>
                </a:cubicBezTo>
                <a:cubicBezTo>
                  <a:pt x="25" y="22"/>
                  <a:pt x="23" y="21"/>
                  <a:pt x="22" y="20"/>
                </a:cubicBezTo>
                <a:cubicBezTo>
                  <a:pt x="21" y="18"/>
                  <a:pt x="20" y="16"/>
                  <a:pt x="20" y="14"/>
                </a:cubicBezTo>
                <a:cubicBezTo>
                  <a:pt x="20" y="12"/>
                  <a:pt x="21" y="10"/>
                  <a:pt x="23" y="9"/>
                </a:cubicBezTo>
                <a:cubicBezTo>
                  <a:pt x="25" y="7"/>
                  <a:pt x="27" y="7"/>
                  <a:pt x="29" y="7"/>
                </a:cubicBezTo>
                <a:cubicBezTo>
                  <a:pt x="31" y="7"/>
                  <a:pt x="33" y="8"/>
                  <a:pt x="34" y="10"/>
                </a:cubicBezTo>
                <a:close/>
                <a:moveTo>
                  <a:pt x="21" y="41"/>
                </a:moveTo>
                <a:cubicBezTo>
                  <a:pt x="19" y="41"/>
                  <a:pt x="17" y="42"/>
                  <a:pt x="16" y="43"/>
                </a:cubicBezTo>
                <a:cubicBezTo>
                  <a:pt x="14" y="44"/>
                  <a:pt x="14" y="46"/>
                  <a:pt x="14" y="48"/>
                </a:cubicBezTo>
                <a:cubicBezTo>
                  <a:pt x="14" y="50"/>
                  <a:pt x="14" y="52"/>
                  <a:pt x="16" y="54"/>
                </a:cubicBezTo>
                <a:cubicBezTo>
                  <a:pt x="17" y="55"/>
                  <a:pt x="19" y="56"/>
                  <a:pt x="21" y="56"/>
                </a:cubicBezTo>
                <a:cubicBezTo>
                  <a:pt x="23" y="56"/>
                  <a:pt x="25" y="55"/>
                  <a:pt x="26" y="54"/>
                </a:cubicBezTo>
                <a:cubicBezTo>
                  <a:pt x="28" y="52"/>
                  <a:pt x="28" y="50"/>
                  <a:pt x="28" y="48"/>
                </a:cubicBezTo>
                <a:cubicBezTo>
                  <a:pt x="28" y="46"/>
                  <a:pt x="28" y="44"/>
                  <a:pt x="26" y="43"/>
                </a:cubicBezTo>
                <a:cubicBezTo>
                  <a:pt x="25" y="42"/>
                  <a:pt x="23" y="41"/>
                  <a:pt x="21" y="41"/>
                </a:cubicBezTo>
                <a:close/>
                <a:moveTo>
                  <a:pt x="23" y="46"/>
                </a:moveTo>
                <a:cubicBezTo>
                  <a:pt x="23" y="45"/>
                  <a:pt x="22" y="45"/>
                  <a:pt x="21" y="45"/>
                </a:cubicBezTo>
                <a:cubicBezTo>
                  <a:pt x="20" y="45"/>
                  <a:pt x="19" y="45"/>
                  <a:pt x="19" y="46"/>
                </a:cubicBezTo>
                <a:cubicBezTo>
                  <a:pt x="18" y="47"/>
                  <a:pt x="18" y="47"/>
                  <a:pt x="18" y="48"/>
                </a:cubicBezTo>
                <a:cubicBezTo>
                  <a:pt x="18" y="49"/>
                  <a:pt x="18" y="50"/>
                  <a:pt x="19" y="51"/>
                </a:cubicBezTo>
                <a:cubicBezTo>
                  <a:pt x="19" y="51"/>
                  <a:pt x="20" y="52"/>
                  <a:pt x="21" y="52"/>
                </a:cubicBezTo>
                <a:cubicBezTo>
                  <a:pt x="22" y="52"/>
                  <a:pt x="23" y="51"/>
                  <a:pt x="23" y="51"/>
                </a:cubicBezTo>
                <a:cubicBezTo>
                  <a:pt x="24" y="50"/>
                  <a:pt x="24" y="49"/>
                  <a:pt x="24" y="48"/>
                </a:cubicBezTo>
                <a:cubicBezTo>
                  <a:pt x="24" y="47"/>
                  <a:pt x="24" y="47"/>
                  <a:pt x="23" y="46"/>
                </a:cubicBezTo>
                <a:close/>
                <a:moveTo>
                  <a:pt x="29" y="40"/>
                </a:moveTo>
                <a:cubicBezTo>
                  <a:pt x="27" y="38"/>
                  <a:pt x="24" y="37"/>
                  <a:pt x="21" y="37"/>
                </a:cubicBezTo>
                <a:cubicBezTo>
                  <a:pt x="18" y="37"/>
                  <a:pt x="15" y="38"/>
                  <a:pt x="13" y="40"/>
                </a:cubicBezTo>
                <a:cubicBezTo>
                  <a:pt x="11" y="42"/>
                  <a:pt x="10" y="45"/>
                  <a:pt x="10" y="48"/>
                </a:cubicBezTo>
                <a:cubicBezTo>
                  <a:pt x="10" y="51"/>
                  <a:pt x="11" y="54"/>
                  <a:pt x="13" y="56"/>
                </a:cubicBezTo>
                <a:cubicBezTo>
                  <a:pt x="15" y="58"/>
                  <a:pt x="18" y="60"/>
                  <a:pt x="21" y="60"/>
                </a:cubicBezTo>
                <a:cubicBezTo>
                  <a:pt x="24" y="60"/>
                  <a:pt x="27" y="58"/>
                  <a:pt x="29" y="56"/>
                </a:cubicBezTo>
                <a:cubicBezTo>
                  <a:pt x="31" y="54"/>
                  <a:pt x="32" y="51"/>
                  <a:pt x="32" y="48"/>
                </a:cubicBezTo>
                <a:cubicBezTo>
                  <a:pt x="32" y="45"/>
                  <a:pt x="31" y="42"/>
                  <a:pt x="29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" name="Freeform 16"/>
          <p:cNvSpPr>
            <a:spLocks noEditPoints="1"/>
          </p:cNvSpPr>
          <p:nvPr/>
        </p:nvSpPr>
        <p:spPr bwMode="auto">
          <a:xfrm>
            <a:off x="5034619" y="2654812"/>
            <a:ext cx="356854" cy="275546"/>
          </a:xfrm>
          <a:custGeom>
            <a:gdLst>
              <a:gd fmla="*/ 22 w 67" name="T0"/>
              <a:gd fmla="*/ 52 h 52" name="T1"/>
              <a:gd fmla="*/ 30 w 67" name="T2"/>
              <a:gd fmla="*/ 52 h 52" name="T3"/>
              <a:gd fmla="*/ 32 w 67" name="T4"/>
              <a:gd fmla="*/ 51 h 52" name="T5"/>
              <a:gd fmla="*/ 32 w 67" name="T6"/>
              <a:gd fmla="*/ 34 h 52" name="T7"/>
              <a:gd fmla="*/ 27 w 67" name="T8"/>
              <a:gd fmla="*/ 31 h 52" name="T9"/>
              <a:gd fmla="*/ 20 w 67" name="T10"/>
              <a:gd fmla="*/ 35 h 52" name="T11"/>
              <a:gd fmla="*/ 20 w 67" name="T12"/>
              <a:gd fmla="*/ 51 h 52" name="T13"/>
              <a:gd fmla="*/ 22 w 67" name="T14"/>
              <a:gd fmla="*/ 52 h 52" name="T15"/>
              <a:gd fmla="*/ 0 w 67" name="T16"/>
              <a:gd fmla="*/ 34 h 52" name="T17"/>
              <a:gd fmla="*/ 25 w 67" name="T18"/>
              <a:gd fmla="*/ 19 h 52" name="T19"/>
              <a:gd fmla="*/ 27 w 67" name="T20"/>
              <a:gd fmla="*/ 18 h 52" name="T21"/>
              <a:gd fmla="*/ 28 w 67" name="T22"/>
              <a:gd fmla="*/ 19 h 52" name="T23"/>
              <a:gd fmla="*/ 36 w 67" name="T24"/>
              <a:gd fmla="*/ 23 h 52" name="T25"/>
              <a:gd fmla="*/ 56 w 67" name="T26"/>
              <a:gd fmla="*/ 6 h 52" name="T27"/>
              <a:gd fmla="*/ 53 w 67" name="T28"/>
              <a:gd fmla="*/ 3 h 52" name="T29"/>
              <a:gd fmla="*/ 60 w 67" name="T30"/>
              <a:gd fmla="*/ 1 h 52" name="T31"/>
              <a:gd fmla="*/ 67 w 67" name="T32"/>
              <a:gd fmla="*/ 0 h 52" name="T33"/>
              <a:gd fmla="*/ 65 w 67" name="T34"/>
              <a:gd fmla="*/ 7 h 52" name="T35"/>
              <a:gd fmla="*/ 63 w 67" name="T36"/>
              <a:gd fmla="*/ 14 h 52" name="T37"/>
              <a:gd fmla="*/ 60 w 67" name="T38"/>
              <a:gd fmla="*/ 10 h 52" name="T39"/>
              <a:gd fmla="*/ 38 w 67" name="T40"/>
              <a:gd fmla="*/ 29 h 52" name="T41"/>
              <a:gd fmla="*/ 36 w 67" name="T42"/>
              <a:gd fmla="*/ 31 h 52" name="T43"/>
              <a:gd fmla="*/ 35 w 67" name="T44"/>
              <a:gd fmla="*/ 30 h 52" name="T45"/>
              <a:gd fmla="*/ 27 w 67" name="T46"/>
              <a:gd fmla="*/ 25 h 52" name="T47"/>
              <a:gd fmla="*/ 3 w 67" name="T48"/>
              <a:gd fmla="*/ 39 h 52" name="T49"/>
              <a:gd fmla="*/ 0 w 67" name="T50"/>
              <a:gd fmla="*/ 34 h 52" name="T51"/>
              <a:gd fmla="*/ 6 w 67" name="T52"/>
              <a:gd fmla="*/ 52 h 52" name="T53"/>
              <a:gd fmla="*/ 14 w 67" name="T54"/>
              <a:gd fmla="*/ 52 h 52" name="T55"/>
              <a:gd fmla="*/ 16 w 67" name="T56"/>
              <a:gd fmla="*/ 51 h 52" name="T57"/>
              <a:gd fmla="*/ 16 w 67" name="T58"/>
              <a:gd fmla="*/ 38 h 52" name="T59"/>
              <a:gd fmla="*/ 4 w 67" name="T60"/>
              <a:gd fmla="*/ 44 h 52" name="T61"/>
              <a:gd fmla="*/ 4 w 67" name="T62"/>
              <a:gd fmla="*/ 51 h 52" name="T63"/>
              <a:gd fmla="*/ 6 w 67" name="T64"/>
              <a:gd fmla="*/ 52 h 52" name="T65"/>
              <a:gd fmla="*/ 38 w 67" name="T66"/>
              <a:gd fmla="*/ 52 h 52" name="T67"/>
              <a:gd fmla="*/ 46 w 67" name="T68"/>
              <a:gd fmla="*/ 52 h 52" name="T69"/>
              <a:gd fmla="*/ 48 w 67" name="T70"/>
              <a:gd fmla="*/ 51 h 52" name="T71"/>
              <a:gd fmla="*/ 48 w 67" name="T72"/>
              <a:gd fmla="*/ 27 h 52" name="T73"/>
              <a:gd fmla="*/ 48 w 67" name="T74"/>
              <a:gd fmla="*/ 27 h 52" name="T75"/>
              <a:gd fmla="*/ 37 w 67" name="T76"/>
              <a:gd fmla="*/ 37 h 52" name="T77"/>
              <a:gd fmla="*/ 37 w 67" name="T78"/>
              <a:gd fmla="*/ 36 h 52" name="T79"/>
              <a:gd fmla="*/ 37 w 67" name="T80"/>
              <a:gd fmla="*/ 51 h 52" name="T81"/>
              <a:gd fmla="*/ 38 w 67" name="T82"/>
              <a:gd fmla="*/ 52 h 52" name="T83"/>
              <a:gd fmla="*/ 55 w 67" name="T84"/>
              <a:gd fmla="*/ 52 h 52" name="T85"/>
              <a:gd fmla="*/ 62 w 67" name="T86"/>
              <a:gd fmla="*/ 52 h 52" name="T87"/>
              <a:gd fmla="*/ 64 w 67" name="T88"/>
              <a:gd fmla="*/ 51 h 52" name="T89"/>
              <a:gd fmla="*/ 64 w 67" name="T90"/>
              <a:gd fmla="*/ 22 h 52" name="T91"/>
              <a:gd fmla="*/ 60 w 67" name="T92"/>
              <a:gd fmla="*/ 17 h 52" name="T93"/>
              <a:gd fmla="*/ 53 w 67" name="T94"/>
              <a:gd fmla="*/ 23 h 52" name="T95"/>
              <a:gd fmla="*/ 53 w 67" name="T96"/>
              <a:gd fmla="*/ 51 h 52" name="T97"/>
              <a:gd fmla="*/ 55 w 67" name="T98"/>
              <a:gd fmla="*/ 52 h 52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52" w="67">
                <a:moveTo>
                  <a:pt x="22" y="52"/>
                </a:moveTo>
                <a:cubicBezTo>
                  <a:pt x="25" y="52"/>
                  <a:pt x="28" y="52"/>
                  <a:pt x="30" y="52"/>
                </a:cubicBezTo>
                <a:cubicBezTo>
                  <a:pt x="31" y="52"/>
                  <a:pt x="32" y="52"/>
                  <a:pt x="32" y="51"/>
                </a:cubicBezTo>
                <a:cubicBezTo>
                  <a:pt x="32" y="34"/>
                  <a:pt x="32" y="34"/>
                  <a:pt x="32" y="34"/>
                </a:cubicBezTo>
                <a:cubicBezTo>
                  <a:pt x="27" y="31"/>
                  <a:pt x="27" y="31"/>
                  <a:pt x="27" y="31"/>
                </a:cubicBezTo>
                <a:cubicBezTo>
                  <a:pt x="20" y="35"/>
                  <a:pt x="20" y="35"/>
                  <a:pt x="20" y="35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1" y="52"/>
                  <a:pt x="22" y="52"/>
                </a:cubicBezTo>
                <a:close/>
                <a:moveTo>
                  <a:pt x="0" y="34"/>
                </a:moveTo>
                <a:cubicBezTo>
                  <a:pt x="25" y="19"/>
                  <a:pt x="25" y="19"/>
                  <a:pt x="25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8" y="19"/>
                  <a:pt x="28" y="19"/>
                  <a:pt x="28" y="19"/>
                </a:cubicBezTo>
                <a:cubicBezTo>
                  <a:pt x="36" y="23"/>
                  <a:pt x="36" y="23"/>
                  <a:pt x="36" y="23"/>
                </a:cubicBezTo>
                <a:cubicBezTo>
                  <a:pt x="56" y="6"/>
                  <a:pt x="56" y="6"/>
                  <a:pt x="56" y="6"/>
                </a:cubicBezTo>
                <a:cubicBezTo>
                  <a:pt x="53" y="3"/>
                  <a:pt x="53" y="3"/>
                  <a:pt x="53" y="3"/>
                </a:cubicBezTo>
                <a:cubicBezTo>
                  <a:pt x="60" y="1"/>
                  <a:pt x="60" y="1"/>
                  <a:pt x="60" y="1"/>
                </a:cubicBezTo>
                <a:cubicBezTo>
                  <a:pt x="67" y="0"/>
                  <a:pt x="67" y="0"/>
                  <a:pt x="67" y="0"/>
                </a:cubicBezTo>
                <a:cubicBezTo>
                  <a:pt x="65" y="7"/>
                  <a:pt x="65" y="7"/>
                  <a:pt x="65" y="7"/>
                </a:cubicBezTo>
                <a:cubicBezTo>
                  <a:pt x="63" y="14"/>
                  <a:pt x="63" y="14"/>
                  <a:pt x="63" y="14"/>
                </a:cubicBezTo>
                <a:cubicBezTo>
                  <a:pt x="60" y="10"/>
                  <a:pt x="60" y="10"/>
                  <a:pt x="60" y="10"/>
                </a:cubicBezTo>
                <a:cubicBezTo>
                  <a:pt x="38" y="29"/>
                  <a:pt x="38" y="29"/>
                  <a:pt x="38" y="29"/>
                </a:cubicBezTo>
                <a:cubicBezTo>
                  <a:pt x="36" y="31"/>
                  <a:pt x="36" y="31"/>
                  <a:pt x="36" y="31"/>
                </a:cubicBezTo>
                <a:cubicBezTo>
                  <a:pt x="35" y="30"/>
                  <a:pt x="35" y="30"/>
                  <a:pt x="35" y="30"/>
                </a:cubicBezTo>
                <a:cubicBezTo>
                  <a:pt x="27" y="25"/>
                  <a:pt x="27" y="25"/>
                  <a:pt x="27" y="25"/>
                </a:cubicBezTo>
                <a:cubicBezTo>
                  <a:pt x="3" y="39"/>
                  <a:pt x="3" y="39"/>
                  <a:pt x="3" y="39"/>
                </a:cubicBezTo>
                <a:cubicBezTo>
                  <a:pt x="0" y="34"/>
                  <a:pt x="0" y="34"/>
                  <a:pt x="0" y="34"/>
                </a:cubicBezTo>
                <a:close/>
                <a:moveTo>
                  <a:pt x="6" y="52"/>
                </a:moveTo>
                <a:cubicBezTo>
                  <a:pt x="14" y="52"/>
                  <a:pt x="14" y="52"/>
                  <a:pt x="14" y="52"/>
                </a:cubicBezTo>
                <a:cubicBezTo>
                  <a:pt x="15" y="52"/>
                  <a:pt x="16" y="52"/>
                  <a:pt x="16" y="51"/>
                </a:cubicBezTo>
                <a:cubicBezTo>
                  <a:pt x="16" y="38"/>
                  <a:pt x="16" y="38"/>
                  <a:pt x="16" y="38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51"/>
                  <a:pt x="4" y="51"/>
                  <a:pt x="4" y="51"/>
                </a:cubicBezTo>
                <a:cubicBezTo>
                  <a:pt x="4" y="52"/>
                  <a:pt x="5" y="52"/>
                  <a:pt x="6" y="52"/>
                </a:cubicBezTo>
                <a:close/>
                <a:moveTo>
                  <a:pt x="38" y="52"/>
                </a:moveTo>
                <a:cubicBezTo>
                  <a:pt x="41" y="52"/>
                  <a:pt x="44" y="52"/>
                  <a:pt x="46" y="52"/>
                </a:cubicBezTo>
                <a:cubicBezTo>
                  <a:pt x="47" y="52"/>
                  <a:pt x="48" y="52"/>
                  <a:pt x="48" y="51"/>
                </a:cubicBezTo>
                <a:cubicBezTo>
                  <a:pt x="48" y="43"/>
                  <a:pt x="48" y="35"/>
                  <a:pt x="48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6"/>
                  <a:pt x="37" y="36"/>
                  <a:pt x="37" y="36"/>
                </a:cubicBezTo>
                <a:cubicBezTo>
                  <a:pt x="37" y="51"/>
                  <a:pt x="37" y="51"/>
                  <a:pt x="37" y="51"/>
                </a:cubicBezTo>
                <a:cubicBezTo>
                  <a:pt x="37" y="52"/>
                  <a:pt x="37" y="52"/>
                  <a:pt x="38" y="52"/>
                </a:cubicBezTo>
                <a:close/>
                <a:moveTo>
                  <a:pt x="55" y="52"/>
                </a:moveTo>
                <a:cubicBezTo>
                  <a:pt x="62" y="52"/>
                  <a:pt x="62" y="52"/>
                  <a:pt x="62" y="52"/>
                </a:cubicBezTo>
                <a:cubicBezTo>
                  <a:pt x="63" y="52"/>
                  <a:pt x="64" y="52"/>
                  <a:pt x="64" y="51"/>
                </a:cubicBezTo>
                <a:cubicBezTo>
                  <a:pt x="64" y="22"/>
                  <a:pt x="64" y="22"/>
                  <a:pt x="64" y="22"/>
                </a:cubicBezTo>
                <a:cubicBezTo>
                  <a:pt x="60" y="17"/>
                  <a:pt x="60" y="17"/>
                  <a:pt x="60" y="17"/>
                </a:cubicBezTo>
                <a:cubicBezTo>
                  <a:pt x="53" y="23"/>
                  <a:pt x="53" y="23"/>
                  <a:pt x="53" y="23"/>
                </a:cubicBezTo>
                <a:cubicBezTo>
                  <a:pt x="53" y="51"/>
                  <a:pt x="53" y="51"/>
                  <a:pt x="53" y="51"/>
                </a:cubicBezTo>
                <a:cubicBezTo>
                  <a:pt x="53" y="52"/>
                  <a:pt x="54" y="52"/>
                  <a:pt x="55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Freeform 21"/>
          <p:cNvSpPr>
            <a:spLocks noEditPoints="1"/>
          </p:cNvSpPr>
          <p:nvPr/>
        </p:nvSpPr>
        <p:spPr bwMode="auto">
          <a:xfrm>
            <a:off x="3439521" y="2598347"/>
            <a:ext cx="320717" cy="332011"/>
          </a:xfrm>
          <a:custGeom>
            <a:gdLst>
              <a:gd fmla="*/ 24 w 60" name="T0"/>
              <a:gd fmla="*/ 7 h 62" name="T1"/>
              <a:gd fmla="*/ 38 w 60" name="T2"/>
              <a:gd fmla="*/ 7 h 62" name="T3"/>
              <a:gd fmla="*/ 47 w 60" name="T4"/>
              <a:gd fmla="*/ 7 h 62" name="T5"/>
              <a:gd fmla="*/ 47 w 60" name="T6"/>
              <a:gd fmla="*/ 18 h 62" name="T7"/>
              <a:gd fmla="*/ 47 w 60" name="T8"/>
              <a:gd fmla="*/ 7 h 62" name="T9"/>
              <a:gd fmla="*/ 20 w 60" name="T10"/>
              <a:gd fmla="*/ 37 h 62" name="T11"/>
              <a:gd fmla="*/ 21 w 60" name="T12"/>
              <a:gd fmla="*/ 58 h 62" name="T13"/>
              <a:gd fmla="*/ 15 w 60" name="T14"/>
              <a:gd fmla="*/ 40 h 62" name="T15"/>
              <a:gd fmla="*/ 12 w 60" name="T16"/>
              <a:gd fmla="*/ 58 h 62" name="T17"/>
              <a:gd fmla="*/ 7 w 60" name="T18"/>
              <a:gd fmla="*/ 37 h 62" name="T19"/>
              <a:gd fmla="*/ 2 w 60" name="T20"/>
              <a:gd fmla="*/ 36 h 62" name="T21"/>
              <a:gd fmla="*/ 7 w 60" name="T22"/>
              <a:gd fmla="*/ 19 h 62" name="T23"/>
              <a:gd fmla="*/ 14 w 60" name="T24"/>
              <a:gd fmla="*/ 24 h 62" name="T25"/>
              <a:gd fmla="*/ 21 w 60" name="T26"/>
              <a:gd fmla="*/ 19 h 62" name="T27"/>
              <a:gd fmla="*/ 29 w 60" name="T28"/>
              <a:gd fmla="*/ 16 h 62" name="T29"/>
              <a:gd fmla="*/ 30 w 60" name="T30"/>
              <a:gd fmla="*/ 19 h 62" name="T31"/>
              <a:gd fmla="*/ 30 w 60" name="T32"/>
              <a:gd fmla="*/ 32 h 62" name="T33"/>
              <a:gd fmla="*/ 31 w 60" name="T34"/>
              <a:gd fmla="*/ 32 h 62" name="T35"/>
              <a:gd fmla="*/ 31 w 60" name="T36"/>
              <a:gd fmla="*/ 32 h 62" name="T37"/>
              <a:gd fmla="*/ 32 w 60" name="T38"/>
              <a:gd fmla="*/ 19 h 62" name="T39"/>
              <a:gd fmla="*/ 32 w 60" name="T40"/>
              <a:gd fmla="*/ 16 h 62" name="T41"/>
              <a:gd fmla="*/ 40 w 60" name="T42"/>
              <a:gd fmla="*/ 19 h 62" name="T43"/>
              <a:gd fmla="*/ 47 w 60" name="T44"/>
              <a:gd fmla="*/ 24 h 62" name="T45"/>
              <a:gd fmla="*/ 54 w 60" name="T46"/>
              <a:gd fmla="*/ 19 h 62" name="T47"/>
              <a:gd fmla="*/ 58 w 60" name="T48"/>
              <a:gd fmla="*/ 35 h 62" name="T49"/>
              <a:gd fmla="*/ 53 w 60" name="T50"/>
              <a:gd fmla="*/ 37 h 62" name="T51"/>
              <a:gd fmla="*/ 54 w 60" name="T52"/>
              <a:gd fmla="*/ 58 h 62" name="T53"/>
              <a:gd fmla="*/ 48 w 60" name="T54"/>
              <a:gd fmla="*/ 40 h 62" name="T55"/>
              <a:gd fmla="*/ 45 w 60" name="T56"/>
              <a:gd fmla="*/ 58 h 62" name="T57"/>
              <a:gd fmla="*/ 40 w 60" name="T58"/>
              <a:gd fmla="*/ 37 h 62" name="T59"/>
              <a:gd fmla="*/ 38 w 60" name="T60"/>
              <a:gd fmla="*/ 38 h 62" name="T61"/>
              <a:gd fmla="*/ 33 w 60" name="T62"/>
              <a:gd fmla="*/ 62 h 62" name="T63"/>
              <a:gd fmla="*/ 29 w 60" name="T64"/>
              <a:gd fmla="*/ 41 h 62" name="T65"/>
              <a:gd fmla="*/ 22 w 60" name="T66"/>
              <a:gd fmla="*/ 62 h 62" name="T67"/>
              <a:gd fmla="*/ 20 w 60" name="T68"/>
              <a:gd fmla="*/ 36 h 62" name="T69"/>
              <a:gd fmla="*/ 9 w 60" name="T70"/>
              <a:gd fmla="*/ 13 h 62" name="T71"/>
              <a:gd fmla="*/ 20 w 60" name="T72"/>
              <a:gd fmla="*/ 13 h 62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62" w="60">
                <a:moveTo>
                  <a:pt x="31" y="0"/>
                </a:moveTo>
                <a:cubicBezTo>
                  <a:pt x="27" y="0"/>
                  <a:pt x="24" y="4"/>
                  <a:pt x="24" y="7"/>
                </a:cubicBezTo>
                <a:cubicBezTo>
                  <a:pt x="24" y="11"/>
                  <a:pt x="27" y="14"/>
                  <a:pt x="31" y="14"/>
                </a:cubicBezTo>
                <a:cubicBezTo>
                  <a:pt x="35" y="14"/>
                  <a:pt x="38" y="11"/>
                  <a:pt x="38" y="7"/>
                </a:cubicBezTo>
                <a:cubicBezTo>
                  <a:pt x="38" y="4"/>
                  <a:pt x="35" y="0"/>
                  <a:pt x="31" y="0"/>
                </a:cubicBezTo>
                <a:close/>
                <a:moveTo>
                  <a:pt x="47" y="7"/>
                </a:moveTo>
                <a:cubicBezTo>
                  <a:pt x="44" y="7"/>
                  <a:pt x="41" y="10"/>
                  <a:pt x="41" y="13"/>
                </a:cubicBezTo>
                <a:cubicBezTo>
                  <a:pt x="41" y="16"/>
                  <a:pt x="44" y="18"/>
                  <a:pt x="47" y="18"/>
                </a:cubicBezTo>
                <a:cubicBezTo>
                  <a:pt x="50" y="18"/>
                  <a:pt x="53" y="16"/>
                  <a:pt x="53" y="13"/>
                </a:cubicBezTo>
                <a:cubicBezTo>
                  <a:pt x="53" y="10"/>
                  <a:pt x="50" y="7"/>
                  <a:pt x="47" y="7"/>
                </a:cubicBezTo>
                <a:close/>
                <a:moveTo>
                  <a:pt x="20" y="36"/>
                </a:moveTo>
                <a:cubicBezTo>
                  <a:pt x="20" y="37"/>
                  <a:pt x="20" y="37"/>
                  <a:pt x="20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21" y="58"/>
                  <a:pt x="21" y="58"/>
                  <a:pt x="21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5" y="40"/>
                  <a:pt x="15" y="40"/>
                  <a:pt x="15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2" y="58"/>
                  <a:pt x="12" y="58"/>
                  <a:pt x="1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29"/>
                  <a:pt x="7" y="29"/>
                  <a:pt x="7" y="29"/>
                </a:cubicBezTo>
                <a:cubicBezTo>
                  <a:pt x="2" y="36"/>
                  <a:pt x="2" y="36"/>
                  <a:pt x="2" y="36"/>
                </a:cubicBezTo>
                <a:cubicBezTo>
                  <a:pt x="0" y="34"/>
                  <a:pt x="0" y="34"/>
                  <a:pt x="0" y="34"/>
                </a:cubicBezTo>
                <a:cubicBezTo>
                  <a:pt x="7" y="19"/>
                  <a:pt x="7" y="19"/>
                  <a:pt x="7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4" y="24"/>
                  <a:pt x="14" y="24"/>
                  <a:pt x="14" y="24"/>
                </a:cubicBezTo>
                <a:cubicBezTo>
                  <a:pt x="18" y="19"/>
                  <a:pt x="18" y="19"/>
                  <a:pt x="18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6"/>
                  <a:pt x="22" y="16"/>
                  <a:pt x="22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7"/>
                  <a:pt x="29" y="17"/>
                  <a:pt x="29" y="17"/>
                </a:cubicBezTo>
                <a:cubicBezTo>
                  <a:pt x="30" y="19"/>
                  <a:pt x="30" y="19"/>
                  <a:pt x="30" y="19"/>
                </a:cubicBezTo>
                <a:cubicBezTo>
                  <a:pt x="28" y="30"/>
                  <a:pt x="28" y="30"/>
                  <a:pt x="28" y="30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3"/>
                  <a:pt x="30" y="33"/>
                  <a:pt x="30" y="33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2"/>
                  <a:pt x="31" y="32"/>
                  <a:pt x="31" y="32"/>
                </a:cubicBezTo>
                <a:cubicBezTo>
                  <a:pt x="33" y="30"/>
                  <a:pt x="33" y="30"/>
                  <a:pt x="33" y="30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7" y="24"/>
                  <a:pt x="47" y="24"/>
                  <a:pt x="47" y="24"/>
                </a:cubicBezTo>
                <a:cubicBezTo>
                  <a:pt x="51" y="19"/>
                  <a:pt x="51" y="19"/>
                  <a:pt x="51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5"/>
                  <a:pt x="58" y="35"/>
                  <a:pt x="58" y="35"/>
                </a:cubicBezTo>
                <a:cubicBezTo>
                  <a:pt x="54" y="28"/>
                  <a:pt x="54" y="28"/>
                  <a:pt x="54" y="28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58"/>
                  <a:pt x="54" y="58"/>
                  <a:pt x="54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8" y="40"/>
                  <a:pt x="48" y="40"/>
                  <a:pt x="48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5" y="58"/>
                  <a:pt x="45" y="58"/>
                  <a:pt x="45" y="58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6"/>
                  <a:pt x="40" y="36"/>
                  <a:pt x="40" y="36"/>
                </a:cubicBezTo>
                <a:cubicBezTo>
                  <a:pt x="38" y="38"/>
                  <a:pt x="38" y="38"/>
                  <a:pt x="38" y="38"/>
                </a:cubicBezTo>
                <a:cubicBezTo>
                  <a:pt x="39" y="62"/>
                  <a:pt x="39" y="62"/>
                  <a:pt x="39" y="62"/>
                </a:cubicBezTo>
                <a:cubicBezTo>
                  <a:pt x="33" y="62"/>
                  <a:pt x="33" y="62"/>
                  <a:pt x="33" y="62"/>
                </a:cubicBezTo>
                <a:cubicBezTo>
                  <a:pt x="32" y="41"/>
                  <a:pt x="32" y="41"/>
                  <a:pt x="32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62"/>
                  <a:pt x="28" y="62"/>
                  <a:pt x="28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3" y="38"/>
                  <a:pt x="23" y="38"/>
                  <a:pt x="23" y="38"/>
                </a:cubicBezTo>
                <a:cubicBezTo>
                  <a:pt x="20" y="36"/>
                  <a:pt x="20" y="36"/>
                  <a:pt x="20" y="36"/>
                </a:cubicBezTo>
                <a:close/>
                <a:moveTo>
                  <a:pt x="14" y="7"/>
                </a:moveTo>
                <a:cubicBezTo>
                  <a:pt x="11" y="7"/>
                  <a:pt x="9" y="10"/>
                  <a:pt x="9" y="13"/>
                </a:cubicBezTo>
                <a:cubicBezTo>
                  <a:pt x="9" y="16"/>
                  <a:pt x="11" y="18"/>
                  <a:pt x="14" y="18"/>
                </a:cubicBezTo>
                <a:cubicBezTo>
                  <a:pt x="17" y="18"/>
                  <a:pt x="20" y="16"/>
                  <a:pt x="20" y="13"/>
                </a:cubicBezTo>
                <a:cubicBezTo>
                  <a:pt x="20" y="10"/>
                  <a:pt x="17" y="7"/>
                  <a:pt x="14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cxnSp>
        <p:nvCxnSpPr>
          <p:cNvPr id="27" name="直接连接符 26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420437" y="1143528"/>
            <a:ext cx="135112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请输入标题</a:t>
            </a:r>
          </a:p>
        </p:txBody>
      </p:sp>
    </p:spTree>
    <p:extLst>
      <p:ext uri="{BB962C8B-B14F-4D97-AF65-F5344CB8AC3E}">
        <p14:creationId val="3465804509"/>
      </p:ext>
    </p:extLst>
  </p:cSld>
  <p:clrMapOvr>
    <a:masterClrMapping/>
  </p:clrMapOvr>
  <mc:AlternateContent>
    <mc:Choice Requires="p14">
      <p:transition spd="med">
        <p14:reveal/>
      </p:transition>
    </mc:Choice>
    <mc:Fallback>
      <p:transition spd="med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3BA1C143-0715-4562-B79D-F9C4DD3BA408}" type="slidenum">
              <a:rPr altLang="en-US" lang="zh-CN" smtClean="0"/>
              <a:t>13</a:t>
            </a:fld>
          </a:p>
        </p:txBody>
      </p:sp>
      <p:grpSp>
        <p:nvGrpSpPr>
          <p:cNvPr id="23" name="组合 22"/>
          <p:cNvGrpSpPr/>
          <p:nvPr/>
        </p:nvGrpSpPr>
        <p:grpSpPr>
          <a:xfrm>
            <a:off x="4936801" y="2442238"/>
            <a:ext cx="2318398" cy="2697464"/>
            <a:chOff x="5891198" y="2430081"/>
            <a:chExt cx="2318398" cy="2697464"/>
          </a:xfrm>
        </p:grpSpPr>
        <p:sp>
          <p:nvSpPr>
            <p:cNvPr id="24" name="圆角矩形 23"/>
            <p:cNvSpPr/>
            <p:nvPr/>
          </p:nvSpPr>
          <p:spPr>
            <a:xfrm>
              <a:off x="5897227" y="2430081"/>
              <a:ext cx="2312369" cy="2697464"/>
            </a:xfrm>
            <a:prstGeom prst="roundRect">
              <a:avLst/>
            </a:prstGeom>
            <a:pattFill prst="pct75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12700">
              <a:solidFill>
                <a:schemeClr val="bg1">
                  <a:lumMod val="65000"/>
                </a:schemeClr>
              </a:solidFill>
            </a:ln>
            <a:effectLst>
              <a:outerShdw algn="tl" blurRad="50800" dir="2700000" dist="38100" rotWithShape="0" sx="99000" sy="99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984151" y="2448755"/>
              <a:ext cx="97801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</a:rPr>
                <a:t>三</a:t>
              </a: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5891198" y="2486628"/>
              <a:ext cx="2307272" cy="2590078"/>
            </a:xfrm>
            <a:custGeom>
              <a:gdLst>
                <a:gd fmla="*/ 1580870 w 1724383" name="connsiteX0"/>
                <a:gd fmla="*/ 0 h 1935743" name="connsiteY0"/>
                <a:gd fmla="*/ 1597390 w 1724383" name="connsiteX1"/>
                <a:gd fmla="*/ 8966 h 1935743" name="connsiteY1"/>
                <a:gd fmla="*/ 1718531 w 1724383" name="connsiteX2"/>
                <a:gd fmla="*/ 189762 h 1935743" name="connsiteY2"/>
                <a:gd fmla="*/ 1723844 w 1724383" name="connsiteX3"/>
                <a:gd fmla="*/ 242460 h 1935743" name="connsiteY3"/>
                <a:gd fmla="*/ 1723844 w 1724383" name="connsiteX4"/>
                <a:gd fmla="*/ 444775 h 1935743" name="connsiteY4"/>
                <a:gd fmla="*/ 1724383 w 1724383" name="connsiteX5"/>
                <a:gd fmla="*/ 444775 h 1935743" name="connsiteY5"/>
                <a:gd fmla="*/ 1724383 w 1724383" name="connsiteX6"/>
                <a:gd fmla="*/ 1490411 h 1935743" name="connsiteY6"/>
                <a:gd fmla="*/ 141536 w 1724383" name="connsiteX7"/>
                <a:gd fmla="*/ 1935743 h 1935743" name="connsiteY7"/>
                <a:gd fmla="*/ 125088 w 1724383" name="connsiteX8"/>
                <a:gd fmla="*/ 1926816 h 1935743" name="connsiteY8"/>
                <a:gd fmla="*/ 107182 w 1724383" name="connsiteX9"/>
                <a:gd fmla="*/ 1912041 h 1935743" name="connsiteY9"/>
                <a:gd fmla="*/ 75648 w 1724383" name="connsiteX10"/>
                <a:gd fmla="*/ 1883388 h 1935743" name="connsiteY10"/>
                <a:gd fmla="*/ 52450 w 1724383" name="connsiteX11"/>
                <a:gd fmla="*/ 1855271 h 1935743" name="connsiteY11"/>
                <a:gd fmla="*/ 35689 w 1724383" name="connsiteX12"/>
                <a:gd fmla="*/ 1827646 h 1935743" name="connsiteY12"/>
                <a:gd fmla="*/ 20731 w 1724383" name="connsiteX13"/>
                <a:gd fmla="*/ 1800088 h 1935743" name="connsiteY13"/>
                <a:gd fmla="*/ 4157 w 1724383" name="connsiteX14"/>
                <a:gd fmla="*/ 1746697 h 1935743" name="connsiteY14"/>
                <a:gd fmla="*/ 4157 w 1724383" name="connsiteX15"/>
                <a:gd fmla="*/ 1489393 h 1935743" name="connsiteY15"/>
                <a:gd fmla="*/ 4157 w 1724383" name="connsiteX16"/>
                <a:gd fmla="*/ 444775 h 1935743" name="connsiteY16"/>
                <a:gd fmla="*/ 0 w 1724383" name="connsiteX17"/>
                <a:gd fmla="*/ 444775 h 1935743" name="connsiteY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935743" w="1724383">
                  <a:moveTo>
                    <a:pt x="1580870" y="0"/>
                  </a:moveTo>
                  <a:lnTo>
                    <a:pt x="1597390" y="8966"/>
                  </a:lnTo>
                  <a:cubicBezTo>
                    <a:pt x="1658685" y="50376"/>
                    <a:pt x="1703184" y="114760"/>
                    <a:pt x="1718531" y="189762"/>
                  </a:cubicBezTo>
                  <a:lnTo>
                    <a:pt x="1723844" y="242460"/>
                  </a:lnTo>
                  <a:lnTo>
                    <a:pt x="1723844" y="444775"/>
                  </a:lnTo>
                  <a:lnTo>
                    <a:pt x="1724383" y="444775"/>
                  </a:lnTo>
                  <a:lnTo>
                    <a:pt x="1724383" y="1490411"/>
                  </a:lnTo>
                  <a:lnTo>
                    <a:pt x="141536" y="1935743"/>
                  </a:lnTo>
                  <a:lnTo>
                    <a:pt x="125088" y="1926816"/>
                  </a:lnTo>
                  <a:lnTo>
                    <a:pt x="107182" y="1912041"/>
                  </a:lnTo>
                  <a:lnTo>
                    <a:pt x="75648" y="1883388"/>
                  </a:lnTo>
                  <a:lnTo>
                    <a:pt x="52450" y="1855271"/>
                  </a:lnTo>
                  <a:lnTo>
                    <a:pt x="35689" y="1827646"/>
                  </a:lnTo>
                  <a:lnTo>
                    <a:pt x="20731" y="1800088"/>
                  </a:lnTo>
                  <a:lnTo>
                    <a:pt x="4157" y="1746697"/>
                  </a:lnTo>
                  <a:lnTo>
                    <a:pt x="4157" y="1489393"/>
                  </a:lnTo>
                  <a:lnTo>
                    <a:pt x="4157" y="444775"/>
                  </a:lnTo>
                  <a:lnTo>
                    <a:pt x="0" y="444775"/>
                  </a:lnTo>
                  <a:close/>
                </a:path>
              </a:pathLst>
            </a:custGeom>
            <a:blipFill dpi="0" rotWithShape="1">
              <a:blip r:embed="rId2">
                <a:alphaModFix amt="85000"/>
                <a:extLst>
                  <a:ext uri="{28A0092B-C50C-407E-A947-70E740481C1C}">
                    <a14:useLocalDpi/>
                  </a:ext>
                </a:extLst>
              </a:blip>
              <a:tile algn="tl" flip="none" sx="38000" sy="38000" tx="-254000" ty="241300"/>
            </a:blipFill>
            <a:ln w="3175">
              <a:solidFill>
                <a:schemeClr val="bg1">
                  <a:alpha val="70000"/>
                </a:scheme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任意多边形 26"/>
            <p:cNvSpPr/>
            <p:nvPr/>
          </p:nvSpPr>
          <p:spPr>
            <a:xfrm rot="12291495">
              <a:off x="7720531" y="4765549"/>
              <a:ext cx="297224" cy="297207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任意多边形 27"/>
            <p:cNvSpPr/>
            <p:nvPr/>
          </p:nvSpPr>
          <p:spPr>
            <a:xfrm rot="12291495">
              <a:off x="7058133" y="4875999"/>
              <a:ext cx="202310" cy="202310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任意多边形 28"/>
            <p:cNvSpPr/>
            <p:nvPr/>
          </p:nvSpPr>
          <p:spPr>
            <a:xfrm rot="12291495">
              <a:off x="6799189" y="4932062"/>
              <a:ext cx="154141" cy="154141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任意多边形 29"/>
            <p:cNvSpPr/>
            <p:nvPr/>
          </p:nvSpPr>
          <p:spPr>
            <a:xfrm rot="12291495">
              <a:off x="7365247" y="4819937"/>
              <a:ext cx="250479" cy="250479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矩形 30"/>
            <p:cNvSpPr/>
            <p:nvPr/>
          </p:nvSpPr>
          <p:spPr>
            <a:xfrm>
              <a:off x="5891198" y="3432152"/>
              <a:ext cx="2307272" cy="770790"/>
            </a:xfrm>
            <a:prstGeom prst="rect">
              <a:avLst/>
            </a:prstGeom>
            <a:solidFill>
              <a:schemeClr val="bg1">
                <a:lumMod val="6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891199" y="3624018"/>
              <a:ext cx="230727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</a:lstStyle>
            <a:p>
              <a:pPr algn="ctr"/>
              <a:r>
                <a:rPr altLang="en-US" b="1" lang="zh-CN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</a:rPr>
                <a:t>请输入标题</a:t>
              </a:r>
            </a:p>
          </p:txBody>
        </p:sp>
      </p:grpSp>
      <p:cxnSp>
        <p:nvCxnSpPr>
          <p:cNvPr id="43" name="直接连接符 42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5520690" y="1143528"/>
            <a:ext cx="115062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第三部分</a:t>
            </a:r>
          </a:p>
        </p:txBody>
      </p:sp>
    </p:spTree>
    <p:extLst>
      <p:ext uri="{BB962C8B-B14F-4D97-AF65-F5344CB8AC3E}">
        <p14:creationId val="1594300124"/>
      </p:ext>
    </p:extLst>
  </p:cSld>
  <p:clrMapOvr>
    <a:masterClrMapping/>
  </p:clrMapOvr>
  <mc:AlternateContent>
    <mc:Choice Requires="p14">
      <p:transition spd="med">
        <p14:reveal/>
      </p:transition>
    </mc:Choice>
    <mc:Fallback>
      <p:transition spd="med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" name="椭圆 63"/>
          <p:cNvSpPr/>
          <p:nvPr/>
        </p:nvSpPr>
        <p:spPr>
          <a:xfrm>
            <a:off x="3706104" y="1274038"/>
            <a:ext cx="4737324" cy="4737322"/>
          </a:xfrm>
          <a:prstGeom prst="ellipse">
            <a:avLst/>
          </a:prstGeom>
          <a:noFill/>
          <a:ln w="19050">
            <a:solidFill>
              <a:srgbClr val="91D3EA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2C2A00F-43C3-4E9A-8B05-2455F25D0226}" type="slidenum">
              <a:rPr altLang="en-US" lang="zh-CN" smtClean="0"/>
              <a:t>14</a:t>
            </a:fld>
          </a:p>
        </p:txBody>
      </p:sp>
      <p:sp useBgFill="1">
        <p:nvSpPr>
          <p:cNvPr id="3" name="椭圆 2"/>
          <p:cNvSpPr/>
          <p:nvPr/>
        </p:nvSpPr>
        <p:spPr>
          <a:xfrm>
            <a:off x="3904182" y="1472116"/>
            <a:ext cx="4341168" cy="4341166"/>
          </a:xfrm>
          <a:prstGeom prst="ellipse">
            <a:avLst/>
          </a:prstGeom>
          <a:ln>
            <a:solidFill>
              <a:srgbClr val="28A9D6"/>
            </a:solidFill>
          </a:ln>
          <a:effectLst>
            <a:outerShdw algn="ctr" blurRad="177800" rotWithShape="0">
              <a:schemeClr val="tx1">
                <a:lumMod val="65000"/>
                <a:lumOff val="3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4" name="椭圆 3"/>
          <p:cNvSpPr/>
          <p:nvPr/>
        </p:nvSpPr>
        <p:spPr>
          <a:xfrm rot="7200000">
            <a:off x="7556104" y="4310450"/>
            <a:ext cx="780585" cy="780585"/>
          </a:xfrm>
          <a:prstGeom prst="ellipse">
            <a:avLst/>
          </a:prstGeom>
          <a:ln>
            <a:solidFill>
              <a:srgbClr val="28A9D6"/>
            </a:solidFill>
          </a:ln>
          <a:effectLst>
            <a:outerShdw algn="t" blurRad="101600" dir="12600000" dist="381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5" name="椭圆 4"/>
          <p:cNvSpPr/>
          <p:nvPr/>
        </p:nvSpPr>
        <p:spPr>
          <a:xfrm rot="3600000">
            <a:off x="7556104" y="2225072"/>
            <a:ext cx="780585" cy="780585"/>
          </a:xfrm>
          <a:prstGeom prst="ellipse">
            <a:avLst/>
          </a:prstGeom>
          <a:ln>
            <a:solidFill>
              <a:srgbClr val="28A9D6"/>
            </a:solidFill>
          </a:ln>
          <a:effectLst>
            <a:outerShdw algn="t" blurRad="101600" dir="9000000" dist="381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6" name="椭圆 5"/>
          <p:cNvSpPr/>
          <p:nvPr/>
        </p:nvSpPr>
        <p:spPr>
          <a:xfrm>
            <a:off x="5705708" y="1105470"/>
            <a:ext cx="780585" cy="780585"/>
          </a:xfrm>
          <a:prstGeom prst="ellipse">
            <a:avLst/>
          </a:prstGeom>
          <a:ln>
            <a:solidFill>
              <a:srgbClr val="28A9D6"/>
            </a:solidFill>
          </a:ln>
          <a:effectLst>
            <a:outerShdw algn="t" blurRad="101600" dir="5400000" dist="381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7" name="椭圆 6"/>
          <p:cNvSpPr/>
          <p:nvPr/>
        </p:nvSpPr>
        <p:spPr>
          <a:xfrm rot="18000000">
            <a:off x="3855312" y="2173796"/>
            <a:ext cx="780585" cy="780585"/>
          </a:xfrm>
          <a:prstGeom prst="ellipse">
            <a:avLst/>
          </a:prstGeom>
          <a:ln>
            <a:solidFill>
              <a:srgbClr val="28A9D6"/>
            </a:solidFill>
          </a:ln>
          <a:effectLst>
            <a:outerShdw algn="t" blurRad="101600" dist="381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8" name="椭圆 7"/>
          <p:cNvSpPr/>
          <p:nvPr/>
        </p:nvSpPr>
        <p:spPr>
          <a:xfrm rot="14400000">
            <a:off x="3848961" y="4316800"/>
            <a:ext cx="780585" cy="780585"/>
          </a:xfrm>
          <a:prstGeom prst="ellipse">
            <a:avLst/>
          </a:prstGeom>
          <a:ln>
            <a:solidFill>
              <a:srgbClr val="28A9D6"/>
            </a:solidFill>
          </a:ln>
          <a:effectLst>
            <a:outerShdw algn="t" blurRad="101600" dir="19800000" dist="381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9" name="椭圆 8"/>
          <p:cNvSpPr/>
          <p:nvPr/>
        </p:nvSpPr>
        <p:spPr>
          <a:xfrm rot="10800000">
            <a:off x="5705708" y="5378777"/>
            <a:ext cx="780585" cy="780585"/>
          </a:xfrm>
          <a:prstGeom prst="ellipse">
            <a:avLst/>
          </a:prstGeom>
          <a:ln>
            <a:solidFill>
              <a:srgbClr val="28A9D6"/>
            </a:solidFill>
          </a:ln>
          <a:effectLst>
            <a:outerShdw algn="t" blurRad="101600" dir="16200000" dist="381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0" name="组合 9"/>
          <p:cNvGrpSpPr/>
          <p:nvPr/>
        </p:nvGrpSpPr>
        <p:grpSpPr>
          <a:xfrm>
            <a:off x="4579384" y="2110096"/>
            <a:ext cx="3022044" cy="3022050"/>
            <a:chOff x="4723759" y="1114821"/>
            <a:chExt cx="2958730" cy="2958734"/>
          </a:xfrm>
          <a:noFill/>
        </p:grpSpPr>
        <p:grpSp>
          <p:nvGrpSpPr>
            <p:cNvPr id="11" name="组合 10"/>
            <p:cNvGrpSpPr/>
            <p:nvPr/>
          </p:nvGrpSpPr>
          <p:grpSpPr>
            <a:xfrm rot="7200000">
              <a:off x="4723758" y="1739191"/>
              <a:ext cx="2958731" cy="1709997"/>
              <a:chOff x="8115005" y="603349"/>
              <a:chExt cx="2958731" cy="1709997"/>
            </a:xfrm>
            <a:grpFill/>
          </p:grpSpPr>
          <p:sp useBgFill="1">
            <p:nvSpPr>
              <p:cNvPr id="18" name="任意多边形 17"/>
              <p:cNvSpPr/>
              <p:nvPr/>
            </p:nvSpPr>
            <p:spPr>
              <a:xfrm>
                <a:off x="8115005" y="603349"/>
                <a:ext cx="2958731" cy="855001"/>
              </a:xfrm>
              <a:custGeom>
                <a:gdLst>
                  <a:gd fmla="*/ 2958730 w 2958730" name="connsiteX0"/>
                  <a:gd fmla="*/ 0 h 855000" name="connsiteY0"/>
                  <a:gd fmla="*/ 2897324 w 2958730" name="connsiteX1"/>
                  <a:gd fmla="*/ 101077 h 855000" name="connsiteY1"/>
                  <a:gd fmla="*/ 1479365 w 2958730" name="connsiteX2"/>
                  <a:gd fmla="*/ 855000 h 855000" name="connsiteY2"/>
                  <a:gd fmla="*/ 61406 w 2958730" name="connsiteX3"/>
                  <a:gd fmla="*/ 101077 h 855000" name="connsiteY3"/>
                  <a:gd fmla="*/ 0 w 2958730" name="connsiteX4"/>
                  <a:gd fmla="*/ 0 h 855000" name="connsiteY4"/>
                  <a:gd fmla="*/ 61406 w 2958730" name="connsiteX5"/>
                  <a:gd fmla="*/ 0 h 956077" name="connsiteY5"/>
                  <a:gd fmla="*/ 1612899 w 2958730" name="connsiteX6"/>
                  <a:gd fmla="*/ 32017 h 1608482" name="connsiteY6"/>
                  <a:gd fmla="*/ 1612899 w 2958730" name="connsiteX7"/>
                  <a:gd fmla="*/ 32017 h 1608482" name="connsiteY7"/>
                  <a:gd fmla="*/ 1612899 w 2958730" name="connsiteX8"/>
                  <a:gd fmla="*/ 133535 h 1710000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55000" w="2958730">
                    <a:moveTo>
                      <a:pt x="2958730" y="0"/>
                    </a:moveTo>
                    <a:lnTo>
                      <a:pt x="2897324" y="101077"/>
                    </a:lnTo>
                    <a:cubicBezTo>
                      <a:pt x="2590025" y="555940"/>
                      <a:pt x="2069619" y="855000"/>
                      <a:pt x="1479365" y="855000"/>
                    </a:cubicBezTo>
                    <a:cubicBezTo>
                      <a:pt x="889111" y="855000"/>
                      <a:pt x="368706" y="555940"/>
                      <a:pt x="61406" y="101077"/>
                    </a:cubicBezTo>
                    <a:lnTo>
                      <a:pt x="0" y="0"/>
                    </a:lnTo>
                  </a:path>
                </a:pathLst>
              </a:custGeom>
              <a:grpFill/>
              <a:ln cap="rnd" w="9525">
                <a:solidFill>
                  <a:srgbClr val="4DB8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 useBgFill="1">
            <p:nvSpPr>
              <p:cNvPr id="19" name="任意多边形 18"/>
              <p:cNvSpPr/>
              <p:nvPr/>
            </p:nvSpPr>
            <p:spPr>
              <a:xfrm>
                <a:off x="8115005" y="1458345"/>
                <a:ext cx="2958731" cy="855001"/>
              </a:xfrm>
              <a:custGeom>
                <a:gdLst>
                  <a:gd fmla="*/ 0 w 2958730" name="connsiteX0"/>
                  <a:gd fmla="*/ 855000 h 855000" name="connsiteY0"/>
                  <a:gd fmla="*/ 61406 w 2958730" name="connsiteX1"/>
                  <a:gd fmla="*/ 753923 h 855000" name="connsiteY1"/>
                  <a:gd fmla="*/ 1479365 w 2958730" name="connsiteX2"/>
                  <a:gd fmla="*/ 0 h 855000" name="connsiteY2"/>
                  <a:gd fmla="*/ 2897324 w 2958730" name="connsiteX3"/>
                  <a:gd fmla="*/ 753923 h 855000" name="connsiteY3"/>
                  <a:gd fmla="*/ 2958730 w 2958730" name="connsiteX4"/>
                  <a:gd fmla="*/ 855000 h 855000" name="connsiteY4"/>
                  <a:gd fmla="*/ 2897324 w 2958730" name="connsiteX5"/>
                  <a:gd fmla="*/ 956077 h 956077" name="connsiteY5"/>
                  <a:gd fmla="*/ 1612899 w 2958730" name="connsiteX6"/>
                  <a:gd fmla="*/ 1843535 h 1843535" name="connsiteY6"/>
                  <a:gd fmla="*/ 1612899 w 2958730" name="connsiteX7"/>
                  <a:gd fmla="*/ 1843535 h 1843535" name="connsiteY7"/>
                  <a:gd fmla="*/ 1612899 w 2958730" name="connsiteX8"/>
                  <a:gd fmla="*/ 1843535 h 1843535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55000" w="2958730">
                    <a:moveTo>
                      <a:pt x="0" y="855000"/>
                    </a:moveTo>
                    <a:lnTo>
                      <a:pt x="61406" y="753923"/>
                    </a:lnTo>
                    <a:cubicBezTo>
                      <a:pt x="368706" y="299060"/>
                      <a:pt x="889111" y="0"/>
                      <a:pt x="1479365" y="0"/>
                    </a:cubicBezTo>
                    <a:cubicBezTo>
                      <a:pt x="2069619" y="0"/>
                      <a:pt x="2590025" y="299060"/>
                      <a:pt x="2897324" y="753923"/>
                    </a:cubicBezTo>
                    <a:lnTo>
                      <a:pt x="2958730" y="855000"/>
                    </a:lnTo>
                  </a:path>
                </a:pathLst>
              </a:custGeom>
              <a:grpFill/>
              <a:ln cap="rnd" w="9525">
                <a:solidFill>
                  <a:srgbClr val="4DB8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rot="14400000">
              <a:off x="4723755" y="1739188"/>
              <a:ext cx="2958734" cy="1710000"/>
              <a:chOff x="8115002" y="603345"/>
              <a:chExt cx="2958734" cy="1710000"/>
            </a:xfrm>
            <a:grpFill/>
          </p:grpSpPr>
          <p:sp useBgFill="1">
            <p:nvSpPr>
              <p:cNvPr id="16" name="任意多边形 15"/>
              <p:cNvSpPr/>
              <p:nvPr/>
            </p:nvSpPr>
            <p:spPr>
              <a:xfrm>
                <a:off x="8115004" y="603345"/>
                <a:ext cx="2958732" cy="855001"/>
              </a:xfrm>
              <a:custGeom>
                <a:gdLst>
                  <a:gd fmla="*/ 2958730 w 2958730" name="connsiteX0"/>
                  <a:gd fmla="*/ 0 h 855000" name="connsiteY0"/>
                  <a:gd fmla="*/ 2897324 w 2958730" name="connsiteX1"/>
                  <a:gd fmla="*/ 101077 h 855000" name="connsiteY1"/>
                  <a:gd fmla="*/ 1479365 w 2958730" name="connsiteX2"/>
                  <a:gd fmla="*/ 855000 h 855000" name="connsiteY2"/>
                  <a:gd fmla="*/ 61406 w 2958730" name="connsiteX3"/>
                  <a:gd fmla="*/ 101077 h 855000" name="connsiteY3"/>
                  <a:gd fmla="*/ 0 w 2958730" name="connsiteX4"/>
                  <a:gd fmla="*/ 0 h 855000" name="connsiteY4"/>
                  <a:gd fmla="*/ 61406 w 2958730" name="connsiteX5"/>
                  <a:gd fmla="*/ 0 h 956077" name="connsiteY5"/>
                  <a:gd fmla="*/ 1612900 w 2958730" name="connsiteX6"/>
                  <a:gd fmla="*/ 32017 h 1608482" name="connsiteY6"/>
                  <a:gd fmla="*/ 1612900 w 2958730" name="connsiteX7"/>
                  <a:gd fmla="*/ 32017 h 1608482" name="connsiteY7"/>
                  <a:gd fmla="*/ 1612900 w 2958730" name="connsiteX8"/>
                  <a:gd fmla="*/ 133535 h 1710000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55000" w="2958730">
                    <a:moveTo>
                      <a:pt x="2958730" y="0"/>
                    </a:moveTo>
                    <a:lnTo>
                      <a:pt x="2897324" y="101077"/>
                    </a:lnTo>
                    <a:cubicBezTo>
                      <a:pt x="2590025" y="555940"/>
                      <a:pt x="2069619" y="855000"/>
                      <a:pt x="1479365" y="855000"/>
                    </a:cubicBezTo>
                    <a:cubicBezTo>
                      <a:pt x="889111" y="855000"/>
                      <a:pt x="368706" y="555940"/>
                      <a:pt x="61406" y="101077"/>
                    </a:cubicBezTo>
                    <a:lnTo>
                      <a:pt x="0" y="0"/>
                    </a:lnTo>
                  </a:path>
                </a:pathLst>
              </a:custGeom>
              <a:grpFill/>
              <a:ln cap="rnd" w="9525">
                <a:solidFill>
                  <a:srgbClr val="4DB8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 useBgFill="1">
            <p:nvSpPr>
              <p:cNvPr id="17" name="任意多边形 16"/>
              <p:cNvSpPr/>
              <p:nvPr/>
            </p:nvSpPr>
            <p:spPr>
              <a:xfrm>
                <a:off x="8115002" y="1458344"/>
                <a:ext cx="2958730" cy="855001"/>
              </a:xfrm>
              <a:custGeom>
                <a:gdLst>
                  <a:gd fmla="*/ 0 w 2958730" name="connsiteX0"/>
                  <a:gd fmla="*/ 855000 h 855000" name="connsiteY0"/>
                  <a:gd fmla="*/ 61406 w 2958730" name="connsiteX1"/>
                  <a:gd fmla="*/ 753923 h 855000" name="connsiteY1"/>
                  <a:gd fmla="*/ 1479365 w 2958730" name="connsiteX2"/>
                  <a:gd fmla="*/ 0 h 855000" name="connsiteY2"/>
                  <a:gd fmla="*/ 2897324 w 2958730" name="connsiteX3"/>
                  <a:gd fmla="*/ 753923 h 855000" name="connsiteY3"/>
                  <a:gd fmla="*/ 2958730 w 2958730" name="connsiteX4"/>
                  <a:gd fmla="*/ 855000 h 855000" name="connsiteY4"/>
                  <a:gd fmla="*/ 2958730 w 2958730" name="connsiteX5"/>
                  <a:gd fmla="*/ 855000 h 956077" name="connsiteY5"/>
                  <a:gd fmla="*/ 2958730 w 2958730" name="connsiteX6"/>
                  <a:gd fmla="*/ 855000 h 1710000" name="connsiteY6"/>
                  <a:gd fmla="*/ 2897324 w 2958730" name="connsiteX7"/>
                  <a:gd fmla="*/ 956077 h 1710000" name="connsiteY7"/>
                  <a:gd fmla="*/ 1612900 w 2958730" name="connsiteX8"/>
                  <a:gd fmla="*/ 1843535 h 1843535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55000" w="2958730">
                    <a:moveTo>
                      <a:pt x="0" y="855000"/>
                    </a:moveTo>
                    <a:lnTo>
                      <a:pt x="61406" y="753923"/>
                    </a:lnTo>
                    <a:cubicBezTo>
                      <a:pt x="368706" y="299060"/>
                      <a:pt x="889111" y="0"/>
                      <a:pt x="1479365" y="0"/>
                    </a:cubicBezTo>
                    <a:cubicBezTo>
                      <a:pt x="2069619" y="0"/>
                      <a:pt x="2590025" y="299060"/>
                      <a:pt x="2897324" y="753923"/>
                    </a:cubicBezTo>
                    <a:lnTo>
                      <a:pt x="2958730" y="855000"/>
                    </a:lnTo>
                  </a:path>
                </a:pathLst>
              </a:custGeom>
              <a:grpFill/>
              <a:ln cap="rnd" w="9525">
                <a:solidFill>
                  <a:srgbClr val="4DB8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723759" y="1739189"/>
              <a:ext cx="2958730" cy="1710000"/>
              <a:chOff x="8115003" y="603348"/>
              <a:chExt cx="2958730" cy="1710000"/>
            </a:xfrm>
            <a:grpFill/>
          </p:grpSpPr>
          <p:sp useBgFill="1">
            <p:nvSpPr>
              <p:cNvPr id="14" name="任意多边形 13"/>
              <p:cNvSpPr/>
              <p:nvPr/>
            </p:nvSpPr>
            <p:spPr>
              <a:xfrm>
                <a:off x="8115003" y="603348"/>
                <a:ext cx="2958730" cy="855001"/>
              </a:xfrm>
              <a:custGeom>
                <a:gdLst>
                  <a:gd fmla="*/ 2958730 w 2958730" name="connsiteX0"/>
                  <a:gd fmla="*/ 0 h 855000" name="connsiteY0"/>
                  <a:gd fmla="*/ 2897324 w 2958730" name="connsiteX1"/>
                  <a:gd fmla="*/ 101077 h 855000" name="connsiteY1"/>
                  <a:gd fmla="*/ 1479365 w 2958730" name="connsiteX2"/>
                  <a:gd fmla="*/ 855000 h 855000" name="connsiteY2"/>
                  <a:gd fmla="*/ 61406 w 2958730" name="connsiteX3"/>
                  <a:gd fmla="*/ 101077 h 855000" name="connsiteY3"/>
                  <a:gd fmla="*/ 0 w 2958730" name="connsiteX4"/>
                  <a:gd fmla="*/ 0 h 855000" name="connsiteY4"/>
                  <a:gd fmla="*/ 0 w 2958730" name="connsiteX5"/>
                  <a:gd fmla="*/ 101077 h 956077" name="connsiteY5"/>
                  <a:gd fmla="*/ 0 w 2958730" name="connsiteX6"/>
                  <a:gd fmla="*/ 855000 h 1710000" name="connsiteY6"/>
                  <a:gd fmla="*/ 61406 w 2958730" name="connsiteX7"/>
                  <a:gd fmla="*/ 753923 h 1710000" name="connsiteY7"/>
                  <a:gd fmla="*/ 1612900 w 2958730" name="connsiteX8"/>
                  <a:gd fmla="*/ 133535 h 1710000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55000" w="2958730">
                    <a:moveTo>
                      <a:pt x="2958730" y="0"/>
                    </a:moveTo>
                    <a:lnTo>
                      <a:pt x="2897324" y="101077"/>
                    </a:lnTo>
                    <a:cubicBezTo>
                      <a:pt x="2590025" y="555940"/>
                      <a:pt x="2069619" y="855000"/>
                      <a:pt x="1479365" y="855000"/>
                    </a:cubicBezTo>
                    <a:cubicBezTo>
                      <a:pt x="889111" y="855000"/>
                      <a:pt x="368706" y="555940"/>
                      <a:pt x="61406" y="101077"/>
                    </a:cubicBezTo>
                    <a:lnTo>
                      <a:pt x="0" y="0"/>
                    </a:lnTo>
                  </a:path>
                </a:pathLst>
              </a:custGeom>
              <a:grpFill/>
              <a:ln cap="rnd" w="9525">
                <a:solidFill>
                  <a:srgbClr val="4DB8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 useBgFill="1">
            <p:nvSpPr>
              <p:cNvPr id="15" name="任意多边形 14"/>
              <p:cNvSpPr/>
              <p:nvPr/>
            </p:nvSpPr>
            <p:spPr>
              <a:xfrm>
                <a:off x="8115003" y="1458347"/>
                <a:ext cx="2958730" cy="855001"/>
              </a:xfrm>
              <a:custGeom>
                <a:gdLst>
                  <a:gd fmla="*/ 0 w 2958730" name="connsiteX0"/>
                  <a:gd fmla="*/ 855000 h 855001" name="connsiteY0"/>
                  <a:gd fmla="*/ 61406 w 2958730" name="connsiteX1"/>
                  <a:gd fmla="*/ 753923 h 855001" name="connsiteY1"/>
                  <a:gd fmla="*/ 1479365 w 2958730" name="connsiteX2"/>
                  <a:gd fmla="*/ 0 h 855001" name="connsiteY2"/>
                  <a:gd fmla="*/ 2897324 w 2958730" name="connsiteX3"/>
                  <a:gd fmla="*/ 753923 h 855001" name="connsiteY3"/>
                  <a:gd fmla="*/ 2958730 w 2958730" name="connsiteX4"/>
                  <a:gd fmla="*/ 855000 h 855001" name="connsiteY4"/>
                  <a:gd fmla="*/ 2958730 w 2958730" name="connsiteX5"/>
                  <a:gd fmla="*/ 855000 h 1710000" name="connsiteY5"/>
                  <a:gd fmla="*/ 1612900 w 2958730" name="connsiteX6"/>
                  <a:gd fmla="*/ 1843535 h 1843535" name="connsiteY6"/>
                  <a:gd fmla="*/ 1479365 w 2958730" name="connsiteX7"/>
                  <a:gd fmla="*/ 0 h 1710643" name="connsiteY7"/>
                  <a:gd fmla="*/ 1479365 w 2958730" name="connsiteX8"/>
                  <a:gd fmla="*/ 0 h 1710000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55000" w="2958730">
                    <a:moveTo>
                      <a:pt x="0" y="855000"/>
                    </a:moveTo>
                    <a:lnTo>
                      <a:pt x="61406" y="753923"/>
                    </a:lnTo>
                    <a:cubicBezTo>
                      <a:pt x="368706" y="299060"/>
                      <a:pt x="889111" y="0"/>
                      <a:pt x="1479365" y="0"/>
                    </a:cubicBezTo>
                    <a:cubicBezTo>
                      <a:pt x="2069619" y="0"/>
                      <a:pt x="2590025" y="299060"/>
                      <a:pt x="2897324" y="753923"/>
                    </a:cubicBezTo>
                    <a:lnTo>
                      <a:pt x="2958730" y="855000"/>
                    </a:lnTo>
                  </a:path>
                </a:pathLst>
              </a:custGeom>
              <a:grpFill/>
              <a:ln cap="rnd" w="9525">
                <a:solidFill>
                  <a:srgbClr val="4DB8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5383902" y="1886053"/>
            <a:ext cx="14321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400">
                <a:solidFill>
                  <a:srgbClr val="78797B"/>
                </a:solidFill>
              </a:rPr>
              <a:t>请输入子标题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383902" y="4952028"/>
            <a:ext cx="14321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400">
                <a:solidFill>
                  <a:srgbClr val="78797B"/>
                </a:solidFill>
              </a:rPr>
              <a:t>请输入子标题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756930" y="3881289"/>
            <a:ext cx="14321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400">
                <a:solidFill>
                  <a:srgbClr val="78797B"/>
                </a:solidFill>
              </a:rPr>
              <a:t>请输入子标题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756930" y="3000919"/>
            <a:ext cx="14321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400">
                <a:solidFill>
                  <a:srgbClr val="78797B"/>
                </a:solidFill>
              </a:rPr>
              <a:t>请输入子标题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932148" y="3881289"/>
            <a:ext cx="14321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400">
                <a:solidFill>
                  <a:srgbClr val="78797B"/>
                </a:solidFill>
              </a:rPr>
              <a:t>请输入子标题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932148" y="3000919"/>
            <a:ext cx="14321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400">
                <a:solidFill>
                  <a:srgbClr val="78797B"/>
                </a:solidFill>
              </a:rPr>
              <a:t>请输入子标题</a:t>
            </a:r>
          </a:p>
        </p:txBody>
      </p:sp>
      <p:sp>
        <p:nvSpPr>
          <p:cNvPr id="23" name="Freeform 67"/>
          <p:cNvSpPr>
            <a:spLocks noEditPoints="1"/>
          </p:cNvSpPr>
          <p:nvPr/>
        </p:nvSpPr>
        <p:spPr bwMode="auto">
          <a:xfrm>
            <a:off x="7781882" y="4452310"/>
            <a:ext cx="338962" cy="496863"/>
          </a:xfrm>
          <a:custGeom>
            <a:gdLst>
              <a:gd fmla="*/ 20 w 77" name="T0"/>
              <a:gd fmla="*/ 37 h 113" name="T1"/>
              <a:gd fmla="*/ 20 w 77" name="T2"/>
              <a:gd fmla="*/ 12 h 113" name="T3"/>
              <a:gd fmla="*/ 57 w 77" name="T4"/>
              <a:gd fmla="*/ 12 h 113" name="T5"/>
              <a:gd fmla="*/ 56 w 77" name="T6"/>
              <a:gd fmla="*/ 36 h 113" name="T7"/>
              <a:gd fmla="*/ 52 w 77" name="T8"/>
              <a:gd fmla="*/ 47 h 113" name="T9"/>
              <a:gd fmla="*/ 38 w 77" name="T10"/>
              <a:gd fmla="*/ 54 h 113" name="T11"/>
              <a:gd fmla="*/ 38 w 77" name="T12"/>
              <a:gd fmla="*/ 54 h 113" name="T13"/>
              <a:gd fmla="*/ 25 w 77" name="T14"/>
              <a:gd fmla="*/ 47 h 113" name="T15"/>
              <a:gd fmla="*/ 20 w 77" name="T16"/>
              <a:gd fmla="*/ 37 h 113" name="T17"/>
              <a:gd fmla="*/ 12 w 77" name="T18"/>
              <a:gd fmla="*/ 108 h 113" name="T19"/>
              <a:gd fmla="*/ 66 w 77" name="T20"/>
              <a:gd fmla="*/ 108 h 113" name="T21"/>
              <a:gd fmla="*/ 63 w 77" name="T22"/>
              <a:gd fmla="*/ 113 h 113" name="T23"/>
              <a:gd fmla="*/ 15 w 77" name="T24"/>
              <a:gd fmla="*/ 113 h 113" name="T25"/>
              <a:gd fmla="*/ 12 w 77" name="T26"/>
              <a:gd fmla="*/ 108 h 113" name="T27"/>
              <a:gd fmla="*/ 69 w 77" name="T28"/>
              <a:gd fmla="*/ 67 h 113" name="T29"/>
              <a:gd fmla="*/ 75 w 77" name="T30"/>
              <a:gd fmla="*/ 90 h 113" name="T31"/>
              <a:gd fmla="*/ 67 w 77" name="T32"/>
              <a:gd fmla="*/ 104 h 113" name="T33"/>
              <a:gd fmla="*/ 65 w 77" name="T34"/>
              <a:gd fmla="*/ 104 h 113" name="T35"/>
              <a:gd fmla="*/ 65 w 77" name="T36"/>
              <a:gd fmla="*/ 73 h 113" name="T37"/>
              <a:gd fmla="*/ 41 w 77" name="T38"/>
              <a:gd fmla="*/ 73 h 113" name="T39"/>
              <a:gd fmla="*/ 48 w 77" name="T40"/>
              <a:gd fmla="*/ 57 h 113" name="T41"/>
              <a:gd fmla="*/ 50 w 77" name="T42"/>
              <a:gd fmla="*/ 55 h 113" name="T43"/>
              <a:gd fmla="*/ 64 w 77" name="T44"/>
              <a:gd fmla="*/ 58 h 113" name="T45"/>
              <a:gd fmla="*/ 65 w 77" name="T46"/>
              <a:gd fmla="*/ 58 h 113" name="T47"/>
              <a:gd fmla="*/ 65 w 77" name="T48"/>
              <a:gd fmla="*/ 59 h 113" name="T49"/>
              <a:gd fmla="*/ 69 w 77" name="T50"/>
              <a:gd fmla="*/ 68 h 113" name="T51"/>
              <a:gd fmla="*/ 69 w 77" name="T52"/>
              <a:gd fmla="*/ 67 h 113" name="T53"/>
              <a:gd fmla="*/ 13 w 77" name="T54"/>
              <a:gd fmla="*/ 104 h 113" name="T55"/>
              <a:gd fmla="*/ 10 w 77" name="T56"/>
              <a:gd fmla="*/ 104 h 113" name="T57"/>
              <a:gd fmla="*/ 2 w 77" name="T58"/>
              <a:gd fmla="*/ 90 h 113" name="T59"/>
              <a:gd fmla="*/ 8 w 77" name="T60"/>
              <a:gd fmla="*/ 67 h 113" name="T61"/>
              <a:gd fmla="*/ 13 w 77" name="T62"/>
              <a:gd fmla="*/ 58 h 113" name="T63"/>
              <a:gd fmla="*/ 13 w 77" name="T64"/>
              <a:gd fmla="*/ 58 h 113" name="T65"/>
              <a:gd fmla="*/ 14 w 77" name="T66"/>
              <a:gd fmla="*/ 58 h 113" name="T67"/>
              <a:gd fmla="*/ 27 w 77" name="T68"/>
              <a:gd fmla="*/ 55 h 113" name="T69"/>
              <a:gd fmla="*/ 29 w 77" name="T70"/>
              <a:gd fmla="*/ 57 h 113" name="T71"/>
              <a:gd fmla="*/ 37 w 77" name="T72"/>
              <a:gd fmla="*/ 73 h 113" name="T73"/>
              <a:gd fmla="*/ 13 w 77" name="T74"/>
              <a:gd fmla="*/ 73 h 113" name="T75"/>
              <a:gd fmla="*/ 13 w 77" name="T76"/>
              <a:gd fmla="*/ 104 h 113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113" w="77">
                <a:moveTo>
                  <a:pt x="20" y="37"/>
                </a:moveTo>
                <a:cubicBezTo>
                  <a:pt x="19" y="28"/>
                  <a:pt x="19" y="19"/>
                  <a:pt x="20" y="12"/>
                </a:cubicBezTo>
                <a:cubicBezTo>
                  <a:pt x="37" y="0"/>
                  <a:pt x="44" y="14"/>
                  <a:pt x="57" y="12"/>
                </a:cubicBezTo>
                <a:cubicBezTo>
                  <a:pt x="58" y="20"/>
                  <a:pt x="58" y="30"/>
                  <a:pt x="56" y="36"/>
                </a:cubicBezTo>
                <a:cubicBezTo>
                  <a:pt x="56" y="41"/>
                  <a:pt x="54" y="44"/>
                  <a:pt x="52" y="47"/>
                </a:cubicBezTo>
                <a:cubicBezTo>
                  <a:pt x="48" y="51"/>
                  <a:pt x="44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3" y="54"/>
                  <a:pt x="28" y="51"/>
                  <a:pt x="25" y="47"/>
                </a:cubicBezTo>
                <a:cubicBezTo>
                  <a:pt x="23" y="44"/>
                  <a:pt x="21" y="41"/>
                  <a:pt x="20" y="37"/>
                </a:cubicBezTo>
                <a:close/>
                <a:moveTo>
                  <a:pt x="12" y="108"/>
                </a:moveTo>
                <a:cubicBezTo>
                  <a:pt x="66" y="108"/>
                  <a:pt x="66" y="108"/>
                  <a:pt x="66" y="108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2" y="108"/>
                  <a:pt x="12" y="108"/>
                  <a:pt x="12" y="108"/>
                </a:cubicBezTo>
                <a:close/>
                <a:moveTo>
                  <a:pt x="69" y="67"/>
                </a:moveTo>
                <a:cubicBezTo>
                  <a:pt x="75" y="90"/>
                  <a:pt x="75" y="90"/>
                  <a:pt x="75" y="90"/>
                </a:cubicBezTo>
                <a:cubicBezTo>
                  <a:pt x="77" y="98"/>
                  <a:pt x="76" y="104"/>
                  <a:pt x="67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5" y="73"/>
                  <a:pt x="65" y="73"/>
                  <a:pt x="65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8" y="57"/>
                  <a:pt x="48" y="57"/>
                  <a:pt x="48" y="57"/>
                </a:cubicBezTo>
                <a:cubicBezTo>
                  <a:pt x="50" y="55"/>
                  <a:pt x="50" y="55"/>
                  <a:pt x="50" y="55"/>
                </a:cubicBezTo>
                <a:cubicBezTo>
                  <a:pt x="64" y="58"/>
                  <a:pt x="64" y="58"/>
                  <a:pt x="64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9"/>
                  <a:pt x="65" y="59"/>
                  <a:pt x="65" y="59"/>
                </a:cubicBezTo>
                <a:cubicBezTo>
                  <a:pt x="67" y="61"/>
                  <a:pt x="68" y="64"/>
                  <a:pt x="69" y="68"/>
                </a:cubicBezTo>
                <a:cubicBezTo>
                  <a:pt x="69" y="67"/>
                  <a:pt x="69" y="67"/>
                  <a:pt x="69" y="67"/>
                </a:cubicBezTo>
                <a:close/>
                <a:moveTo>
                  <a:pt x="13" y="104"/>
                </a:moveTo>
                <a:cubicBezTo>
                  <a:pt x="10" y="104"/>
                  <a:pt x="10" y="104"/>
                  <a:pt x="10" y="104"/>
                </a:cubicBezTo>
                <a:cubicBezTo>
                  <a:pt x="1" y="104"/>
                  <a:pt x="0" y="98"/>
                  <a:pt x="2" y="9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4"/>
                  <a:pt x="10" y="61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27" y="55"/>
                  <a:pt x="27" y="55"/>
                  <a:pt x="27" y="55"/>
                </a:cubicBezTo>
                <a:cubicBezTo>
                  <a:pt x="29" y="57"/>
                  <a:pt x="29" y="57"/>
                  <a:pt x="29" y="57"/>
                </a:cubicBezTo>
                <a:cubicBezTo>
                  <a:pt x="37" y="73"/>
                  <a:pt x="37" y="73"/>
                  <a:pt x="37" y="73"/>
                </a:cubicBezTo>
                <a:cubicBezTo>
                  <a:pt x="13" y="73"/>
                  <a:pt x="13" y="73"/>
                  <a:pt x="13" y="73"/>
                </a:cubicBezTo>
                <a:lnTo>
                  <a:pt x="13" y="104"/>
                </a:lnTo>
                <a:close/>
              </a:path>
            </a:pathLst>
          </a:custGeom>
          <a:solidFill>
            <a:srgbClr val="2FACD7"/>
          </a:solidFill>
          <a:ln>
            <a:noFill/>
          </a:ln>
          <a:effectLst>
            <a:outerShdw algn="ctr" blurRad="88900" rotWithShape="0" sx="102000" sy="102000">
              <a:srgbClr val="71C6E4">
                <a:alpha val="40000"/>
              </a:srgb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" name="Freeform 74"/>
          <p:cNvSpPr>
            <a:spLocks noEditPoints="1"/>
          </p:cNvSpPr>
          <p:nvPr/>
        </p:nvSpPr>
        <p:spPr bwMode="auto">
          <a:xfrm>
            <a:off x="4032708" y="4599918"/>
            <a:ext cx="435809" cy="286327"/>
          </a:xfrm>
          <a:custGeom>
            <a:gdLst>
              <a:gd fmla="*/ 18 w 99" name="T0"/>
              <a:gd fmla="*/ 58 h 65" name="T1"/>
              <a:gd fmla="*/ 53 w 99" name="T2"/>
              <a:gd fmla="*/ 65 h 65" name="T3"/>
              <a:gd fmla="*/ 87 w 99" name="T4"/>
              <a:gd fmla="*/ 57 h 65" name="T5"/>
              <a:gd fmla="*/ 87 w 99" name="T6"/>
              <a:gd fmla="*/ 23 h 65" name="T7"/>
              <a:gd fmla="*/ 53 w 99" name="T8"/>
              <a:gd fmla="*/ 28 h 65" name="T9"/>
              <a:gd fmla="*/ 18 w 99" name="T10"/>
              <a:gd fmla="*/ 23 h 65" name="T11"/>
              <a:gd fmla="*/ 18 w 99" name="T12"/>
              <a:gd fmla="*/ 58 h 65" name="T13"/>
              <a:gd fmla="*/ 99 w 99" name="T14"/>
              <a:gd fmla="*/ 8 h 65" name="T15"/>
              <a:gd fmla="*/ 99 w 99" name="T16"/>
              <a:gd fmla="*/ 17 h 65" name="T17"/>
              <a:gd fmla="*/ 53 w 99" name="T18"/>
              <a:gd fmla="*/ 24 h 65" name="T19"/>
              <a:gd fmla="*/ 7 w 99" name="T20"/>
              <a:gd fmla="*/ 17 h 65" name="T21"/>
              <a:gd fmla="*/ 7 w 99" name="T22"/>
              <a:gd fmla="*/ 34 h 65" name="T23"/>
              <a:gd fmla="*/ 9 w 99" name="T24"/>
              <a:gd fmla="*/ 37 h 65" name="T25"/>
              <a:gd fmla="*/ 5 w 99" name="T26"/>
              <a:gd fmla="*/ 41 h 65" name="T27"/>
              <a:gd fmla="*/ 2 w 99" name="T28"/>
              <a:gd fmla="*/ 37 h 65" name="T29"/>
              <a:gd fmla="*/ 4 w 99" name="T30"/>
              <a:gd fmla="*/ 34 h 65" name="T31"/>
              <a:gd fmla="*/ 4 w 99" name="T32"/>
              <a:gd fmla="*/ 8 h 65" name="T33"/>
              <a:gd fmla="*/ 53 w 99" name="T34"/>
              <a:gd fmla="*/ 0 h 65" name="T35"/>
              <a:gd fmla="*/ 99 w 99" name="T36"/>
              <a:gd fmla="*/ 8 h 65" name="T37"/>
              <a:gd fmla="*/ 8 w 99" name="T38"/>
              <a:gd fmla="*/ 42 h 65" name="T39"/>
              <a:gd fmla="*/ 3 w 99" name="T40"/>
              <a:gd fmla="*/ 42 h 65" name="T41"/>
              <a:gd fmla="*/ 0 w 99" name="T42"/>
              <a:gd fmla="*/ 58 h 65" name="T43"/>
              <a:gd fmla="*/ 2 w 99" name="T44"/>
              <a:gd fmla="*/ 58 h 65" name="T45"/>
              <a:gd fmla="*/ 3 w 99" name="T46"/>
              <a:gd fmla="*/ 56 h 65" name="T47"/>
              <a:gd fmla="*/ 3 w 99" name="T48"/>
              <a:gd fmla="*/ 58 h 65" name="T49"/>
              <a:gd fmla="*/ 6 w 99" name="T50"/>
              <a:gd fmla="*/ 59 h 65" name="T51"/>
              <a:gd fmla="*/ 7 w 99" name="T52"/>
              <a:gd fmla="*/ 57 h 65" name="T53"/>
              <a:gd fmla="*/ 7 w 99" name="T54"/>
              <a:gd fmla="*/ 59 h 65" name="T55"/>
              <a:gd fmla="*/ 8 w 99" name="T56"/>
              <a:gd fmla="*/ 59 h 65" name="T57"/>
              <a:gd fmla="*/ 8 w 99" name="T58"/>
              <a:gd fmla="*/ 51 h 65" name="T59"/>
              <a:gd fmla="*/ 9 w 99" name="T60"/>
              <a:gd fmla="*/ 58 h 65" name="T61"/>
              <a:gd fmla="*/ 11 w 99" name="T62"/>
              <a:gd fmla="*/ 58 h 65" name="T63"/>
              <a:gd fmla="*/ 8 w 99" name="T64"/>
              <a:gd fmla="*/ 42 h 65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65" w="99">
                <a:moveTo>
                  <a:pt x="18" y="58"/>
                </a:moveTo>
                <a:cubicBezTo>
                  <a:pt x="30" y="58"/>
                  <a:pt x="42" y="60"/>
                  <a:pt x="53" y="65"/>
                </a:cubicBezTo>
                <a:cubicBezTo>
                  <a:pt x="64" y="60"/>
                  <a:pt x="75" y="57"/>
                  <a:pt x="87" y="57"/>
                </a:cubicBezTo>
                <a:cubicBezTo>
                  <a:pt x="87" y="23"/>
                  <a:pt x="87" y="23"/>
                  <a:pt x="87" y="23"/>
                </a:cubicBezTo>
                <a:cubicBezTo>
                  <a:pt x="53" y="28"/>
                  <a:pt x="53" y="28"/>
                  <a:pt x="53" y="28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58"/>
                  <a:pt x="18" y="58"/>
                  <a:pt x="18" y="58"/>
                </a:cubicBezTo>
                <a:close/>
                <a:moveTo>
                  <a:pt x="99" y="8"/>
                </a:moveTo>
                <a:cubicBezTo>
                  <a:pt x="99" y="17"/>
                  <a:pt x="99" y="17"/>
                  <a:pt x="99" y="17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34"/>
                  <a:pt x="7" y="34"/>
                  <a:pt x="7" y="34"/>
                </a:cubicBezTo>
                <a:cubicBezTo>
                  <a:pt x="8" y="35"/>
                  <a:pt x="9" y="36"/>
                  <a:pt x="9" y="37"/>
                </a:cubicBezTo>
                <a:cubicBezTo>
                  <a:pt x="9" y="39"/>
                  <a:pt x="7" y="41"/>
                  <a:pt x="5" y="41"/>
                </a:cubicBezTo>
                <a:cubicBezTo>
                  <a:pt x="4" y="41"/>
                  <a:pt x="2" y="39"/>
                  <a:pt x="2" y="37"/>
                </a:cubicBezTo>
                <a:cubicBezTo>
                  <a:pt x="2" y="36"/>
                  <a:pt x="3" y="35"/>
                  <a:pt x="4" y="34"/>
                </a:cubicBezTo>
                <a:cubicBezTo>
                  <a:pt x="4" y="25"/>
                  <a:pt x="4" y="17"/>
                  <a:pt x="4" y="8"/>
                </a:cubicBezTo>
                <a:cubicBezTo>
                  <a:pt x="53" y="0"/>
                  <a:pt x="53" y="0"/>
                  <a:pt x="53" y="0"/>
                </a:cubicBezTo>
                <a:cubicBezTo>
                  <a:pt x="99" y="8"/>
                  <a:pt x="99" y="8"/>
                  <a:pt x="99" y="8"/>
                </a:cubicBezTo>
                <a:close/>
                <a:moveTo>
                  <a:pt x="8" y="42"/>
                </a:moveTo>
                <a:cubicBezTo>
                  <a:pt x="6" y="43"/>
                  <a:pt x="5" y="43"/>
                  <a:pt x="3" y="42"/>
                </a:cubicBezTo>
                <a:cubicBezTo>
                  <a:pt x="2" y="47"/>
                  <a:pt x="1" y="52"/>
                  <a:pt x="0" y="58"/>
                </a:cubicBezTo>
                <a:cubicBezTo>
                  <a:pt x="1" y="58"/>
                  <a:pt x="2" y="58"/>
                  <a:pt x="2" y="58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8"/>
                  <a:pt x="3" y="58"/>
                  <a:pt x="3" y="58"/>
                </a:cubicBezTo>
                <a:cubicBezTo>
                  <a:pt x="4" y="59"/>
                  <a:pt x="5" y="59"/>
                  <a:pt x="6" y="59"/>
                </a:cubicBezTo>
                <a:cubicBezTo>
                  <a:pt x="7" y="57"/>
                  <a:pt x="7" y="57"/>
                  <a:pt x="7" y="57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59"/>
                  <a:pt x="8" y="59"/>
                  <a:pt x="8" y="59"/>
                </a:cubicBezTo>
                <a:cubicBezTo>
                  <a:pt x="8" y="51"/>
                  <a:pt x="8" y="51"/>
                  <a:pt x="8" y="51"/>
                </a:cubicBezTo>
                <a:cubicBezTo>
                  <a:pt x="9" y="58"/>
                  <a:pt x="9" y="58"/>
                  <a:pt x="9" y="58"/>
                </a:cubicBezTo>
                <a:cubicBezTo>
                  <a:pt x="10" y="58"/>
                  <a:pt x="10" y="58"/>
                  <a:pt x="11" y="58"/>
                </a:cubicBezTo>
                <a:cubicBezTo>
                  <a:pt x="10" y="52"/>
                  <a:pt x="9" y="47"/>
                  <a:pt x="8" y="42"/>
                </a:cubicBezTo>
                <a:close/>
              </a:path>
            </a:pathLst>
          </a:custGeom>
          <a:solidFill>
            <a:srgbClr val="2FACD7"/>
          </a:solidFill>
          <a:ln>
            <a:noFill/>
          </a:ln>
          <a:effectLst>
            <a:outerShdw algn="ctr" blurRad="88900" rotWithShape="0" sx="102000" sy="102000">
              <a:srgbClr val="71C6E4">
                <a:alpha val="40000"/>
              </a:srgb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" name="Freeform 101"/>
          <p:cNvSpPr>
            <a:spLocks noEditPoints="1"/>
          </p:cNvSpPr>
          <p:nvPr/>
        </p:nvSpPr>
        <p:spPr bwMode="auto">
          <a:xfrm>
            <a:off x="5973007" y="1286644"/>
            <a:ext cx="253930" cy="408456"/>
          </a:xfrm>
          <a:custGeom>
            <a:gdLst>
              <a:gd fmla="*/ 82 w 119" name="T0"/>
              <a:gd fmla="*/ 146 h 191" name="T1"/>
              <a:gd fmla="*/ 78 w 119" name="T2"/>
              <a:gd fmla="*/ 154 h 191" name="T3"/>
              <a:gd fmla="*/ 111 w 119" name="T4"/>
              <a:gd fmla="*/ 168 h 191" name="T5"/>
              <a:gd fmla="*/ 60 w 119" name="T6"/>
              <a:gd fmla="*/ 183 h 191" name="T7"/>
              <a:gd fmla="*/ 9 w 119" name="T8"/>
              <a:gd fmla="*/ 168 h 191" name="T9"/>
              <a:gd fmla="*/ 53 w 119" name="T10"/>
              <a:gd fmla="*/ 153 h 191" name="T11"/>
              <a:gd fmla="*/ 60 w 119" name="T12"/>
              <a:gd fmla="*/ 166 h 191" name="T13"/>
              <a:gd fmla="*/ 104 w 119" name="T14"/>
              <a:gd fmla="*/ 76 h 191" name="T15"/>
              <a:gd fmla="*/ 104 w 119" name="T16"/>
              <a:gd fmla="*/ 76 h 191" name="T17"/>
              <a:gd fmla="*/ 111 w 119" name="T18"/>
              <a:gd fmla="*/ 51 h 191" name="T19"/>
              <a:gd fmla="*/ 60 w 119" name="T20"/>
              <a:gd fmla="*/ 0 h 191" name="T21"/>
              <a:gd fmla="*/ 8 w 119" name="T22"/>
              <a:gd fmla="*/ 51 h 191" name="T23"/>
              <a:gd fmla="*/ 15 w 119" name="T24"/>
              <a:gd fmla="*/ 76 h 191" name="T25"/>
              <a:gd fmla="*/ 15 w 119" name="T26"/>
              <a:gd fmla="*/ 76 h 191" name="T27"/>
              <a:gd fmla="*/ 49 w 119" name="T28"/>
              <a:gd fmla="*/ 145 h 191" name="T29"/>
              <a:gd fmla="*/ 0 w 119" name="T30"/>
              <a:gd fmla="*/ 168 h 191" name="T31"/>
              <a:gd fmla="*/ 60 w 119" name="T32"/>
              <a:gd fmla="*/ 191 h 191" name="T33"/>
              <a:gd fmla="*/ 119 w 119" name="T34"/>
              <a:gd fmla="*/ 168 h 191" name="T35"/>
              <a:gd fmla="*/ 82 w 119" name="T36"/>
              <a:gd fmla="*/ 146 h 191" name="T37"/>
              <a:gd fmla="*/ 38 w 119" name="T38"/>
              <a:gd fmla="*/ 44 h 191" name="T39"/>
              <a:gd fmla="*/ 60 w 119" name="T40"/>
              <a:gd fmla="*/ 23 h 191" name="T41"/>
              <a:gd fmla="*/ 81 w 119" name="T42"/>
              <a:gd fmla="*/ 44 h 191" name="T43"/>
              <a:gd fmla="*/ 60 w 119" name="T44"/>
              <a:gd fmla="*/ 66 h 191" name="T45"/>
              <a:gd fmla="*/ 38 w 119" name="T46"/>
              <a:gd fmla="*/ 44 h 191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191" w="119">
                <a:moveTo>
                  <a:pt x="82" y="146"/>
                </a:moveTo>
                <a:cubicBezTo>
                  <a:pt x="78" y="154"/>
                  <a:pt x="78" y="154"/>
                  <a:pt x="78" y="154"/>
                </a:cubicBezTo>
                <a:cubicBezTo>
                  <a:pt x="99" y="157"/>
                  <a:pt x="111" y="163"/>
                  <a:pt x="111" y="168"/>
                </a:cubicBezTo>
                <a:cubicBezTo>
                  <a:pt x="111" y="174"/>
                  <a:pt x="91" y="183"/>
                  <a:pt x="60" y="183"/>
                </a:cubicBezTo>
                <a:cubicBezTo>
                  <a:pt x="28" y="183"/>
                  <a:pt x="9" y="174"/>
                  <a:pt x="9" y="168"/>
                </a:cubicBezTo>
                <a:cubicBezTo>
                  <a:pt x="9" y="162"/>
                  <a:pt x="26" y="154"/>
                  <a:pt x="53" y="153"/>
                </a:cubicBezTo>
                <a:cubicBezTo>
                  <a:pt x="60" y="166"/>
                  <a:pt x="60" y="166"/>
                  <a:pt x="60" y="166"/>
                </a:cubicBezTo>
                <a:cubicBezTo>
                  <a:pt x="104" y="76"/>
                  <a:pt x="104" y="76"/>
                  <a:pt x="104" y="76"/>
                </a:cubicBezTo>
                <a:cubicBezTo>
                  <a:pt x="104" y="76"/>
                  <a:pt x="104" y="76"/>
                  <a:pt x="104" y="76"/>
                </a:cubicBezTo>
                <a:cubicBezTo>
                  <a:pt x="108" y="69"/>
                  <a:pt x="111" y="60"/>
                  <a:pt x="111" y="51"/>
                </a:cubicBezTo>
                <a:cubicBezTo>
                  <a:pt x="111" y="22"/>
                  <a:pt x="88" y="0"/>
                  <a:pt x="60" y="0"/>
                </a:cubicBezTo>
                <a:cubicBezTo>
                  <a:pt x="31" y="0"/>
                  <a:pt x="8" y="22"/>
                  <a:pt x="8" y="51"/>
                </a:cubicBezTo>
                <a:cubicBezTo>
                  <a:pt x="8" y="60"/>
                  <a:pt x="11" y="69"/>
                  <a:pt x="15" y="76"/>
                </a:cubicBezTo>
                <a:cubicBezTo>
                  <a:pt x="15" y="76"/>
                  <a:pt x="15" y="76"/>
                  <a:pt x="15" y="76"/>
                </a:cubicBezTo>
                <a:cubicBezTo>
                  <a:pt x="49" y="145"/>
                  <a:pt x="49" y="145"/>
                  <a:pt x="49" y="145"/>
                </a:cubicBezTo>
                <a:cubicBezTo>
                  <a:pt x="24" y="147"/>
                  <a:pt x="0" y="155"/>
                  <a:pt x="0" y="168"/>
                </a:cubicBezTo>
                <a:cubicBezTo>
                  <a:pt x="0" y="183"/>
                  <a:pt x="30" y="191"/>
                  <a:pt x="60" y="191"/>
                </a:cubicBezTo>
                <a:cubicBezTo>
                  <a:pt x="89" y="191"/>
                  <a:pt x="119" y="183"/>
                  <a:pt x="119" y="168"/>
                </a:cubicBezTo>
                <a:cubicBezTo>
                  <a:pt x="119" y="157"/>
                  <a:pt x="103" y="149"/>
                  <a:pt x="82" y="146"/>
                </a:cubicBezTo>
                <a:close/>
                <a:moveTo>
                  <a:pt x="38" y="44"/>
                </a:moveTo>
                <a:cubicBezTo>
                  <a:pt x="38" y="33"/>
                  <a:pt x="48" y="23"/>
                  <a:pt x="60" y="23"/>
                </a:cubicBezTo>
                <a:cubicBezTo>
                  <a:pt x="72" y="23"/>
                  <a:pt x="81" y="33"/>
                  <a:pt x="81" y="44"/>
                </a:cubicBezTo>
                <a:cubicBezTo>
                  <a:pt x="81" y="56"/>
                  <a:pt x="72" y="66"/>
                  <a:pt x="60" y="66"/>
                </a:cubicBezTo>
                <a:cubicBezTo>
                  <a:pt x="48" y="66"/>
                  <a:pt x="38" y="56"/>
                  <a:pt x="38" y="44"/>
                </a:cubicBezTo>
                <a:close/>
              </a:path>
            </a:pathLst>
          </a:custGeom>
          <a:solidFill>
            <a:srgbClr val="2FACD7"/>
          </a:solidFill>
          <a:ln>
            <a:noFill/>
          </a:ln>
          <a:effectLst>
            <a:outerShdw algn="ctr" blurRad="88900" rotWithShape="0" sx="102000" sy="102000">
              <a:srgbClr val="71C6E4">
                <a:alpha val="40000"/>
              </a:srgb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5" name="组合 34"/>
          <p:cNvGrpSpPr/>
          <p:nvPr/>
        </p:nvGrpSpPr>
        <p:grpSpPr>
          <a:xfrm>
            <a:off x="5894062" y="5575739"/>
            <a:ext cx="411817" cy="379351"/>
            <a:chOff x="4076704" y="3759197"/>
            <a:chExt cx="1530351" cy="1409703"/>
          </a:xfrm>
          <a:solidFill>
            <a:schemeClr val="tx1">
              <a:lumMod val="75000"/>
              <a:lumOff val="25000"/>
            </a:schemeClr>
          </a:solidFill>
          <a:effectLst>
            <a:outerShdw algn="ctr" blurRad="88900" rotWithShape="0" sx="102000" sy="10200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36" name="Freeform 244"/>
            <p:cNvSpPr>
              <a:spLocks noEditPoints="1"/>
            </p:cNvSpPr>
            <p:nvPr/>
          </p:nvSpPr>
          <p:spPr bwMode="auto">
            <a:xfrm>
              <a:off x="4692656" y="3759197"/>
              <a:ext cx="914399" cy="915985"/>
            </a:xfrm>
            <a:custGeom>
              <a:gdLst>
                <a:gd fmla="*/ 221 w 244" name="T0"/>
                <a:gd fmla="*/ 22 h 244" name="T1"/>
                <a:gd fmla="*/ 141 w 244" name="T2"/>
                <a:gd fmla="*/ 22 h 244" name="T3"/>
                <a:gd fmla="*/ 0 w 244" name="T4"/>
                <a:gd fmla="*/ 164 h 244" name="T5"/>
                <a:gd fmla="*/ 80 w 244" name="T6"/>
                <a:gd fmla="*/ 244 h 244" name="T7"/>
                <a:gd fmla="*/ 221 w 244" name="T8"/>
                <a:gd fmla="*/ 102 h 244" name="T9"/>
                <a:gd fmla="*/ 221 w 244" name="T10"/>
                <a:gd fmla="*/ 22 h 244" name="T11"/>
                <a:gd fmla="*/ 48 w 244" name="T12"/>
                <a:gd fmla="*/ 165 h 244" name="T13"/>
                <a:gd fmla="*/ 38 w 244" name="T14"/>
                <a:gd fmla="*/ 156 h 244" name="T15"/>
                <a:gd fmla="*/ 158 w 244" name="T16"/>
                <a:gd fmla="*/ 36 h 244" name="T17"/>
                <a:gd fmla="*/ 168 w 244" name="T18"/>
                <a:gd fmla="*/ 36 h 244" name="T19"/>
                <a:gd fmla="*/ 168 w 244" name="T20"/>
                <a:gd fmla="*/ 46 h 244" name="T21"/>
                <a:gd fmla="*/ 48 w 244" name="T22"/>
                <a:gd fmla="*/ 165 h 244" name="T23"/>
                <a:gd fmla="*/ 68 w 244" name="T24"/>
                <a:gd fmla="*/ 185 h 244" name="T25"/>
                <a:gd fmla="*/ 58 w 244" name="T26"/>
                <a:gd fmla="*/ 176 h 244" name="T27"/>
                <a:gd fmla="*/ 188 w 244" name="T28"/>
                <a:gd fmla="*/ 46 h 244" name="T29"/>
                <a:gd fmla="*/ 197 w 244" name="T30"/>
                <a:gd fmla="*/ 46 h 244" name="T31"/>
                <a:gd fmla="*/ 197 w 244" name="T32"/>
                <a:gd fmla="*/ 56 h 244" name="T33"/>
                <a:gd fmla="*/ 68 w 244" name="T34"/>
                <a:gd fmla="*/ 185 h 244" name="T35"/>
                <a:gd fmla="*/ 88 w 244" name="T36"/>
                <a:gd fmla="*/ 205 h 244" name="T37"/>
                <a:gd fmla="*/ 78 w 244" name="T38"/>
                <a:gd fmla="*/ 196 h 244" name="T39"/>
                <a:gd fmla="*/ 198 w 244" name="T40"/>
                <a:gd fmla="*/ 76 h 244" name="T41"/>
                <a:gd fmla="*/ 207 w 244" name="T42"/>
                <a:gd fmla="*/ 76 h 244" name="T43"/>
                <a:gd fmla="*/ 207 w 244" name="T44"/>
                <a:gd fmla="*/ 86 h 244" name="T45"/>
                <a:gd fmla="*/ 88 w 244" name="T46"/>
                <a:gd fmla="*/ 205 h 24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44" w="244">
                  <a:moveTo>
                    <a:pt x="221" y="22"/>
                  </a:moveTo>
                  <a:cubicBezTo>
                    <a:pt x="199" y="0"/>
                    <a:pt x="163" y="0"/>
                    <a:pt x="141" y="22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80" y="244"/>
                    <a:pt x="80" y="244"/>
                    <a:pt x="80" y="244"/>
                  </a:cubicBezTo>
                  <a:cubicBezTo>
                    <a:pt x="221" y="102"/>
                    <a:pt x="221" y="102"/>
                    <a:pt x="221" y="102"/>
                  </a:cubicBezTo>
                  <a:cubicBezTo>
                    <a:pt x="244" y="80"/>
                    <a:pt x="244" y="44"/>
                    <a:pt x="221" y="22"/>
                  </a:cubicBezTo>
                  <a:close/>
                  <a:moveTo>
                    <a:pt x="48" y="165"/>
                  </a:moveTo>
                  <a:cubicBezTo>
                    <a:pt x="38" y="156"/>
                    <a:pt x="38" y="156"/>
                    <a:pt x="38" y="15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61" y="34"/>
                    <a:pt x="165" y="34"/>
                    <a:pt x="168" y="36"/>
                  </a:cubicBezTo>
                  <a:cubicBezTo>
                    <a:pt x="170" y="39"/>
                    <a:pt x="170" y="43"/>
                    <a:pt x="168" y="46"/>
                  </a:cubicBezTo>
                  <a:lnTo>
                    <a:pt x="48" y="165"/>
                  </a:lnTo>
                  <a:close/>
                  <a:moveTo>
                    <a:pt x="68" y="185"/>
                  </a:moveTo>
                  <a:cubicBezTo>
                    <a:pt x="58" y="176"/>
                    <a:pt x="58" y="176"/>
                    <a:pt x="58" y="17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91" y="44"/>
                    <a:pt x="195" y="44"/>
                    <a:pt x="197" y="46"/>
                  </a:cubicBezTo>
                  <a:cubicBezTo>
                    <a:pt x="200" y="49"/>
                    <a:pt x="200" y="53"/>
                    <a:pt x="197" y="56"/>
                  </a:cubicBezTo>
                  <a:lnTo>
                    <a:pt x="68" y="185"/>
                  </a:lnTo>
                  <a:close/>
                  <a:moveTo>
                    <a:pt x="88" y="205"/>
                  </a:moveTo>
                  <a:cubicBezTo>
                    <a:pt x="78" y="196"/>
                    <a:pt x="78" y="196"/>
                    <a:pt x="78" y="196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200" y="73"/>
                    <a:pt x="205" y="73"/>
                    <a:pt x="207" y="76"/>
                  </a:cubicBezTo>
                  <a:cubicBezTo>
                    <a:pt x="210" y="79"/>
                    <a:pt x="210" y="83"/>
                    <a:pt x="207" y="86"/>
                  </a:cubicBezTo>
                  <a:lnTo>
                    <a:pt x="88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245"/>
            <p:cNvSpPr/>
            <p:nvPr/>
          </p:nvSpPr>
          <p:spPr bwMode="auto">
            <a:xfrm>
              <a:off x="4186241" y="4540247"/>
              <a:ext cx="633415" cy="628648"/>
            </a:xfrm>
            <a:custGeom>
              <a:gdLst>
                <a:gd fmla="*/ 257 w 399" name="T0"/>
                <a:gd fmla="*/ 236 h 396" name="T1"/>
                <a:gd fmla="*/ 241 w 399" name="T2"/>
                <a:gd fmla="*/ 219 h 396" name="T3"/>
                <a:gd fmla="*/ 399 w 399" name="T4"/>
                <a:gd fmla="*/ 61 h 396" name="T5"/>
                <a:gd fmla="*/ 335 w 399" name="T6"/>
                <a:gd fmla="*/ 0 h 396" name="T7"/>
                <a:gd fmla="*/ 179 w 399" name="T8"/>
                <a:gd fmla="*/ 156 h 396" name="T9"/>
                <a:gd fmla="*/ 160 w 399" name="T10"/>
                <a:gd fmla="*/ 139 h 396" name="T11"/>
                <a:gd fmla="*/ 125 w 399" name="T12"/>
                <a:gd fmla="*/ 160 h 396" name="T13"/>
                <a:gd fmla="*/ 0 w 399" name="T14"/>
                <a:gd fmla="*/ 359 h 396" name="T15"/>
                <a:gd fmla="*/ 38 w 399" name="T16"/>
                <a:gd fmla="*/ 396 h 396" name="T17"/>
                <a:gd fmla="*/ 236 w 399" name="T18"/>
                <a:gd fmla="*/ 274 h 396" name="T19"/>
                <a:gd fmla="*/ 257 w 399" name="T20"/>
                <a:gd fmla="*/ 236 h 39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96" w="399">
                  <a:moveTo>
                    <a:pt x="257" y="236"/>
                  </a:moveTo>
                  <a:lnTo>
                    <a:pt x="241" y="219"/>
                  </a:lnTo>
                  <a:lnTo>
                    <a:pt x="399" y="61"/>
                  </a:lnTo>
                  <a:lnTo>
                    <a:pt x="335" y="0"/>
                  </a:lnTo>
                  <a:lnTo>
                    <a:pt x="179" y="156"/>
                  </a:lnTo>
                  <a:lnTo>
                    <a:pt x="160" y="139"/>
                  </a:lnTo>
                  <a:lnTo>
                    <a:pt x="125" y="160"/>
                  </a:lnTo>
                  <a:lnTo>
                    <a:pt x="0" y="359"/>
                  </a:lnTo>
                  <a:lnTo>
                    <a:pt x="38" y="396"/>
                  </a:lnTo>
                  <a:lnTo>
                    <a:pt x="236" y="274"/>
                  </a:lnTo>
                  <a:lnTo>
                    <a:pt x="257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246"/>
            <p:cNvSpPr/>
            <p:nvPr/>
          </p:nvSpPr>
          <p:spPr bwMode="auto">
            <a:xfrm>
              <a:off x="4076704" y="3771898"/>
              <a:ext cx="671513" cy="669923"/>
            </a:xfrm>
            <a:custGeom>
              <a:gdLst>
                <a:gd fmla="*/ 90 w 179" name="T0"/>
                <a:gd fmla="*/ 0 h 179" name="T1"/>
                <a:gd fmla="*/ 67 w 179" name="T2"/>
                <a:gd fmla="*/ 3 h 179" name="T3"/>
                <a:gd fmla="*/ 70 w 179" name="T4"/>
                <a:gd fmla="*/ 5 h 179" name="T5"/>
                <a:gd fmla="*/ 102 w 179" name="T6"/>
                <a:gd fmla="*/ 37 h 179" name="T7"/>
                <a:gd fmla="*/ 102 w 179" name="T8"/>
                <a:gd fmla="*/ 96 h 179" name="T9"/>
                <a:gd fmla="*/ 42 w 179" name="T10"/>
                <a:gd fmla="*/ 96 h 179" name="T11"/>
                <a:gd fmla="*/ 10 w 179" name="T12"/>
                <a:gd fmla="*/ 64 h 179" name="T13"/>
                <a:gd fmla="*/ 6 w 179" name="T14"/>
                <a:gd fmla="*/ 59 h 179" name="T15"/>
                <a:gd fmla="*/ 0 w 179" name="T16"/>
                <a:gd fmla="*/ 89 h 179" name="T17"/>
                <a:gd fmla="*/ 90 w 179" name="T18"/>
                <a:gd fmla="*/ 179 h 179" name="T19"/>
                <a:gd fmla="*/ 179 w 179" name="T20"/>
                <a:gd fmla="*/ 89 h 179" name="T21"/>
                <a:gd fmla="*/ 90 w 179" name="T22"/>
                <a:gd fmla="*/ 0 h 17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79" w="179">
                  <a:moveTo>
                    <a:pt x="90" y="0"/>
                  </a:moveTo>
                  <a:cubicBezTo>
                    <a:pt x="82" y="0"/>
                    <a:pt x="75" y="1"/>
                    <a:pt x="67" y="3"/>
                  </a:cubicBezTo>
                  <a:cubicBezTo>
                    <a:pt x="68" y="4"/>
                    <a:pt x="69" y="4"/>
                    <a:pt x="70" y="5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18" y="53"/>
                    <a:pt x="118" y="80"/>
                    <a:pt x="102" y="96"/>
                  </a:cubicBezTo>
                  <a:cubicBezTo>
                    <a:pt x="85" y="113"/>
                    <a:pt x="59" y="113"/>
                    <a:pt x="42" y="96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9" y="63"/>
                    <a:pt x="7" y="61"/>
                    <a:pt x="6" y="59"/>
                  </a:cubicBezTo>
                  <a:cubicBezTo>
                    <a:pt x="2" y="68"/>
                    <a:pt x="0" y="79"/>
                    <a:pt x="0" y="89"/>
                  </a:cubicBezTo>
                  <a:cubicBezTo>
                    <a:pt x="0" y="139"/>
                    <a:pt x="40" y="179"/>
                    <a:pt x="90" y="179"/>
                  </a:cubicBezTo>
                  <a:cubicBezTo>
                    <a:pt x="139" y="179"/>
                    <a:pt x="179" y="139"/>
                    <a:pt x="179" y="89"/>
                  </a:cubicBezTo>
                  <a:cubicBezTo>
                    <a:pt x="179" y="40"/>
                    <a:pt x="139" y="0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247"/>
            <p:cNvSpPr>
              <a:spLocks noEditPoints="1"/>
            </p:cNvSpPr>
            <p:nvPr/>
          </p:nvSpPr>
          <p:spPr bwMode="auto">
            <a:xfrm>
              <a:off x="4905373" y="4565649"/>
              <a:ext cx="604837" cy="603251"/>
            </a:xfrm>
            <a:custGeom>
              <a:gdLst>
                <a:gd fmla="*/ 142 w 161" name="T0"/>
                <a:gd fmla="*/ 142 h 161" name="T1"/>
                <a:gd fmla="*/ 142 w 161" name="T2"/>
                <a:gd fmla="*/ 71 h 161" name="T3"/>
                <a:gd fmla="*/ 70 w 161" name="T4"/>
                <a:gd fmla="*/ 0 h 161" name="T5"/>
                <a:gd fmla="*/ 0 w 161" name="T6"/>
                <a:gd fmla="*/ 70 h 161" name="T7"/>
                <a:gd fmla="*/ 72 w 161" name="T8"/>
                <a:gd fmla="*/ 142 h 161" name="T9"/>
                <a:gd fmla="*/ 142 w 161" name="T10"/>
                <a:gd fmla="*/ 142 h 161" name="T11"/>
                <a:gd fmla="*/ 94 w 161" name="T12"/>
                <a:gd fmla="*/ 94 h 161" name="T13"/>
                <a:gd fmla="*/ 123 w 161" name="T14"/>
                <a:gd fmla="*/ 94 h 161" name="T15"/>
                <a:gd fmla="*/ 123 w 161" name="T16"/>
                <a:gd fmla="*/ 123 h 161" name="T17"/>
                <a:gd fmla="*/ 94 w 161" name="T18"/>
                <a:gd fmla="*/ 123 h 161" name="T19"/>
                <a:gd fmla="*/ 94 w 161" name="T20"/>
                <a:gd fmla="*/ 94 h 16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61" w="161">
                  <a:moveTo>
                    <a:pt x="142" y="142"/>
                  </a:moveTo>
                  <a:cubicBezTo>
                    <a:pt x="161" y="122"/>
                    <a:pt x="161" y="91"/>
                    <a:pt x="142" y="7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91" y="161"/>
                    <a:pt x="122" y="161"/>
                    <a:pt x="142" y="142"/>
                  </a:cubicBezTo>
                  <a:close/>
                  <a:moveTo>
                    <a:pt x="94" y="94"/>
                  </a:moveTo>
                  <a:cubicBezTo>
                    <a:pt x="102" y="86"/>
                    <a:pt x="115" y="86"/>
                    <a:pt x="123" y="94"/>
                  </a:cubicBezTo>
                  <a:cubicBezTo>
                    <a:pt x="131" y="102"/>
                    <a:pt x="131" y="115"/>
                    <a:pt x="123" y="123"/>
                  </a:cubicBezTo>
                  <a:cubicBezTo>
                    <a:pt x="115" y="131"/>
                    <a:pt x="102" y="131"/>
                    <a:pt x="94" y="123"/>
                  </a:cubicBezTo>
                  <a:cubicBezTo>
                    <a:pt x="86" y="115"/>
                    <a:pt x="86" y="102"/>
                    <a:pt x="94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35380" y="2386737"/>
            <a:ext cx="438646" cy="428125"/>
            <a:chOff x="587375" y="-1498600"/>
            <a:chExt cx="1720850" cy="1679575"/>
          </a:xfrm>
          <a:solidFill>
            <a:schemeClr val="tx1">
              <a:lumMod val="75000"/>
              <a:lumOff val="25000"/>
            </a:schemeClr>
          </a:solidFill>
          <a:effectLst>
            <a:outerShdw algn="ctr" blurRad="88900" rotWithShape="0" sx="102000" sy="10200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41" name="Freeform 186"/>
            <p:cNvSpPr/>
            <p:nvPr/>
          </p:nvSpPr>
          <p:spPr bwMode="auto">
            <a:xfrm>
              <a:off x="1892298" y="-1498600"/>
              <a:ext cx="415927" cy="503239"/>
            </a:xfrm>
            <a:custGeom>
              <a:gdLst>
                <a:gd fmla="*/ 111 w 111" name="T0"/>
                <a:gd fmla="*/ 42 h 134" name="T1"/>
                <a:gd fmla="*/ 0 w 111" name="T2"/>
                <a:gd fmla="*/ 81 h 134" name="T3"/>
                <a:gd fmla="*/ 79 w 111" name="T4"/>
                <a:gd fmla="*/ 51 h 134" name="T5"/>
                <a:gd fmla="*/ 1 w 111" name="T6"/>
                <a:gd fmla="*/ 85 h 134" name="T7"/>
                <a:gd fmla="*/ 111 w 111" name="T8"/>
                <a:gd fmla="*/ 42 h 1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4" w="110">
                  <a:moveTo>
                    <a:pt x="111" y="42"/>
                  </a:moveTo>
                  <a:cubicBezTo>
                    <a:pt x="36" y="0"/>
                    <a:pt x="6" y="66"/>
                    <a:pt x="0" y="81"/>
                  </a:cubicBezTo>
                  <a:cubicBezTo>
                    <a:pt x="18" y="74"/>
                    <a:pt x="46" y="58"/>
                    <a:pt x="79" y="51"/>
                  </a:cubicBezTo>
                  <a:cubicBezTo>
                    <a:pt x="79" y="51"/>
                    <a:pt x="44" y="74"/>
                    <a:pt x="1" y="85"/>
                  </a:cubicBezTo>
                  <a:cubicBezTo>
                    <a:pt x="85" y="134"/>
                    <a:pt x="111" y="42"/>
                    <a:pt x="11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187"/>
            <p:cNvSpPr/>
            <p:nvPr/>
          </p:nvSpPr>
          <p:spPr bwMode="auto">
            <a:xfrm>
              <a:off x="1600199" y="-1498600"/>
              <a:ext cx="360363" cy="285752"/>
            </a:xfrm>
            <a:custGeom>
              <a:gdLst>
                <a:gd fmla="*/ 48 w 96" name="T0"/>
                <a:gd fmla="*/ 31 h 76" name="T1"/>
                <a:gd fmla="*/ 67 w 96" name="T2"/>
                <a:gd fmla="*/ 75 h 76" name="T3"/>
                <a:gd fmla="*/ 36 w 96" name="T4"/>
                <a:gd fmla="*/ 0 h 76" name="T5"/>
                <a:gd fmla="*/ 63 w 96" name="T6"/>
                <a:gd fmla="*/ 76 h 76" name="T7"/>
                <a:gd fmla="*/ 48 w 96" name="T8"/>
                <a:gd fmla="*/ 31 h 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6" w="96">
                  <a:moveTo>
                    <a:pt x="48" y="31"/>
                  </a:moveTo>
                  <a:cubicBezTo>
                    <a:pt x="48" y="31"/>
                    <a:pt x="61" y="52"/>
                    <a:pt x="67" y="75"/>
                  </a:cubicBezTo>
                  <a:cubicBezTo>
                    <a:pt x="74" y="65"/>
                    <a:pt x="96" y="22"/>
                    <a:pt x="36" y="0"/>
                  </a:cubicBezTo>
                  <a:cubicBezTo>
                    <a:pt x="36" y="0"/>
                    <a:pt x="0" y="57"/>
                    <a:pt x="63" y="76"/>
                  </a:cubicBezTo>
                  <a:cubicBezTo>
                    <a:pt x="56" y="61"/>
                    <a:pt x="51" y="40"/>
                    <a:pt x="4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188"/>
            <p:cNvSpPr>
              <a:spLocks noEditPoints="1"/>
            </p:cNvSpPr>
            <p:nvPr/>
          </p:nvSpPr>
          <p:spPr bwMode="auto">
            <a:xfrm>
              <a:off x="1085851" y="-935039"/>
              <a:ext cx="461964" cy="468315"/>
            </a:xfrm>
            <a:custGeom>
              <a:gdLst>
                <a:gd fmla="*/ 91 w 123" name="T0"/>
                <a:gd fmla="*/ 33 h 125" name="T1"/>
                <a:gd fmla="*/ 87 w 123" name="T2"/>
                <a:gd fmla="*/ 71 h 125" name="T3"/>
                <a:gd fmla="*/ 86 w 123" name="T4"/>
                <a:gd fmla="*/ 78 h 125" name="T5"/>
                <a:gd fmla="*/ 90 w 123" name="T6"/>
                <a:gd fmla="*/ 82 h 125" name="T7"/>
                <a:gd fmla="*/ 101 w 123" name="T8"/>
                <a:gd fmla="*/ 74 h 125" name="T9"/>
                <a:gd fmla="*/ 107 w 123" name="T10"/>
                <a:gd fmla="*/ 54 h 125" name="T11"/>
                <a:gd fmla="*/ 95 w 123" name="T12"/>
                <a:gd fmla="*/ 26 h 125" name="T13"/>
                <a:gd fmla="*/ 64 w 123" name="T14"/>
                <a:gd fmla="*/ 14 h 125" name="T15"/>
                <a:gd fmla="*/ 30 w 123" name="T16"/>
                <a:gd fmla="*/ 28 h 125" name="T17"/>
                <a:gd fmla="*/ 17 w 123" name="T18"/>
                <a:gd fmla="*/ 63 h 125" name="T19"/>
                <a:gd fmla="*/ 30 w 123" name="T20"/>
                <a:gd fmla="*/ 96 h 125" name="T21"/>
                <a:gd fmla="*/ 65 w 123" name="T22"/>
                <a:gd fmla="*/ 110 h 125" name="T23"/>
                <a:gd fmla="*/ 102 w 123" name="T24"/>
                <a:gd fmla="*/ 100 h 125" name="T25"/>
                <a:gd fmla="*/ 108 w 123" name="T26"/>
                <a:gd fmla="*/ 114 h 125" name="T27"/>
                <a:gd fmla="*/ 65 w 123" name="T28"/>
                <a:gd fmla="*/ 125 h 125" name="T29"/>
                <a:gd fmla="*/ 17 w 123" name="T30"/>
                <a:gd fmla="*/ 106 h 125" name="T31"/>
                <a:gd fmla="*/ 0 w 123" name="T32"/>
                <a:gd fmla="*/ 63 h 125" name="T33"/>
                <a:gd fmla="*/ 18 w 123" name="T34"/>
                <a:gd fmla="*/ 18 h 125" name="T35"/>
                <a:gd fmla="*/ 64 w 123" name="T36"/>
                <a:gd fmla="*/ 0 h 125" name="T37"/>
                <a:gd fmla="*/ 106 w 123" name="T38"/>
                <a:gd fmla="*/ 16 h 125" name="T39"/>
                <a:gd fmla="*/ 123 w 123" name="T40"/>
                <a:gd fmla="*/ 54 h 125" name="T41"/>
                <a:gd fmla="*/ 113 w 123" name="T42"/>
                <a:gd fmla="*/ 84 h 125" name="T43"/>
                <a:gd fmla="*/ 88 w 123" name="T44"/>
                <a:gd fmla="*/ 96 h 125" name="T45"/>
                <a:gd fmla="*/ 73 w 123" name="T46"/>
                <a:gd fmla="*/ 89 h 125" name="T47"/>
                <a:gd fmla="*/ 57 w 123" name="T48"/>
                <a:gd fmla="*/ 97 h 125" name="T49"/>
                <a:gd fmla="*/ 39 w 123" name="T50"/>
                <a:gd fmla="*/ 88 h 125" name="T51"/>
                <a:gd fmla="*/ 32 w 123" name="T52"/>
                <a:gd fmla="*/ 65 h 125" name="T53"/>
                <a:gd fmla="*/ 40 w 123" name="T54"/>
                <a:gd fmla="*/ 41 h 125" name="T55"/>
                <a:gd fmla="*/ 60 w 123" name="T56"/>
                <a:gd fmla="*/ 31 h 125" name="T57"/>
                <a:gd fmla="*/ 74 w 123" name="T58"/>
                <a:gd fmla="*/ 36 h 125" name="T59"/>
                <a:gd fmla="*/ 75 w 123" name="T60"/>
                <a:gd fmla="*/ 33 h 125" name="T61"/>
                <a:gd fmla="*/ 91 w 123" name="T62"/>
                <a:gd fmla="*/ 33 h 125" name="T63"/>
                <a:gd fmla="*/ 58 w 123" name="T64"/>
                <a:gd fmla="*/ 80 h 125" name="T65"/>
                <a:gd fmla="*/ 69 w 123" name="T66"/>
                <a:gd fmla="*/ 74 h 125" name="T67"/>
                <a:gd fmla="*/ 73 w 123" name="T68"/>
                <a:gd fmla="*/ 61 h 125" name="T69"/>
                <a:gd fmla="*/ 69 w 123" name="T70"/>
                <a:gd fmla="*/ 52 h 125" name="T71"/>
                <a:gd fmla="*/ 61 w 123" name="T72"/>
                <a:gd fmla="*/ 48 h 125" name="T73"/>
                <a:gd fmla="*/ 53 w 123" name="T74"/>
                <a:gd fmla="*/ 53 h 125" name="T75"/>
                <a:gd fmla="*/ 49 w 123" name="T76"/>
                <a:gd fmla="*/ 65 h 125" name="T77"/>
                <a:gd fmla="*/ 52 w 123" name="T78"/>
                <a:gd fmla="*/ 76 h 125" name="T79"/>
                <a:gd fmla="*/ 58 w 123" name="T80"/>
                <a:gd fmla="*/ 80 h 125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25" w="123">
                  <a:moveTo>
                    <a:pt x="91" y="33"/>
                  </a:moveTo>
                  <a:cubicBezTo>
                    <a:pt x="87" y="71"/>
                    <a:pt x="87" y="71"/>
                    <a:pt x="87" y="71"/>
                  </a:cubicBezTo>
                  <a:cubicBezTo>
                    <a:pt x="86" y="74"/>
                    <a:pt x="86" y="76"/>
                    <a:pt x="86" y="78"/>
                  </a:cubicBezTo>
                  <a:cubicBezTo>
                    <a:pt x="86" y="81"/>
                    <a:pt x="87" y="82"/>
                    <a:pt x="90" y="82"/>
                  </a:cubicBezTo>
                  <a:cubicBezTo>
                    <a:pt x="94" y="82"/>
                    <a:pt x="98" y="79"/>
                    <a:pt x="101" y="74"/>
                  </a:cubicBezTo>
                  <a:cubicBezTo>
                    <a:pt x="105" y="69"/>
                    <a:pt x="107" y="62"/>
                    <a:pt x="107" y="54"/>
                  </a:cubicBezTo>
                  <a:cubicBezTo>
                    <a:pt x="107" y="43"/>
                    <a:pt x="103" y="33"/>
                    <a:pt x="95" y="26"/>
                  </a:cubicBezTo>
                  <a:cubicBezTo>
                    <a:pt x="86" y="18"/>
                    <a:pt x="76" y="14"/>
                    <a:pt x="64" y="14"/>
                  </a:cubicBezTo>
                  <a:cubicBezTo>
                    <a:pt x="51" y="14"/>
                    <a:pt x="40" y="19"/>
                    <a:pt x="30" y="28"/>
                  </a:cubicBezTo>
                  <a:cubicBezTo>
                    <a:pt x="21" y="37"/>
                    <a:pt x="17" y="49"/>
                    <a:pt x="17" y="63"/>
                  </a:cubicBezTo>
                  <a:cubicBezTo>
                    <a:pt x="17" y="75"/>
                    <a:pt x="21" y="86"/>
                    <a:pt x="30" y="96"/>
                  </a:cubicBezTo>
                  <a:cubicBezTo>
                    <a:pt x="38" y="105"/>
                    <a:pt x="50" y="110"/>
                    <a:pt x="65" y="110"/>
                  </a:cubicBezTo>
                  <a:cubicBezTo>
                    <a:pt x="77" y="110"/>
                    <a:pt x="90" y="107"/>
                    <a:pt x="102" y="100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94" y="121"/>
                    <a:pt x="80" y="125"/>
                    <a:pt x="65" y="125"/>
                  </a:cubicBezTo>
                  <a:cubicBezTo>
                    <a:pt x="45" y="125"/>
                    <a:pt x="29" y="119"/>
                    <a:pt x="17" y="106"/>
                  </a:cubicBezTo>
                  <a:cubicBezTo>
                    <a:pt x="6" y="94"/>
                    <a:pt x="0" y="80"/>
                    <a:pt x="0" y="63"/>
                  </a:cubicBezTo>
                  <a:cubicBezTo>
                    <a:pt x="0" y="45"/>
                    <a:pt x="6" y="30"/>
                    <a:pt x="18" y="18"/>
                  </a:cubicBezTo>
                  <a:cubicBezTo>
                    <a:pt x="31" y="6"/>
                    <a:pt x="46" y="0"/>
                    <a:pt x="64" y="0"/>
                  </a:cubicBezTo>
                  <a:cubicBezTo>
                    <a:pt x="80" y="0"/>
                    <a:pt x="95" y="6"/>
                    <a:pt x="106" y="16"/>
                  </a:cubicBezTo>
                  <a:cubicBezTo>
                    <a:pt x="117" y="27"/>
                    <a:pt x="123" y="39"/>
                    <a:pt x="123" y="54"/>
                  </a:cubicBezTo>
                  <a:cubicBezTo>
                    <a:pt x="123" y="66"/>
                    <a:pt x="119" y="76"/>
                    <a:pt x="113" y="84"/>
                  </a:cubicBezTo>
                  <a:cubicBezTo>
                    <a:pt x="106" y="92"/>
                    <a:pt x="97" y="96"/>
                    <a:pt x="88" y="96"/>
                  </a:cubicBezTo>
                  <a:cubicBezTo>
                    <a:pt x="81" y="96"/>
                    <a:pt x="76" y="94"/>
                    <a:pt x="73" y="89"/>
                  </a:cubicBezTo>
                  <a:cubicBezTo>
                    <a:pt x="69" y="94"/>
                    <a:pt x="63" y="97"/>
                    <a:pt x="57" y="97"/>
                  </a:cubicBezTo>
                  <a:cubicBezTo>
                    <a:pt x="50" y="97"/>
                    <a:pt x="44" y="94"/>
                    <a:pt x="39" y="88"/>
                  </a:cubicBezTo>
                  <a:cubicBezTo>
                    <a:pt x="34" y="82"/>
                    <a:pt x="32" y="74"/>
                    <a:pt x="32" y="65"/>
                  </a:cubicBezTo>
                  <a:cubicBezTo>
                    <a:pt x="32" y="55"/>
                    <a:pt x="35" y="47"/>
                    <a:pt x="40" y="41"/>
                  </a:cubicBezTo>
                  <a:cubicBezTo>
                    <a:pt x="46" y="35"/>
                    <a:pt x="53" y="31"/>
                    <a:pt x="60" y="31"/>
                  </a:cubicBezTo>
                  <a:cubicBezTo>
                    <a:pt x="65" y="31"/>
                    <a:pt x="70" y="33"/>
                    <a:pt x="74" y="36"/>
                  </a:cubicBezTo>
                  <a:cubicBezTo>
                    <a:pt x="75" y="33"/>
                    <a:pt x="75" y="33"/>
                    <a:pt x="75" y="33"/>
                  </a:cubicBezTo>
                  <a:lnTo>
                    <a:pt x="91" y="33"/>
                  </a:lnTo>
                  <a:close/>
                  <a:moveTo>
                    <a:pt x="58" y="80"/>
                  </a:moveTo>
                  <a:cubicBezTo>
                    <a:pt x="62" y="80"/>
                    <a:pt x="66" y="78"/>
                    <a:pt x="69" y="74"/>
                  </a:cubicBezTo>
                  <a:cubicBezTo>
                    <a:pt x="71" y="71"/>
                    <a:pt x="73" y="66"/>
                    <a:pt x="73" y="61"/>
                  </a:cubicBezTo>
                  <a:cubicBezTo>
                    <a:pt x="73" y="57"/>
                    <a:pt x="72" y="54"/>
                    <a:pt x="69" y="52"/>
                  </a:cubicBezTo>
                  <a:cubicBezTo>
                    <a:pt x="67" y="49"/>
                    <a:pt x="64" y="48"/>
                    <a:pt x="61" y="48"/>
                  </a:cubicBezTo>
                  <a:cubicBezTo>
                    <a:pt x="58" y="48"/>
                    <a:pt x="55" y="50"/>
                    <a:pt x="53" y="53"/>
                  </a:cubicBezTo>
                  <a:cubicBezTo>
                    <a:pt x="50" y="56"/>
                    <a:pt x="49" y="60"/>
                    <a:pt x="49" y="65"/>
                  </a:cubicBezTo>
                  <a:cubicBezTo>
                    <a:pt x="49" y="70"/>
                    <a:pt x="50" y="73"/>
                    <a:pt x="52" y="76"/>
                  </a:cubicBezTo>
                  <a:cubicBezTo>
                    <a:pt x="53" y="79"/>
                    <a:pt x="56" y="80"/>
                    <a:pt x="58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189"/>
            <p:cNvSpPr/>
            <p:nvPr/>
          </p:nvSpPr>
          <p:spPr bwMode="auto">
            <a:xfrm>
              <a:off x="633413" y="-823911"/>
              <a:ext cx="77786" cy="123824"/>
            </a:xfrm>
            <a:custGeom>
              <a:gdLst>
                <a:gd fmla="*/ 0 w 21" name="T0"/>
                <a:gd fmla="*/ 17 h 33" name="T1"/>
                <a:gd fmla="*/ 21 w 21" name="T2"/>
                <a:gd fmla="*/ 33 h 33" name="T3"/>
                <a:gd fmla="*/ 21 w 21" name="T4"/>
                <a:gd fmla="*/ 0 h 33" name="T5"/>
                <a:gd fmla="*/ 0 w 21" name="T6"/>
                <a:gd fmla="*/ 17 h 3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3" w="21">
                  <a:moveTo>
                    <a:pt x="0" y="17"/>
                  </a:moveTo>
                  <a:cubicBezTo>
                    <a:pt x="5" y="25"/>
                    <a:pt x="13" y="30"/>
                    <a:pt x="21" y="33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190"/>
            <p:cNvSpPr/>
            <p:nvPr/>
          </p:nvSpPr>
          <p:spPr bwMode="auto">
            <a:xfrm>
              <a:off x="1173164" y="-1303340"/>
              <a:ext cx="284164" cy="101601"/>
            </a:xfrm>
            <a:custGeom>
              <a:gdLst>
                <a:gd fmla="*/ 52 w 76" name="T0"/>
                <a:gd fmla="*/ 6 h 27" name="T1"/>
                <a:gd fmla="*/ 25 w 76" name="T2"/>
                <a:gd fmla="*/ 6 h 27" name="T3"/>
                <a:gd fmla="*/ 0 w 76" name="T4"/>
                <a:gd fmla="*/ 27 h 27" name="T5"/>
                <a:gd fmla="*/ 76 w 76" name="T6"/>
                <a:gd fmla="*/ 27 h 27" name="T7"/>
                <a:gd fmla="*/ 52 w 76" name="T8"/>
                <a:gd fmla="*/ 6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76">
                  <a:moveTo>
                    <a:pt x="52" y="6"/>
                  </a:moveTo>
                  <a:cubicBezTo>
                    <a:pt x="44" y="0"/>
                    <a:pt x="32" y="0"/>
                    <a:pt x="25" y="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76" y="27"/>
                    <a:pt x="76" y="27"/>
                    <a:pt x="76" y="27"/>
                  </a:cubicBezTo>
                  <a:lnTo>
                    <a:pt x="5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191"/>
            <p:cNvSpPr/>
            <p:nvPr/>
          </p:nvSpPr>
          <p:spPr bwMode="auto">
            <a:xfrm>
              <a:off x="1919288" y="-823912"/>
              <a:ext cx="82549" cy="123824"/>
            </a:xfrm>
            <a:custGeom>
              <a:gdLst>
                <a:gd fmla="*/ 22 w 22" name="T0"/>
                <a:gd fmla="*/ 17 h 33" name="T1"/>
                <a:gd fmla="*/ 0 w 22" name="T2"/>
                <a:gd fmla="*/ 0 h 33" name="T3"/>
                <a:gd fmla="*/ 0 w 22" name="T4"/>
                <a:gd fmla="*/ 33 h 33" name="T5"/>
                <a:gd fmla="*/ 22 w 22" name="T6"/>
                <a:gd fmla="*/ 17 h 3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3" w="22">
                  <a:moveTo>
                    <a:pt x="22" y="1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9" y="30"/>
                    <a:pt x="17" y="25"/>
                    <a:pt x="2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192"/>
            <p:cNvSpPr/>
            <p:nvPr/>
          </p:nvSpPr>
          <p:spPr bwMode="auto">
            <a:xfrm>
              <a:off x="711199" y="-1201739"/>
              <a:ext cx="1208089" cy="996948"/>
            </a:xfrm>
            <a:custGeom>
              <a:gdLst>
                <a:gd fmla="*/ 18 w 322" name="T0"/>
                <a:gd fmla="*/ 266 h 266" name="T1"/>
                <a:gd fmla="*/ 18 w 322" name="T2"/>
                <a:gd fmla="*/ 42 h 266" name="T3"/>
                <a:gd fmla="*/ 26 w 322" name="T4"/>
                <a:gd fmla="*/ 25 h 266" name="T5"/>
                <a:gd fmla="*/ 45 w 322" name="T6"/>
                <a:gd fmla="*/ 18 h 266" name="T7"/>
                <a:gd fmla="*/ 277 w 322" name="T8"/>
                <a:gd fmla="*/ 18 h 266" name="T9"/>
                <a:gd fmla="*/ 296 w 322" name="T10"/>
                <a:gd fmla="*/ 25 h 266" name="T11"/>
                <a:gd fmla="*/ 304 w 322" name="T12"/>
                <a:gd fmla="*/ 42 h 266" name="T13"/>
                <a:gd fmla="*/ 304 w 322" name="T14"/>
                <a:gd fmla="*/ 266 h 266" name="T15"/>
                <a:gd fmla="*/ 322 w 322" name="T16"/>
                <a:gd fmla="*/ 266 h 266" name="T17"/>
                <a:gd fmla="*/ 322 w 322" name="T18"/>
                <a:gd fmla="*/ 42 h 266" name="T19"/>
                <a:gd fmla="*/ 277 w 322" name="T20"/>
                <a:gd fmla="*/ 0 h 266" name="T21"/>
                <a:gd fmla="*/ 45 w 322" name="T22"/>
                <a:gd fmla="*/ 0 h 266" name="T23"/>
                <a:gd fmla="*/ 0 w 322" name="T24"/>
                <a:gd fmla="*/ 42 h 266" name="T25"/>
                <a:gd fmla="*/ 0 w 322" name="T26"/>
                <a:gd fmla="*/ 266 h 266" name="T27"/>
                <a:gd fmla="*/ 18 w 322" name="T28"/>
                <a:gd fmla="*/ 266 h 26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66" w="322">
                  <a:moveTo>
                    <a:pt x="18" y="266"/>
                  </a:moveTo>
                  <a:cubicBezTo>
                    <a:pt x="18" y="42"/>
                    <a:pt x="18" y="42"/>
                    <a:pt x="18" y="42"/>
                  </a:cubicBezTo>
                  <a:cubicBezTo>
                    <a:pt x="18" y="35"/>
                    <a:pt x="21" y="29"/>
                    <a:pt x="26" y="25"/>
                  </a:cubicBezTo>
                  <a:cubicBezTo>
                    <a:pt x="31" y="20"/>
                    <a:pt x="38" y="18"/>
                    <a:pt x="45" y="18"/>
                  </a:cubicBezTo>
                  <a:cubicBezTo>
                    <a:pt x="277" y="18"/>
                    <a:pt x="277" y="18"/>
                    <a:pt x="277" y="18"/>
                  </a:cubicBezTo>
                  <a:cubicBezTo>
                    <a:pt x="285" y="18"/>
                    <a:pt x="292" y="20"/>
                    <a:pt x="296" y="25"/>
                  </a:cubicBezTo>
                  <a:cubicBezTo>
                    <a:pt x="301" y="29"/>
                    <a:pt x="304" y="35"/>
                    <a:pt x="304" y="42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22" y="266"/>
                    <a:pt x="322" y="266"/>
                    <a:pt x="322" y="266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2" y="18"/>
                    <a:pt x="301" y="0"/>
                    <a:pt x="27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1" y="0"/>
                    <a:pt x="1" y="18"/>
                    <a:pt x="0" y="42"/>
                  </a:cubicBezTo>
                  <a:cubicBezTo>
                    <a:pt x="0" y="266"/>
                    <a:pt x="0" y="266"/>
                    <a:pt x="0" y="266"/>
                  </a:cubicBezTo>
                  <a:lnTo>
                    <a:pt x="18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193"/>
            <p:cNvSpPr>
              <a:spLocks noEditPoints="1"/>
            </p:cNvSpPr>
            <p:nvPr/>
          </p:nvSpPr>
          <p:spPr bwMode="auto">
            <a:xfrm>
              <a:off x="587375" y="-714376"/>
              <a:ext cx="1455737" cy="895351"/>
            </a:xfrm>
            <a:custGeom>
              <a:gdLst>
                <a:gd fmla="*/ 383 w 388" name="T0"/>
                <a:gd fmla="*/ 0 h 239" name="T1"/>
                <a:gd fmla="*/ 208 w 388" name="T2"/>
                <a:gd fmla="*/ 144 h 239" name="T3"/>
                <a:gd fmla="*/ 180 w 388" name="T4"/>
                <a:gd fmla="*/ 144 h 239" name="T5"/>
                <a:gd fmla="*/ 6 w 388" name="T6"/>
                <a:gd fmla="*/ 0 h 239" name="T7"/>
                <a:gd fmla="*/ 0 w 388" name="T8"/>
                <a:gd fmla="*/ 19 h 239" name="T9"/>
                <a:gd fmla="*/ 0 w 388" name="T10"/>
                <a:gd fmla="*/ 203 h 239" name="T11"/>
                <a:gd fmla="*/ 36 w 388" name="T12"/>
                <a:gd fmla="*/ 239 h 239" name="T13"/>
                <a:gd fmla="*/ 352 w 388" name="T14"/>
                <a:gd fmla="*/ 239 h 239" name="T15"/>
                <a:gd fmla="*/ 388 w 388" name="T16"/>
                <a:gd fmla="*/ 203 h 239" name="T17"/>
                <a:gd fmla="*/ 388 w 388" name="T18"/>
                <a:gd fmla="*/ 19 h 239" name="T19"/>
                <a:gd fmla="*/ 383 w 388" name="T20"/>
                <a:gd fmla="*/ 0 h 239" name="T21"/>
                <a:gd fmla="*/ 128 w 388" name="T22"/>
                <a:gd fmla="*/ 155 h 239" name="T23"/>
                <a:gd fmla="*/ 38 w 388" name="T24"/>
                <a:gd fmla="*/ 211 h 239" name="T25"/>
                <a:gd fmla="*/ 28 w 388" name="T26"/>
                <a:gd fmla="*/ 208 h 239" name="T27"/>
                <a:gd fmla="*/ 30 w 388" name="T28"/>
                <a:gd fmla="*/ 198 h 239" name="T29"/>
                <a:gd fmla="*/ 120 w 388" name="T30"/>
                <a:gd fmla="*/ 142 h 239" name="T31"/>
                <a:gd fmla="*/ 131 w 388" name="T32"/>
                <a:gd fmla="*/ 145 h 239" name="T33"/>
                <a:gd fmla="*/ 128 w 388" name="T34"/>
                <a:gd fmla="*/ 155 h 239" name="T35"/>
                <a:gd fmla="*/ 361 w 388" name="T36"/>
                <a:gd fmla="*/ 208 h 239" name="T37"/>
                <a:gd fmla="*/ 351 w 388" name="T38"/>
                <a:gd fmla="*/ 211 h 239" name="T39"/>
                <a:gd fmla="*/ 260 w 388" name="T40"/>
                <a:gd fmla="*/ 155 h 239" name="T41"/>
                <a:gd fmla="*/ 258 w 388" name="T42"/>
                <a:gd fmla="*/ 145 h 239" name="T43"/>
                <a:gd fmla="*/ 268 w 388" name="T44"/>
                <a:gd fmla="*/ 142 h 239" name="T45"/>
                <a:gd fmla="*/ 359 w 388" name="T46"/>
                <a:gd fmla="*/ 198 h 239" name="T47"/>
                <a:gd fmla="*/ 361 w 388" name="T48"/>
                <a:gd fmla="*/ 208 h 239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39" w="388">
                  <a:moveTo>
                    <a:pt x="383" y="0"/>
                  </a:moveTo>
                  <a:cubicBezTo>
                    <a:pt x="208" y="144"/>
                    <a:pt x="208" y="144"/>
                    <a:pt x="208" y="144"/>
                  </a:cubicBezTo>
                  <a:cubicBezTo>
                    <a:pt x="201" y="150"/>
                    <a:pt x="188" y="150"/>
                    <a:pt x="180" y="14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6"/>
                    <a:pt x="0" y="12"/>
                    <a:pt x="0" y="19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3"/>
                    <a:pt x="16" y="239"/>
                    <a:pt x="36" y="239"/>
                  </a:cubicBezTo>
                  <a:cubicBezTo>
                    <a:pt x="352" y="239"/>
                    <a:pt x="352" y="239"/>
                    <a:pt x="352" y="239"/>
                  </a:cubicBezTo>
                  <a:cubicBezTo>
                    <a:pt x="372" y="239"/>
                    <a:pt x="388" y="223"/>
                    <a:pt x="388" y="203"/>
                  </a:cubicBezTo>
                  <a:cubicBezTo>
                    <a:pt x="388" y="19"/>
                    <a:pt x="388" y="19"/>
                    <a:pt x="388" y="19"/>
                  </a:cubicBezTo>
                  <a:cubicBezTo>
                    <a:pt x="388" y="12"/>
                    <a:pt x="386" y="6"/>
                    <a:pt x="383" y="0"/>
                  </a:cubicBezTo>
                  <a:close/>
                  <a:moveTo>
                    <a:pt x="128" y="155"/>
                  </a:moveTo>
                  <a:cubicBezTo>
                    <a:pt x="38" y="211"/>
                    <a:pt x="38" y="211"/>
                    <a:pt x="38" y="211"/>
                  </a:cubicBezTo>
                  <a:cubicBezTo>
                    <a:pt x="34" y="213"/>
                    <a:pt x="30" y="212"/>
                    <a:pt x="28" y="208"/>
                  </a:cubicBezTo>
                  <a:cubicBezTo>
                    <a:pt x="25" y="205"/>
                    <a:pt x="27" y="200"/>
                    <a:pt x="30" y="198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4" y="140"/>
                    <a:pt x="129" y="141"/>
                    <a:pt x="131" y="145"/>
                  </a:cubicBezTo>
                  <a:cubicBezTo>
                    <a:pt x="133" y="148"/>
                    <a:pt x="132" y="153"/>
                    <a:pt x="128" y="155"/>
                  </a:cubicBezTo>
                  <a:close/>
                  <a:moveTo>
                    <a:pt x="361" y="208"/>
                  </a:moveTo>
                  <a:cubicBezTo>
                    <a:pt x="359" y="212"/>
                    <a:pt x="354" y="213"/>
                    <a:pt x="351" y="211"/>
                  </a:cubicBezTo>
                  <a:cubicBezTo>
                    <a:pt x="260" y="155"/>
                    <a:pt x="260" y="155"/>
                    <a:pt x="260" y="155"/>
                  </a:cubicBezTo>
                  <a:cubicBezTo>
                    <a:pt x="257" y="153"/>
                    <a:pt x="256" y="148"/>
                    <a:pt x="258" y="145"/>
                  </a:cubicBezTo>
                  <a:cubicBezTo>
                    <a:pt x="260" y="141"/>
                    <a:pt x="265" y="140"/>
                    <a:pt x="268" y="142"/>
                  </a:cubicBezTo>
                  <a:cubicBezTo>
                    <a:pt x="359" y="198"/>
                    <a:pt x="359" y="198"/>
                    <a:pt x="359" y="198"/>
                  </a:cubicBezTo>
                  <a:cubicBezTo>
                    <a:pt x="362" y="200"/>
                    <a:pt x="363" y="205"/>
                    <a:pt x="361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009236" y="2335348"/>
            <a:ext cx="472734" cy="444394"/>
            <a:chOff x="-2553911" y="3559322"/>
            <a:chExt cx="1826946" cy="1717745"/>
          </a:xfrm>
          <a:solidFill>
            <a:schemeClr val="tx1">
              <a:lumMod val="75000"/>
              <a:lumOff val="25000"/>
            </a:schemeClr>
          </a:solidFill>
          <a:effectLst>
            <a:outerShdw algn="ctr" blurRad="88900" rotWithShape="0" sx="102000" sy="10200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56" name="Freeform 92"/>
            <p:cNvSpPr/>
            <p:nvPr/>
          </p:nvSpPr>
          <p:spPr bwMode="auto">
            <a:xfrm>
              <a:off x="-1233304" y="4883352"/>
              <a:ext cx="160314" cy="168281"/>
            </a:xfrm>
            <a:custGeom>
              <a:gdLst>
                <a:gd fmla="*/ 5 w 43" name="T0"/>
                <a:gd fmla="*/ 4 h 45" name="T1"/>
                <a:gd fmla="*/ 20 w 43" name="T2"/>
                <a:gd fmla="*/ 5 h 45" name="T3"/>
                <a:gd fmla="*/ 20 w 43" name="T4"/>
                <a:gd fmla="*/ 5 h 45" name="T5"/>
                <a:gd fmla="*/ 39 w 43" name="T6"/>
                <a:gd fmla="*/ 25 h 45" name="T7"/>
                <a:gd fmla="*/ 38 w 43" name="T8"/>
                <a:gd fmla="*/ 41 h 45" name="T9"/>
                <a:gd fmla="*/ 38 w 43" name="T10"/>
                <a:gd fmla="*/ 41 h 45" name="T11"/>
                <a:gd fmla="*/ 23 w 43" name="T12"/>
                <a:gd fmla="*/ 40 h 45" name="T13"/>
                <a:gd fmla="*/ 23 w 43" name="T14"/>
                <a:gd fmla="*/ 40 h 45" name="T15"/>
                <a:gd fmla="*/ 4 w 43" name="T16"/>
                <a:gd fmla="*/ 20 h 45" name="T17"/>
                <a:gd fmla="*/ 2 w 43" name="T18"/>
                <a:gd fmla="*/ 18 h 45" name="T19"/>
                <a:gd fmla="*/ 2 w 43" name="T20"/>
                <a:gd fmla="*/ 18 h 45" name="T21"/>
                <a:gd fmla="*/ 5 w 43" name="T22"/>
                <a:gd fmla="*/ 4 h 4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5" w="43">
                  <a:moveTo>
                    <a:pt x="5" y="4"/>
                  </a:moveTo>
                  <a:cubicBezTo>
                    <a:pt x="9" y="0"/>
                    <a:pt x="16" y="0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3" y="30"/>
                    <a:pt x="43" y="37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4" y="45"/>
                    <a:pt x="27" y="45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19"/>
                    <a:pt x="3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3"/>
                    <a:pt x="1" y="8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93"/>
            <p:cNvSpPr/>
            <p:nvPr/>
          </p:nvSpPr>
          <p:spPr bwMode="auto">
            <a:xfrm>
              <a:off x="-1211083" y="4718246"/>
              <a:ext cx="190471" cy="131768"/>
            </a:xfrm>
            <a:custGeom>
              <a:gdLst>
                <a:gd fmla="*/ 2 w 51" name="T0"/>
                <a:gd fmla="*/ 27 h 35" name="T1"/>
                <a:gd fmla="*/ 17 w 51" name="T2"/>
                <a:gd fmla="*/ 33 h 35" name="T3"/>
                <a:gd fmla="*/ 17 w 51" name="T4"/>
                <a:gd fmla="*/ 33 h 35" name="T5"/>
                <a:gd fmla="*/ 42 w 51" name="T6"/>
                <a:gd fmla="*/ 23 h 35" name="T7"/>
                <a:gd fmla="*/ 49 w 51" name="T8"/>
                <a:gd fmla="*/ 9 h 35" name="T9"/>
                <a:gd fmla="*/ 49 w 51" name="T10"/>
                <a:gd fmla="*/ 9 h 35" name="T11"/>
                <a:gd fmla="*/ 34 w 51" name="T12"/>
                <a:gd fmla="*/ 2 h 35" name="T13"/>
                <a:gd fmla="*/ 34 w 51" name="T14"/>
                <a:gd fmla="*/ 2 h 35" name="T15"/>
                <a:gd fmla="*/ 9 w 51" name="T16"/>
                <a:gd fmla="*/ 12 h 35" name="T17"/>
                <a:gd fmla="*/ 6 w 51" name="T18"/>
                <a:gd fmla="*/ 14 h 35" name="T19"/>
                <a:gd fmla="*/ 6 w 51" name="T20"/>
                <a:gd fmla="*/ 14 h 35" name="T21"/>
                <a:gd fmla="*/ 2 w 51" name="T22"/>
                <a:gd fmla="*/ 27 h 3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5" w="51">
                  <a:moveTo>
                    <a:pt x="2" y="27"/>
                  </a:moveTo>
                  <a:cubicBezTo>
                    <a:pt x="4" y="33"/>
                    <a:pt x="11" y="35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8" y="21"/>
                    <a:pt x="51" y="14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3"/>
                    <a:pt x="40" y="0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7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" y="17"/>
                    <a:pt x="0" y="22"/>
                    <a:pt x="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94"/>
            <p:cNvSpPr>
              <a:spLocks noEditPoints="1"/>
            </p:cNvSpPr>
            <p:nvPr/>
          </p:nvSpPr>
          <p:spPr bwMode="auto">
            <a:xfrm>
              <a:off x="-2249157" y="4167358"/>
              <a:ext cx="801572" cy="806484"/>
            </a:xfrm>
            <a:custGeom>
              <a:gdLst>
                <a:gd fmla="*/ 0 w 214" name="T0"/>
                <a:gd fmla="*/ 108 h 215" name="T1"/>
                <a:gd fmla="*/ 107 w 214" name="T2"/>
                <a:gd fmla="*/ 0 h 215" name="T3"/>
                <a:gd fmla="*/ 107 w 214" name="T4"/>
                <a:gd fmla="*/ 0 h 215" name="T5"/>
                <a:gd fmla="*/ 214 w 214" name="T6"/>
                <a:gd fmla="*/ 108 h 215" name="T7"/>
                <a:gd fmla="*/ 214 w 214" name="T8"/>
                <a:gd fmla="*/ 108 h 215" name="T9"/>
                <a:gd fmla="*/ 107 w 214" name="T10"/>
                <a:gd fmla="*/ 215 h 215" name="T11"/>
                <a:gd fmla="*/ 107 w 214" name="T12"/>
                <a:gd fmla="*/ 215 h 215" name="T13"/>
                <a:gd fmla="*/ 0 w 214" name="T14"/>
                <a:gd fmla="*/ 108 h 215" name="T15"/>
                <a:gd fmla="*/ 10 w 214" name="T16"/>
                <a:gd fmla="*/ 108 h 215" name="T17"/>
                <a:gd fmla="*/ 107 w 214" name="T18"/>
                <a:gd fmla="*/ 205 h 215" name="T19"/>
                <a:gd fmla="*/ 107 w 214" name="T20"/>
                <a:gd fmla="*/ 205 h 215" name="T21"/>
                <a:gd fmla="*/ 204 w 214" name="T22"/>
                <a:gd fmla="*/ 108 h 215" name="T23"/>
                <a:gd fmla="*/ 204 w 214" name="T24"/>
                <a:gd fmla="*/ 108 h 215" name="T25"/>
                <a:gd fmla="*/ 107 w 214" name="T26"/>
                <a:gd fmla="*/ 11 h 215" name="T27"/>
                <a:gd fmla="*/ 107 w 214" name="T28"/>
                <a:gd fmla="*/ 11 h 215" name="T29"/>
                <a:gd fmla="*/ 10 w 214" name="T30"/>
                <a:gd fmla="*/ 108 h 215" name="T31"/>
                <a:gd fmla="*/ 10 w 214" name="T32"/>
                <a:gd fmla="*/ 108 h 21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15" w="214">
                  <a:moveTo>
                    <a:pt x="0" y="108"/>
                  </a:moveTo>
                  <a:cubicBezTo>
                    <a:pt x="0" y="48"/>
                    <a:pt x="48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66" y="0"/>
                    <a:pt x="214" y="48"/>
                    <a:pt x="214" y="108"/>
                  </a:cubicBezTo>
                  <a:cubicBezTo>
                    <a:pt x="214" y="108"/>
                    <a:pt x="214" y="108"/>
                    <a:pt x="214" y="108"/>
                  </a:cubicBezTo>
                  <a:cubicBezTo>
                    <a:pt x="214" y="167"/>
                    <a:pt x="166" y="215"/>
                    <a:pt x="107" y="215"/>
                  </a:cubicBezTo>
                  <a:cubicBezTo>
                    <a:pt x="107" y="215"/>
                    <a:pt x="107" y="215"/>
                    <a:pt x="107" y="215"/>
                  </a:cubicBezTo>
                  <a:cubicBezTo>
                    <a:pt x="48" y="215"/>
                    <a:pt x="0" y="167"/>
                    <a:pt x="0" y="108"/>
                  </a:cubicBezTo>
                  <a:close/>
                  <a:moveTo>
                    <a:pt x="10" y="108"/>
                  </a:moveTo>
                  <a:cubicBezTo>
                    <a:pt x="10" y="161"/>
                    <a:pt x="54" y="204"/>
                    <a:pt x="107" y="205"/>
                  </a:cubicBezTo>
                  <a:cubicBezTo>
                    <a:pt x="107" y="205"/>
                    <a:pt x="107" y="205"/>
                    <a:pt x="107" y="205"/>
                  </a:cubicBezTo>
                  <a:cubicBezTo>
                    <a:pt x="161" y="204"/>
                    <a:pt x="204" y="161"/>
                    <a:pt x="204" y="108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4" y="54"/>
                    <a:pt x="161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54" y="11"/>
                    <a:pt x="10" y="54"/>
                    <a:pt x="10" y="108"/>
                  </a:cubicBezTo>
                  <a:cubicBezTo>
                    <a:pt x="10" y="108"/>
                    <a:pt x="10" y="108"/>
                    <a:pt x="10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95"/>
            <p:cNvSpPr>
              <a:spLocks noEditPoints="1"/>
            </p:cNvSpPr>
            <p:nvPr/>
          </p:nvSpPr>
          <p:spPr bwMode="auto">
            <a:xfrm>
              <a:off x="-2553911" y="3864133"/>
              <a:ext cx="1414255" cy="1412934"/>
            </a:xfrm>
            <a:custGeom>
              <a:gdLst>
                <a:gd fmla="*/ 377 w 377" name="T0"/>
                <a:gd fmla="*/ 182 h 377" name="T1"/>
                <a:gd fmla="*/ 341 w 377" name="T2"/>
                <a:gd fmla="*/ 149 h 377" name="T3"/>
                <a:gd fmla="*/ 325 w 377" name="T4"/>
                <a:gd fmla="*/ 110 h 377" name="T5"/>
                <a:gd fmla="*/ 327 w 377" name="T6"/>
                <a:gd fmla="*/ 61 h 377" name="T7"/>
                <a:gd fmla="*/ 324 w 377" name="T8"/>
                <a:gd fmla="*/ 58 h 377" name="T9"/>
                <a:gd fmla="*/ 319 w 377" name="T10"/>
                <a:gd fmla="*/ 53 h 377" name="T11"/>
                <a:gd fmla="*/ 317 w 377" name="T12"/>
                <a:gd fmla="*/ 51 h 377" name="T13"/>
                <a:gd fmla="*/ 268 w 377" name="T14"/>
                <a:gd fmla="*/ 53 h 377" name="T15"/>
                <a:gd fmla="*/ 229 w 377" name="T16"/>
                <a:gd fmla="*/ 36 h 377" name="T17"/>
                <a:gd fmla="*/ 196 w 377" name="T18"/>
                <a:gd fmla="*/ 0 h 377" name="T19"/>
                <a:gd fmla="*/ 192 w 377" name="T20"/>
                <a:gd fmla="*/ 0 h 377" name="T21"/>
                <a:gd fmla="*/ 185 w 377" name="T22"/>
                <a:gd fmla="*/ 0 h 377" name="T23"/>
                <a:gd fmla="*/ 182 w 377" name="T24"/>
                <a:gd fmla="*/ 0 h 377" name="T25"/>
                <a:gd fmla="*/ 149 w 377" name="T26"/>
                <a:gd fmla="*/ 36 h 377" name="T27"/>
                <a:gd fmla="*/ 109 w 377" name="T28"/>
                <a:gd fmla="*/ 52 h 377" name="T29"/>
                <a:gd fmla="*/ 60 w 377" name="T30"/>
                <a:gd fmla="*/ 50 h 377" name="T31"/>
                <a:gd fmla="*/ 58 w 377" name="T32"/>
                <a:gd fmla="*/ 52 h 377" name="T33"/>
                <a:gd fmla="*/ 53 w 377" name="T34"/>
                <a:gd fmla="*/ 57 h 377" name="T35"/>
                <a:gd fmla="*/ 50 w 377" name="T36"/>
                <a:gd fmla="*/ 60 h 377" name="T37"/>
                <a:gd fmla="*/ 52 w 377" name="T38"/>
                <a:gd fmla="*/ 108 h 377" name="T39"/>
                <a:gd fmla="*/ 36 w 377" name="T40"/>
                <a:gd fmla="*/ 148 h 377" name="T41"/>
                <a:gd fmla="*/ 0 w 377" name="T42"/>
                <a:gd fmla="*/ 181 h 377" name="T43"/>
                <a:gd fmla="*/ 0 w 377" name="T44"/>
                <a:gd fmla="*/ 184 h 377" name="T45"/>
                <a:gd fmla="*/ 0 w 377" name="T46"/>
                <a:gd fmla="*/ 191 h 377" name="T47"/>
                <a:gd fmla="*/ 0 w 377" name="T48"/>
                <a:gd fmla="*/ 195 h 377" name="T49"/>
                <a:gd fmla="*/ 35 w 377" name="T50"/>
                <a:gd fmla="*/ 228 h 377" name="T51"/>
                <a:gd fmla="*/ 51 w 377" name="T52"/>
                <a:gd fmla="*/ 267 h 377" name="T53"/>
                <a:gd fmla="*/ 49 w 377" name="T54"/>
                <a:gd fmla="*/ 316 h 377" name="T55"/>
                <a:gd fmla="*/ 52 w 377" name="T56"/>
                <a:gd fmla="*/ 319 h 377" name="T57"/>
                <a:gd fmla="*/ 57 w 377" name="T58"/>
                <a:gd fmla="*/ 324 h 377" name="T59"/>
                <a:gd fmla="*/ 59 w 377" name="T60"/>
                <a:gd fmla="*/ 326 h 377" name="T61"/>
                <a:gd fmla="*/ 108 w 377" name="T62"/>
                <a:gd fmla="*/ 324 h 377" name="T63"/>
                <a:gd fmla="*/ 147 w 377" name="T64"/>
                <a:gd fmla="*/ 341 h 377" name="T65"/>
                <a:gd fmla="*/ 180 w 377" name="T66"/>
                <a:gd fmla="*/ 377 h 377" name="T67"/>
                <a:gd fmla="*/ 184 w 377" name="T68"/>
                <a:gd fmla="*/ 377 h 377" name="T69"/>
                <a:gd fmla="*/ 191 w 377" name="T70"/>
                <a:gd fmla="*/ 377 h 377" name="T71"/>
                <a:gd fmla="*/ 194 w 377" name="T72"/>
                <a:gd fmla="*/ 377 h 377" name="T73"/>
                <a:gd fmla="*/ 227 w 377" name="T74"/>
                <a:gd fmla="*/ 341 h 377" name="T75"/>
                <a:gd fmla="*/ 267 w 377" name="T76"/>
                <a:gd fmla="*/ 325 h 377" name="T77"/>
                <a:gd fmla="*/ 316 w 377" name="T78"/>
                <a:gd fmla="*/ 327 h 377" name="T79"/>
                <a:gd fmla="*/ 318 w 377" name="T80"/>
                <a:gd fmla="*/ 325 h 377" name="T81"/>
                <a:gd fmla="*/ 323 w 377" name="T82"/>
                <a:gd fmla="*/ 320 h 377" name="T83"/>
                <a:gd fmla="*/ 326 w 377" name="T84"/>
                <a:gd fmla="*/ 317 h 377" name="T85"/>
                <a:gd fmla="*/ 324 w 377" name="T86"/>
                <a:gd fmla="*/ 269 h 377" name="T87"/>
                <a:gd fmla="*/ 341 w 377" name="T88"/>
                <a:gd fmla="*/ 229 h 377" name="T89"/>
                <a:gd fmla="*/ 377 w 377" name="T90"/>
                <a:gd fmla="*/ 196 h 377" name="T91"/>
                <a:gd fmla="*/ 377 w 377" name="T92"/>
                <a:gd fmla="*/ 193 h 377" name="T93"/>
                <a:gd fmla="*/ 377 w 377" name="T94"/>
                <a:gd fmla="*/ 186 h 377" name="T95"/>
                <a:gd fmla="*/ 377 w 377" name="T96"/>
                <a:gd fmla="*/ 182 h 377" name="T97"/>
                <a:gd fmla="*/ 188 w 377" name="T98"/>
                <a:gd fmla="*/ 303 h 377" name="T99"/>
                <a:gd fmla="*/ 73 w 377" name="T100"/>
                <a:gd fmla="*/ 189 h 377" name="T101"/>
                <a:gd fmla="*/ 188 w 377" name="T102"/>
                <a:gd fmla="*/ 74 h 377" name="T103"/>
                <a:gd fmla="*/ 303 w 377" name="T104"/>
                <a:gd fmla="*/ 189 h 377" name="T105"/>
                <a:gd fmla="*/ 188 w 377" name="T106"/>
                <a:gd fmla="*/ 303 h 377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377" w="377">
                  <a:moveTo>
                    <a:pt x="377" y="182"/>
                  </a:moveTo>
                  <a:cubicBezTo>
                    <a:pt x="377" y="160"/>
                    <a:pt x="354" y="152"/>
                    <a:pt x="341" y="149"/>
                  </a:cubicBezTo>
                  <a:cubicBezTo>
                    <a:pt x="337" y="135"/>
                    <a:pt x="332" y="122"/>
                    <a:pt x="325" y="110"/>
                  </a:cubicBezTo>
                  <a:cubicBezTo>
                    <a:pt x="332" y="99"/>
                    <a:pt x="343" y="77"/>
                    <a:pt x="327" y="61"/>
                  </a:cubicBezTo>
                  <a:cubicBezTo>
                    <a:pt x="324" y="58"/>
                    <a:pt x="324" y="58"/>
                    <a:pt x="324" y="58"/>
                  </a:cubicBezTo>
                  <a:cubicBezTo>
                    <a:pt x="319" y="53"/>
                    <a:pt x="319" y="53"/>
                    <a:pt x="319" y="53"/>
                  </a:cubicBezTo>
                  <a:cubicBezTo>
                    <a:pt x="317" y="51"/>
                    <a:pt x="317" y="51"/>
                    <a:pt x="317" y="51"/>
                  </a:cubicBezTo>
                  <a:cubicBezTo>
                    <a:pt x="301" y="35"/>
                    <a:pt x="280" y="45"/>
                    <a:pt x="268" y="53"/>
                  </a:cubicBezTo>
                  <a:cubicBezTo>
                    <a:pt x="256" y="45"/>
                    <a:pt x="243" y="40"/>
                    <a:pt x="229" y="36"/>
                  </a:cubicBezTo>
                  <a:cubicBezTo>
                    <a:pt x="226" y="23"/>
                    <a:pt x="218" y="0"/>
                    <a:pt x="19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60" y="0"/>
                    <a:pt x="152" y="23"/>
                    <a:pt x="149" y="36"/>
                  </a:cubicBezTo>
                  <a:cubicBezTo>
                    <a:pt x="135" y="39"/>
                    <a:pt x="121" y="45"/>
                    <a:pt x="109" y="52"/>
                  </a:cubicBezTo>
                  <a:cubicBezTo>
                    <a:pt x="98" y="44"/>
                    <a:pt x="76" y="34"/>
                    <a:pt x="60" y="50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35" y="75"/>
                    <a:pt x="45" y="97"/>
                    <a:pt x="52" y="108"/>
                  </a:cubicBezTo>
                  <a:cubicBezTo>
                    <a:pt x="45" y="120"/>
                    <a:pt x="39" y="134"/>
                    <a:pt x="36" y="148"/>
                  </a:cubicBezTo>
                  <a:cubicBezTo>
                    <a:pt x="23" y="150"/>
                    <a:pt x="0" y="158"/>
                    <a:pt x="0" y="181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7"/>
                    <a:pt x="22" y="225"/>
                    <a:pt x="35" y="228"/>
                  </a:cubicBezTo>
                  <a:cubicBezTo>
                    <a:pt x="39" y="242"/>
                    <a:pt x="44" y="255"/>
                    <a:pt x="51" y="267"/>
                  </a:cubicBezTo>
                  <a:cubicBezTo>
                    <a:pt x="44" y="279"/>
                    <a:pt x="33" y="300"/>
                    <a:pt x="49" y="316"/>
                  </a:cubicBezTo>
                  <a:cubicBezTo>
                    <a:pt x="52" y="319"/>
                    <a:pt x="52" y="319"/>
                    <a:pt x="52" y="319"/>
                  </a:cubicBezTo>
                  <a:cubicBezTo>
                    <a:pt x="57" y="324"/>
                    <a:pt x="57" y="324"/>
                    <a:pt x="57" y="324"/>
                  </a:cubicBezTo>
                  <a:cubicBezTo>
                    <a:pt x="59" y="326"/>
                    <a:pt x="59" y="326"/>
                    <a:pt x="59" y="326"/>
                  </a:cubicBezTo>
                  <a:cubicBezTo>
                    <a:pt x="75" y="342"/>
                    <a:pt x="97" y="332"/>
                    <a:pt x="108" y="324"/>
                  </a:cubicBezTo>
                  <a:cubicBezTo>
                    <a:pt x="120" y="332"/>
                    <a:pt x="133" y="337"/>
                    <a:pt x="147" y="341"/>
                  </a:cubicBezTo>
                  <a:cubicBezTo>
                    <a:pt x="150" y="354"/>
                    <a:pt x="158" y="377"/>
                    <a:pt x="180" y="377"/>
                  </a:cubicBezTo>
                  <a:cubicBezTo>
                    <a:pt x="184" y="377"/>
                    <a:pt x="184" y="377"/>
                    <a:pt x="184" y="377"/>
                  </a:cubicBezTo>
                  <a:cubicBezTo>
                    <a:pt x="191" y="377"/>
                    <a:pt x="191" y="377"/>
                    <a:pt x="191" y="377"/>
                  </a:cubicBezTo>
                  <a:cubicBezTo>
                    <a:pt x="194" y="377"/>
                    <a:pt x="194" y="377"/>
                    <a:pt x="194" y="377"/>
                  </a:cubicBezTo>
                  <a:cubicBezTo>
                    <a:pt x="217" y="377"/>
                    <a:pt x="225" y="355"/>
                    <a:pt x="227" y="341"/>
                  </a:cubicBezTo>
                  <a:cubicBezTo>
                    <a:pt x="241" y="338"/>
                    <a:pt x="255" y="332"/>
                    <a:pt x="267" y="325"/>
                  </a:cubicBezTo>
                  <a:cubicBezTo>
                    <a:pt x="278" y="333"/>
                    <a:pt x="300" y="343"/>
                    <a:pt x="316" y="327"/>
                  </a:cubicBezTo>
                  <a:cubicBezTo>
                    <a:pt x="318" y="325"/>
                    <a:pt x="318" y="325"/>
                    <a:pt x="318" y="325"/>
                  </a:cubicBezTo>
                  <a:cubicBezTo>
                    <a:pt x="323" y="320"/>
                    <a:pt x="323" y="320"/>
                    <a:pt x="323" y="320"/>
                  </a:cubicBezTo>
                  <a:cubicBezTo>
                    <a:pt x="326" y="317"/>
                    <a:pt x="326" y="317"/>
                    <a:pt x="326" y="317"/>
                  </a:cubicBezTo>
                  <a:cubicBezTo>
                    <a:pt x="342" y="302"/>
                    <a:pt x="331" y="280"/>
                    <a:pt x="324" y="269"/>
                  </a:cubicBezTo>
                  <a:cubicBezTo>
                    <a:pt x="331" y="257"/>
                    <a:pt x="337" y="243"/>
                    <a:pt x="341" y="229"/>
                  </a:cubicBezTo>
                  <a:cubicBezTo>
                    <a:pt x="354" y="227"/>
                    <a:pt x="377" y="219"/>
                    <a:pt x="377" y="196"/>
                  </a:cubicBezTo>
                  <a:cubicBezTo>
                    <a:pt x="377" y="193"/>
                    <a:pt x="377" y="193"/>
                    <a:pt x="377" y="193"/>
                  </a:cubicBezTo>
                  <a:cubicBezTo>
                    <a:pt x="377" y="186"/>
                    <a:pt x="377" y="186"/>
                    <a:pt x="377" y="186"/>
                  </a:cubicBezTo>
                  <a:lnTo>
                    <a:pt x="377" y="182"/>
                  </a:lnTo>
                  <a:close/>
                  <a:moveTo>
                    <a:pt x="188" y="303"/>
                  </a:moveTo>
                  <a:cubicBezTo>
                    <a:pt x="125" y="303"/>
                    <a:pt x="73" y="252"/>
                    <a:pt x="73" y="189"/>
                  </a:cubicBezTo>
                  <a:cubicBezTo>
                    <a:pt x="73" y="125"/>
                    <a:pt x="125" y="74"/>
                    <a:pt x="188" y="74"/>
                  </a:cubicBezTo>
                  <a:cubicBezTo>
                    <a:pt x="252" y="74"/>
                    <a:pt x="303" y="125"/>
                    <a:pt x="303" y="189"/>
                  </a:cubicBezTo>
                  <a:cubicBezTo>
                    <a:pt x="303" y="252"/>
                    <a:pt x="252" y="303"/>
                    <a:pt x="188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96"/>
            <p:cNvSpPr/>
            <p:nvPr/>
          </p:nvSpPr>
          <p:spPr bwMode="auto">
            <a:xfrm>
              <a:off x="-1574564" y="3559322"/>
              <a:ext cx="847599" cy="847758"/>
            </a:xfrm>
            <a:custGeom>
              <a:gdLst>
                <a:gd fmla="*/ 204 w 226" name="T0"/>
                <a:gd fmla="*/ 90 h 226" name="T1"/>
                <a:gd fmla="*/ 195 w 226" name="T2"/>
                <a:gd fmla="*/ 66 h 226" name="T3"/>
                <a:gd fmla="*/ 196 w 226" name="T4"/>
                <a:gd fmla="*/ 37 h 226" name="T5"/>
                <a:gd fmla="*/ 195 w 226" name="T6"/>
                <a:gd fmla="*/ 35 h 226" name="T7"/>
                <a:gd fmla="*/ 192 w 226" name="T8"/>
                <a:gd fmla="*/ 32 h 226" name="T9"/>
                <a:gd fmla="*/ 190 w 226" name="T10"/>
                <a:gd fmla="*/ 31 h 226" name="T11"/>
                <a:gd fmla="*/ 161 w 226" name="T12"/>
                <a:gd fmla="*/ 32 h 226" name="T13"/>
                <a:gd fmla="*/ 137 w 226" name="T14"/>
                <a:gd fmla="*/ 22 h 226" name="T15"/>
                <a:gd fmla="*/ 117 w 226" name="T16"/>
                <a:gd fmla="*/ 0 h 226" name="T17"/>
                <a:gd fmla="*/ 115 w 226" name="T18"/>
                <a:gd fmla="*/ 0 h 226" name="T19"/>
                <a:gd fmla="*/ 111 w 226" name="T20"/>
                <a:gd fmla="*/ 0 h 226" name="T21"/>
                <a:gd fmla="*/ 109 w 226" name="T22"/>
                <a:gd fmla="*/ 0 h 226" name="T23"/>
                <a:gd fmla="*/ 89 w 226" name="T24"/>
                <a:gd fmla="*/ 22 h 226" name="T25"/>
                <a:gd fmla="*/ 66 w 226" name="T26"/>
                <a:gd fmla="*/ 31 h 226" name="T27"/>
                <a:gd fmla="*/ 36 w 226" name="T28"/>
                <a:gd fmla="*/ 30 h 226" name="T29"/>
                <a:gd fmla="*/ 35 w 226" name="T30"/>
                <a:gd fmla="*/ 32 h 226" name="T31"/>
                <a:gd fmla="*/ 32 w 226" name="T32"/>
                <a:gd fmla="*/ 35 h 226" name="T33"/>
                <a:gd fmla="*/ 30 w 226" name="T34"/>
                <a:gd fmla="*/ 36 h 226" name="T35"/>
                <a:gd fmla="*/ 31 w 226" name="T36"/>
                <a:gd fmla="*/ 65 h 226" name="T37"/>
                <a:gd fmla="*/ 21 w 226" name="T38"/>
                <a:gd fmla="*/ 89 h 226" name="T39"/>
                <a:gd fmla="*/ 0 w 226" name="T40"/>
                <a:gd fmla="*/ 109 h 226" name="T41"/>
                <a:gd fmla="*/ 0 w 226" name="T42"/>
                <a:gd fmla="*/ 111 h 226" name="T43"/>
                <a:gd fmla="*/ 0 w 226" name="T44"/>
                <a:gd fmla="*/ 115 h 226" name="T45"/>
                <a:gd fmla="*/ 0 w 226" name="T46"/>
                <a:gd fmla="*/ 117 h 226" name="T47"/>
                <a:gd fmla="*/ 0 w 226" name="T48"/>
                <a:gd fmla="*/ 119 h 226" name="T49"/>
                <a:gd fmla="*/ 7 w 226" name="T50"/>
                <a:gd fmla="*/ 122 h 226" name="T51"/>
                <a:gd fmla="*/ 36 w 226" name="T52"/>
                <a:gd fmla="*/ 114 h 226" name="T53"/>
                <a:gd fmla="*/ 44 w 226" name="T54"/>
                <a:gd fmla="*/ 115 h 226" name="T55"/>
                <a:gd fmla="*/ 44 w 226" name="T56"/>
                <a:gd fmla="*/ 113 h 226" name="T57"/>
                <a:gd fmla="*/ 113 w 226" name="T58"/>
                <a:gd fmla="*/ 44 h 226" name="T59"/>
                <a:gd fmla="*/ 182 w 226" name="T60"/>
                <a:gd fmla="*/ 113 h 226" name="T61"/>
                <a:gd fmla="*/ 113 w 226" name="T62"/>
                <a:gd fmla="*/ 182 h 226" name="T63"/>
                <a:gd fmla="*/ 82 w 226" name="T64"/>
                <a:gd fmla="*/ 175 h 226" name="T65"/>
                <a:gd fmla="*/ 75 w 226" name="T66"/>
                <a:gd fmla="*/ 191 h 226" name="T67"/>
                <a:gd fmla="*/ 80 w 226" name="T68"/>
                <a:gd fmla="*/ 202 h 226" name="T69"/>
                <a:gd fmla="*/ 88 w 226" name="T70"/>
                <a:gd fmla="*/ 205 h 226" name="T71"/>
                <a:gd fmla="*/ 108 w 226" name="T72"/>
                <a:gd fmla="*/ 226 h 226" name="T73"/>
                <a:gd fmla="*/ 110 w 226" name="T74"/>
                <a:gd fmla="*/ 226 h 226" name="T75"/>
                <a:gd fmla="*/ 114 w 226" name="T76"/>
                <a:gd fmla="*/ 226 h 226" name="T77"/>
                <a:gd fmla="*/ 117 w 226" name="T78"/>
                <a:gd fmla="*/ 226 h 226" name="T79"/>
                <a:gd fmla="*/ 136 w 226" name="T80"/>
                <a:gd fmla="*/ 205 h 226" name="T81"/>
                <a:gd fmla="*/ 160 w 226" name="T82"/>
                <a:gd fmla="*/ 195 h 226" name="T83"/>
                <a:gd fmla="*/ 189 w 226" name="T84"/>
                <a:gd fmla="*/ 196 h 226" name="T85"/>
                <a:gd fmla="*/ 191 w 226" name="T86"/>
                <a:gd fmla="*/ 195 h 226" name="T87"/>
                <a:gd fmla="*/ 194 w 226" name="T88"/>
                <a:gd fmla="*/ 192 h 226" name="T89"/>
                <a:gd fmla="*/ 195 w 226" name="T90"/>
                <a:gd fmla="*/ 191 h 226" name="T91"/>
                <a:gd fmla="*/ 194 w 226" name="T92"/>
                <a:gd fmla="*/ 161 h 226" name="T93"/>
                <a:gd fmla="*/ 204 w 226" name="T94"/>
                <a:gd fmla="*/ 138 h 226" name="T95"/>
                <a:gd fmla="*/ 226 w 226" name="T96"/>
                <a:gd fmla="*/ 118 h 226" name="T97"/>
                <a:gd fmla="*/ 226 w 226" name="T98"/>
                <a:gd fmla="*/ 116 h 226" name="T99"/>
                <a:gd fmla="*/ 226 w 226" name="T100"/>
                <a:gd fmla="*/ 112 h 226" name="T101"/>
                <a:gd fmla="*/ 226 w 226" name="T102"/>
                <a:gd fmla="*/ 110 h 226" name="T103"/>
                <a:gd fmla="*/ 204 w 226" name="T104"/>
                <a:gd fmla="*/ 90 h 22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26" w="226">
                  <a:moveTo>
                    <a:pt x="204" y="90"/>
                  </a:moveTo>
                  <a:cubicBezTo>
                    <a:pt x="202" y="81"/>
                    <a:pt x="199" y="73"/>
                    <a:pt x="195" y="66"/>
                  </a:cubicBezTo>
                  <a:cubicBezTo>
                    <a:pt x="199" y="59"/>
                    <a:pt x="206" y="46"/>
                    <a:pt x="196" y="37"/>
                  </a:cubicBezTo>
                  <a:cubicBezTo>
                    <a:pt x="195" y="35"/>
                    <a:pt x="195" y="35"/>
                    <a:pt x="195" y="35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0" y="31"/>
                    <a:pt x="190" y="31"/>
                    <a:pt x="190" y="31"/>
                  </a:cubicBezTo>
                  <a:cubicBezTo>
                    <a:pt x="181" y="21"/>
                    <a:pt x="168" y="27"/>
                    <a:pt x="161" y="32"/>
                  </a:cubicBezTo>
                  <a:cubicBezTo>
                    <a:pt x="154" y="28"/>
                    <a:pt x="146" y="24"/>
                    <a:pt x="137" y="22"/>
                  </a:cubicBezTo>
                  <a:cubicBezTo>
                    <a:pt x="136" y="14"/>
                    <a:pt x="131" y="0"/>
                    <a:pt x="117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96" y="0"/>
                    <a:pt x="91" y="14"/>
                    <a:pt x="89" y="22"/>
                  </a:cubicBezTo>
                  <a:cubicBezTo>
                    <a:pt x="81" y="24"/>
                    <a:pt x="73" y="27"/>
                    <a:pt x="66" y="31"/>
                  </a:cubicBezTo>
                  <a:cubicBezTo>
                    <a:pt x="59" y="27"/>
                    <a:pt x="46" y="21"/>
                    <a:pt x="36" y="30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45"/>
                    <a:pt x="27" y="58"/>
                    <a:pt x="31" y="65"/>
                  </a:cubicBezTo>
                  <a:cubicBezTo>
                    <a:pt x="27" y="72"/>
                    <a:pt x="24" y="80"/>
                    <a:pt x="21" y="89"/>
                  </a:cubicBezTo>
                  <a:cubicBezTo>
                    <a:pt x="14" y="90"/>
                    <a:pt x="0" y="95"/>
                    <a:pt x="0" y="10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8"/>
                    <a:pt x="0" y="118"/>
                    <a:pt x="0" y="119"/>
                  </a:cubicBezTo>
                  <a:cubicBezTo>
                    <a:pt x="2" y="120"/>
                    <a:pt x="5" y="121"/>
                    <a:pt x="7" y="122"/>
                  </a:cubicBezTo>
                  <a:cubicBezTo>
                    <a:pt x="15" y="118"/>
                    <a:pt x="25" y="114"/>
                    <a:pt x="36" y="114"/>
                  </a:cubicBezTo>
                  <a:cubicBezTo>
                    <a:pt x="39" y="114"/>
                    <a:pt x="41" y="114"/>
                    <a:pt x="44" y="115"/>
                  </a:cubicBezTo>
                  <a:cubicBezTo>
                    <a:pt x="44" y="114"/>
                    <a:pt x="44" y="114"/>
                    <a:pt x="44" y="113"/>
                  </a:cubicBezTo>
                  <a:cubicBezTo>
                    <a:pt x="44" y="75"/>
                    <a:pt x="75" y="44"/>
                    <a:pt x="113" y="44"/>
                  </a:cubicBezTo>
                  <a:cubicBezTo>
                    <a:pt x="151" y="44"/>
                    <a:pt x="182" y="75"/>
                    <a:pt x="182" y="113"/>
                  </a:cubicBezTo>
                  <a:cubicBezTo>
                    <a:pt x="182" y="151"/>
                    <a:pt x="151" y="182"/>
                    <a:pt x="113" y="182"/>
                  </a:cubicBezTo>
                  <a:cubicBezTo>
                    <a:pt x="102" y="182"/>
                    <a:pt x="91" y="179"/>
                    <a:pt x="82" y="175"/>
                  </a:cubicBezTo>
                  <a:cubicBezTo>
                    <a:pt x="80" y="181"/>
                    <a:pt x="78" y="186"/>
                    <a:pt x="75" y="191"/>
                  </a:cubicBezTo>
                  <a:cubicBezTo>
                    <a:pt x="77" y="195"/>
                    <a:pt x="79" y="198"/>
                    <a:pt x="80" y="202"/>
                  </a:cubicBezTo>
                  <a:cubicBezTo>
                    <a:pt x="83" y="203"/>
                    <a:pt x="86" y="204"/>
                    <a:pt x="88" y="205"/>
                  </a:cubicBezTo>
                  <a:cubicBezTo>
                    <a:pt x="90" y="212"/>
                    <a:pt x="95" y="226"/>
                    <a:pt x="108" y="226"/>
                  </a:cubicBezTo>
                  <a:cubicBezTo>
                    <a:pt x="110" y="226"/>
                    <a:pt x="110" y="226"/>
                    <a:pt x="110" y="226"/>
                  </a:cubicBezTo>
                  <a:cubicBezTo>
                    <a:pt x="114" y="226"/>
                    <a:pt x="114" y="226"/>
                    <a:pt x="114" y="226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130" y="226"/>
                    <a:pt x="135" y="213"/>
                    <a:pt x="136" y="205"/>
                  </a:cubicBezTo>
                  <a:cubicBezTo>
                    <a:pt x="145" y="203"/>
                    <a:pt x="153" y="199"/>
                    <a:pt x="160" y="195"/>
                  </a:cubicBezTo>
                  <a:cubicBezTo>
                    <a:pt x="167" y="200"/>
                    <a:pt x="180" y="206"/>
                    <a:pt x="189" y="196"/>
                  </a:cubicBezTo>
                  <a:cubicBezTo>
                    <a:pt x="191" y="195"/>
                    <a:pt x="191" y="195"/>
                    <a:pt x="191" y="195"/>
                  </a:cubicBezTo>
                  <a:cubicBezTo>
                    <a:pt x="194" y="192"/>
                    <a:pt x="194" y="192"/>
                    <a:pt x="194" y="192"/>
                  </a:cubicBezTo>
                  <a:cubicBezTo>
                    <a:pt x="195" y="191"/>
                    <a:pt x="195" y="191"/>
                    <a:pt x="195" y="191"/>
                  </a:cubicBezTo>
                  <a:cubicBezTo>
                    <a:pt x="205" y="181"/>
                    <a:pt x="199" y="168"/>
                    <a:pt x="194" y="161"/>
                  </a:cubicBezTo>
                  <a:cubicBezTo>
                    <a:pt x="199" y="154"/>
                    <a:pt x="202" y="146"/>
                    <a:pt x="204" y="138"/>
                  </a:cubicBezTo>
                  <a:cubicBezTo>
                    <a:pt x="212" y="136"/>
                    <a:pt x="226" y="131"/>
                    <a:pt x="226" y="118"/>
                  </a:cubicBezTo>
                  <a:cubicBezTo>
                    <a:pt x="226" y="116"/>
                    <a:pt x="226" y="116"/>
                    <a:pt x="226" y="116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26" y="96"/>
                    <a:pt x="212" y="91"/>
                    <a:pt x="204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97"/>
            <p:cNvSpPr/>
            <p:nvPr/>
          </p:nvSpPr>
          <p:spPr bwMode="auto">
            <a:xfrm>
              <a:off x="-1395204" y="3743477"/>
              <a:ext cx="484118" cy="484209"/>
            </a:xfrm>
            <a:custGeom>
              <a:gdLst>
                <a:gd fmla="*/ 129 w 129" name="T0"/>
                <a:gd fmla="*/ 64 h 129" name="T1"/>
                <a:gd fmla="*/ 65 w 129" name="T2"/>
                <a:gd fmla="*/ 0 h 129" name="T3"/>
                <a:gd fmla="*/ 0 w 129" name="T4"/>
                <a:gd fmla="*/ 64 h 129" name="T5"/>
                <a:gd fmla="*/ 1 w 129" name="T6"/>
                <a:gd fmla="*/ 67 h 129" name="T7"/>
                <a:gd fmla="*/ 7 w 129" name="T8"/>
                <a:gd fmla="*/ 70 h 129" name="T9"/>
                <a:gd fmla="*/ 7 w 129" name="T10"/>
                <a:gd fmla="*/ 64 h 129" name="T11"/>
                <a:gd fmla="*/ 65 w 129" name="T12"/>
                <a:gd fmla="*/ 6 h 129" name="T13"/>
                <a:gd fmla="*/ 123 w 129" name="T14"/>
                <a:gd fmla="*/ 64 h 129" name="T15"/>
                <a:gd fmla="*/ 65 w 129" name="T16"/>
                <a:gd fmla="*/ 122 h 129" name="T17"/>
                <a:gd fmla="*/ 36 w 129" name="T18"/>
                <a:gd fmla="*/ 115 h 129" name="T19"/>
                <a:gd fmla="*/ 35 w 129" name="T20"/>
                <a:gd fmla="*/ 121 h 129" name="T21"/>
                <a:gd fmla="*/ 65 w 129" name="T22"/>
                <a:gd fmla="*/ 129 h 129" name="T23"/>
                <a:gd fmla="*/ 129 w 129" name="T24"/>
                <a:gd fmla="*/ 64 h 12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9" w="129">
                  <a:moveTo>
                    <a:pt x="129" y="64"/>
                  </a:moveTo>
                  <a:cubicBezTo>
                    <a:pt x="129" y="29"/>
                    <a:pt x="100" y="0"/>
                    <a:pt x="65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65"/>
                    <a:pt x="1" y="66"/>
                    <a:pt x="1" y="67"/>
                  </a:cubicBezTo>
                  <a:cubicBezTo>
                    <a:pt x="3" y="68"/>
                    <a:pt x="5" y="69"/>
                    <a:pt x="7" y="70"/>
                  </a:cubicBezTo>
                  <a:cubicBezTo>
                    <a:pt x="7" y="68"/>
                    <a:pt x="7" y="66"/>
                    <a:pt x="7" y="64"/>
                  </a:cubicBezTo>
                  <a:cubicBezTo>
                    <a:pt x="7" y="32"/>
                    <a:pt x="33" y="6"/>
                    <a:pt x="65" y="6"/>
                  </a:cubicBezTo>
                  <a:cubicBezTo>
                    <a:pt x="97" y="6"/>
                    <a:pt x="123" y="32"/>
                    <a:pt x="123" y="64"/>
                  </a:cubicBezTo>
                  <a:cubicBezTo>
                    <a:pt x="123" y="96"/>
                    <a:pt x="97" y="122"/>
                    <a:pt x="65" y="122"/>
                  </a:cubicBezTo>
                  <a:cubicBezTo>
                    <a:pt x="54" y="122"/>
                    <a:pt x="44" y="120"/>
                    <a:pt x="36" y="115"/>
                  </a:cubicBezTo>
                  <a:cubicBezTo>
                    <a:pt x="36" y="117"/>
                    <a:pt x="35" y="119"/>
                    <a:pt x="35" y="121"/>
                  </a:cubicBezTo>
                  <a:cubicBezTo>
                    <a:pt x="44" y="126"/>
                    <a:pt x="54" y="129"/>
                    <a:pt x="65" y="129"/>
                  </a:cubicBezTo>
                  <a:cubicBezTo>
                    <a:pt x="100" y="129"/>
                    <a:pt x="129" y="100"/>
                    <a:pt x="12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98"/>
            <p:cNvSpPr/>
            <p:nvPr/>
          </p:nvSpPr>
          <p:spPr bwMode="auto">
            <a:xfrm>
              <a:off x="-2531686" y="4586328"/>
              <a:ext cx="7935" cy="7937"/>
            </a:xfrm>
            <a:custGeom>
              <a:gdLst>
                <a:gd fmla="*/ 0 w 2" name="T0"/>
                <a:gd fmla="*/ 2 h 2" name="T1"/>
                <a:gd fmla="*/ 2 w 2" name="T2"/>
                <a:gd fmla="*/ 0 h 2" name="T3"/>
                <a:gd fmla="*/ 2 w 2" name="T4"/>
                <a:gd fmla="*/ 0 h 2" name="T5"/>
                <a:gd fmla="*/ 0 w 2" name="T6"/>
                <a:gd fmla="*/ 2 h 2" name="T7"/>
                <a:gd fmla="*/ 0 w 2" name="T8"/>
                <a:gd fmla="*/ 2 h 2" name="T9"/>
                <a:gd fmla="*/ 0 w 2" name="T10"/>
                <a:gd fmla="*/ 2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2">
                  <a:moveTo>
                    <a:pt x="0" y="2"/>
                  </a:moveTo>
                  <a:cubicBezTo>
                    <a:pt x="1" y="2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99"/>
            <p:cNvSpPr/>
            <p:nvPr/>
          </p:nvSpPr>
          <p:spPr bwMode="auto">
            <a:xfrm>
              <a:off x="-2516187" y="4568826"/>
              <a:ext cx="3175" cy="6351"/>
            </a:xfrm>
            <a:custGeom>
              <a:gdLst>
                <a:gd fmla="*/ 0 w 1" name="T0"/>
                <a:gd fmla="*/ 2 h 2" name="T1"/>
                <a:gd fmla="*/ 1 w 1" name="T2"/>
                <a:gd fmla="*/ 0 h 2" name="T3"/>
                <a:gd fmla="*/ 1 w 1" name="T4"/>
                <a:gd fmla="*/ 0 h 2" name="T5"/>
                <a:gd fmla="*/ 1 w 1" name="T6"/>
                <a:gd fmla="*/ 0 h 2" name="T7"/>
                <a:gd fmla="*/ 1 w 1" name="T8"/>
                <a:gd fmla="*/ 0 h 2" name="T9"/>
                <a:gd fmla="*/ 0 w 1" name="T10"/>
                <a:gd fmla="*/ 2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1">
                  <a:moveTo>
                    <a:pt x="0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5159490" y="3416846"/>
            <a:ext cx="1873021" cy="482600"/>
            <a:chOff x="5159490" y="1086894"/>
            <a:chExt cx="1873021" cy="482600"/>
          </a:xfrm>
        </p:grpSpPr>
        <p:cxnSp>
          <p:nvCxnSpPr>
            <p:cNvPr id="85" name="直接连接符 84"/>
            <p:cNvCxnSpPr/>
            <p:nvPr/>
          </p:nvCxnSpPr>
          <p:spPr>
            <a:xfrm>
              <a:off x="5159490" y="1569494"/>
              <a:ext cx="1873021" cy="0"/>
            </a:xfrm>
            <a:prstGeom prst="line">
              <a:avLst/>
            </a:prstGeom>
            <a:ln w="19050">
              <a:gradFill flip="none" rotWithShape="1">
                <a:gsLst>
                  <a:gs pos="4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63500" dir="5400000" dist="508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5159490" y="1086894"/>
              <a:ext cx="1873021" cy="0"/>
            </a:xfrm>
            <a:prstGeom prst="line">
              <a:avLst/>
            </a:prstGeom>
            <a:ln w="19050">
              <a:gradFill flip="none" rotWithShape="1">
                <a:gsLst>
                  <a:gs pos="4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63500" dir="5400000" dist="508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文本框 86"/>
            <p:cNvSpPr txBox="1"/>
            <p:nvPr/>
          </p:nvSpPr>
          <p:spPr>
            <a:xfrm>
              <a:off x="5420437" y="1143528"/>
              <a:ext cx="135112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请输入标题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480709" y="917109"/>
            <a:ext cx="1597511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8248117" y="1885019"/>
            <a:ext cx="1597511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8248117" y="3820838"/>
            <a:ext cx="1597511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2268434" y="4788750"/>
            <a:ext cx="1597511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4040057" y="5756660"/>
            <a:ext cx="1597511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2268434" y="2852929"/>
            <a:ext cx="1597511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</p:txBody>
      </p:sp>
    </p:spTree>
    <p:extLst>
      <p:ext uri="{BB962C8B-B14F-4D97-AF65-F5344CB8AC3E}">
        <p14:creationId val="2065688625"/>
      </p:ext>
    </p:extLst>
  </p:cSld>
  <p:clrMapOvr>
    <a:masterClrMapping/>
  </p:clrMapOvr>
  <mc:AlternateContent>
    <mc:Choice Requires="p14">
      <p:transition spd="med">
        <p14:reveal/>
      </p:transition>
    </mc:Choice>
    <mc:Fallback>
      <p:transition spd="med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DFC96-B782-4832-9A50-8EE6AB1FED3A}" type="slidenum">
              <a:rPr altLang="en-US" lang="zh-CN" smtClean="0"/>
              <a:t>15</a:t>
            </a:fld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gray">
          <a:xfrm>
            <a:off x="4705085" y="1867773"/>
            <a:ext cx="2946657" cy="2891082"/>
          </a:xfrm>
          <a:prstGeom prst="ellipse">
            <a:avLst/>
          </a:prstGeom>
          <a:noFill/>
          <a:ln w="12700">
            <a:solidFill>
              <a:sysClr lastClr="FFFFFF" val="window">
                <a:lumMod val="50000"/>
              </a:sysClr>
            </a:solidFill>
            <a:prstDash val="sysDot"/>
            <a:round/>
          </a:ln>
          <a:effectLst/>
          <a:extLst>
            <a:ext uri="{909E8E84-426E-40DD-AFC4-6F175D3DCCD1}">
              <a14:hiddenFill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b="50000" l="50000" r="50000" t="50000"/>
                  </a:path>
                </a:gra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gray">
          <a:xfrm>
            <a:off x="4867080" y="2021492"/>
            <a:ext cx="2600201" cy="2600200"/>
          </a:xfrm>
          <a:prstGeom prst="ellipse">
            <a:avLst/>
          </a:prstGeom>
          <a:noFill/>
          <a:ln w="12700">
            <a:solidFill>
              <a:sysClr lastClr="FFFFFF" val="window">
                <a:lumMod val="50000"/>
              </a:sysClr>
            </a:solidFill>
            <a:prstDash val="sysDot"/>
            <a:round/>
          </a:ln>
          <a:effectLst/>
          <a:extLst>
            <a:ext uri="{909E8E84-426E-40DD-AFC4-6F175D3DCCD1}">
              <a14:hiddenFill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b="50000" l="50000" r="50000" t="50000"/>
                  </a:path>
                </a:gra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gray">
          <a:xfrm>
            <a:off x="5027893" y="2265076"/>
            <a:ext cx="2214723" cy="2214723"/>
          </a:xfrm>
          <a:prstGeom prst="ellipse">
            <a:avLst/>
          </a:prstGeom>
          <a:noFill/>
          <a:ln w="12700">
            <a:solidFill>
              <a:sysClr lastClr="FFFFFF" val="window">
                <a:lumMod val="50000"/>
              </a:sysClr>
            </a:solidFill>
            <a:prstDash val="sysDot"/>
            <a:round/>
          </a:ln>
          <a:effectLst/>
          <a:extLst>
            <a:ext uri="{909E8E84-426E-40DD-AFC4-6F175D3DCCD1}">
              <a14:hiddenFill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b="50000" l="50000" r="50000" t="50000"/>
                  </a:path>
                </a:gra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 rot="9044363">
            <a:off x="4463866" y="3232317"/>
            <a:ext cx="1394104" cy="1382280"/>
          </a:xfrm>
          <a:prstGeom prst="chevron">
            <a:avLst>
              <a:gd fmla="val 28655" name="adj"/>
            </a:avLst>
          </a:prstGeom>
          <a:solidFill>
            <a:srgbClr val="28A9D6"/>
          </a:solidFill>
          <a:ln algn="ctr" cap="flat" cmpd="sng" w="25400">
            <a:noFill/>
            <a:prstDash val="solid"/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w="9525">
                <a:noFill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altLang="en-US" b="1" lang="zh-CN">
              <a:solidFill>
                <a:sysClr lastClr="FFFFFF" val="window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 rot="16200000">
            <a:off x="5415735" y="1598176"/>
            <a:ext cx="1394105" cy="1382280"/>
          </a:xfrm>
          <a:prstGeom prst="chevron">
            <a:avLst>
              <a:gd fmla="val 28655" name="adj"/>
            </a:avLst>
          </a:prstGeom>
          <a:solidFill>
            <a:srgbClr val="28A9D6"/>
          </a:solidFill>
          <a:ln algn="ctr" cap="flat" cmpd="sng" w="25400">
            <a:noFill/>
            <a:prstDash val="solid"/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w="9525">
                <a:noFill/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120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gray">
          <a:xfrm rot="1788254">
            <a:off x="6360510" y="3241777"/>
            <a:ext cx="1394104" cy="1382280"/>
          </a:xfrm>
          <a:prstGeom prst="chevron">
            <a:avLst>
              <a:gd fmla="val 28655" name="adj"/>
            </a:avLst>
          </a:prstGeom>
          <a:solidFill>
            <a:srgbClr val="28A9D6"/>
          </a:solidFill>
          <a:ln algn="ctr" cap="flat" cmpd="sng" w="25400">
            <a:noFill/>
            <a:prstDash val="solid"/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w="9525">
                <a:noFill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altLang="en-US" b="1" lang="zh-CN">
              <a:solidFill>
                <a:sysClr lastClr="FFFFFF" val="window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gray">
          <a:xfrm>
            <a:off x="5416658" y="3192756"/>
            <a:ext cx="13822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auto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mtClean="0" spc="0" strike="noStrike" u="none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rPr>
              <a:t>请输入标题</a:t>
            </a:r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7819394" y="2151561"/>
            <a:ext cx="1287684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charset="-122" pitchFamily="2" typeface="宋体"/>
              </a:rPr>
              <a:t>请输入标题</a:t>
            </a: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3118496" y="2151561"/>
            <a:ext cx="1287684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charset="-122" pitchFamily="2" typeface="宋体"/>
              </a:rPr>
              <a:t>请输入标题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4909097" y="1976519"/>
            <a:ext cx="2373807" cy="2099291"/>
            <a:chOff x="4899784" y="1976519"/>
            <a:chExt cx="2373807" cy="2099291"/>
          </a:xfrm>
        </p:grpSpPr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4899784" y="3750576"/>
              <a:ext cx="343303" cy="325234"/>
            </a:xfrm>
            <a:custGeom>
              <a:gdLst>
                <a:gd fmla="*/ 38 w 64" name="T0"/>
                <a:gd fmla="*/ 31 h 61" name="T1"/>
                <a:gd fmla="*/ 25 w 64" name="T2"/>
                <a:gd fmla="*/ 31 h 61" name="T3"/>
                <a:gd fmla="*/ 27 w 64" name="T4"/>
                <a:gd fmla="*/ 18 h 61" name="T5"/>
                <a:gd fmla="*/ 0 w 64" name="T6"/>
                <a:gd fmla="*/ 31 h 61" name="T7"/>
                <a:gd fmla="*/ 9 w 64" name="T8"/>
                <a:gd fmla="*/ 53 h 61" name="T9"/>
                <a:gd fmla="*/ 35 w 64" name="T10"/>
                <a:gd fmla="*/ 45 h 61" name="T11"/>
                <a:gd fmla="*/ 21 w 64" name="T12"/>
                <a:gd fmla="*/ 48 h 61" name="T13"/>
                <a:gd fmla="*/ 14 w 64" name="T14"/>
                <a:gd fmla="*/ 41 h 61" name="T15"/>
                <a:gd fmla="*/ 32 w 64" name="T16"/>
                <a:gd fmla="*/ 43 h 61" name="T17"/>
                <a:gd fmla="*/ 44 w 64" name="T18"/>
                <a:gd fmla="*/ 47 h 61" name="T19"/>
                <a:gd fmla="*/ 36 w 64" name="T20"/>
                <a:gd fmla="*/ 51 h 61" name="T21"/>
                <a:gd fmla="*/ 29 w 64" name="T22"/>
                <a:gd fmla="*/ 51 h 61" name="T23"/>
                <a:gd fmla="*/ 45 w 64" name="T24"/>
                <a:gd fmla="*/ 60 h 61" name="T25"/>
                <a:gd fmla="*/ 49 w 64" name="T26"/>
                <a:gd fmla="*/ 42 h 61" name="T27"/>
                <a:gd fmla="*/ 64 w 64" name="T28"/>
                <a:gd fmla="*/ 31 h 61" name="T29"/>
                <a:gd fmla="*/ 40 w 64" name="T30"/>
                <a:gd fmla="*/ 19 h 61" name="T31"/>
                <a:gd fmla="*/ 42 w 64" name="T32"/>
                <a:gd fmla="*/ 13 h 61" name="T33"/>
                <a:gd fmla="*/ 50 w 64" name="T34"/>
                <a:gd fmla="*/ 19 h 61" name="T35"/>
                <a:gd fmla="*/ 54 w 64" name="T36"/>
                <a:gd fmla="*/ 8 h 61" name="T37"/>
                <a:gd fmla="*/ 35 w 64" name="T38"/>
                <a:gd fmla="*/ 12 h 61" name="T39"/>
                <a:gd fmla="*/ 18 w 64" name="T40"/>
                <a:gd fmla="*/ 2 h 61" name="T41"/>
                <a:gd fmla="*/ 14 w 64" name="T42"/>
                <a:gd fmla="*/ 17 h 61" name="T43"/>
                <a:gd fmla="*/ 19 w 64" name="T44"/>
                <a:gd fmla="*/ 15 h 61" name="T45"/>
                <a:gd fmla="*/ 28 w 64" name="T46"/>
                <a:gd fmla="*/ 11 h 61" name="T47"/>
                <a:gd fmla="*/ 27 w 64" name="T48"/>
                <a:gd fmla="*/ 18 h 61" name="T49"/>
                <a:gd fmla="*/ 52 w 64" name="T50"/>
                <a:gd fmla="*/ 26 h 61" name="T51"/>
                <a:gd fmla="*/ 52 w 64" name="T52"/>
                <a:gd fmla="*/ 35 h 61" name="T53"/>
                <a:gd fmla="*/ 43 w 64" name="T54"/>
                <a:gd fmla="*/ 26 h 61" name="T55"/>
                <a:gd fmla="*/ 42 w 64" name="T56"/>
                <a:gd fmla="*/ 37 h 61" name="T57"/>
                <a:gd fmla="*/ 36 w 64" name="T58"/>
                <a:gd fmla="*/ 23 h 61" name="T59"/>
                <a:gd fmla="*/ 29 w 64" name="T60"/>
                <a:gd fmla="*/ 23 h 61" name="T61"/>
                <a:gd fmla="*/ 26 w 64" name="T62"/>
                <a:gd fmla="*/ 25 h 61" name="T63"/>
                <a:gd fmla="*/ 32 w 64" name="T64"/>
                <a:gd fmla="*/ 38 h 61" name="T65"/>
                <a:gd fmla="*/ 12 w 64" name="T66"/>
                <a:gd fmla="*/ 35 h 61" name="T67"/>
                <a:gd fmla="*/ 5 w 64" name="T68"/>
                <a:gd fmla="*/ 31 h 61" name="T69"/>
                <a:gd fmla="*/ 21 w 64" name="T70"/>
                <a:gd fmla="*/ 24 h 61" name="T71"/>
                <a:gd fmla="*/ 36 w 64" name="T72"/>
                <a:gd fmla="*/ 29 h 61" name="T73"/>
                <a:gd fmla="*/ 36 w 64" name="T74"/>
                <a:gd fmla="*/ 29 h 61" name="T75"/>
                <a:gd fmla="*/ 28 w 64" name="T76"/>
                <a:gd fmla="*/ 31 h 61" name="T77"/>
                <a:gd fmla="*/ 27 w 64" name="T78"/>
                <a:gd fmla="*/ 32 h 61" name="T79"/>
                <a:gd fmla="*/ 29 w 64" name="T80"/>
                <a:gd fmla="*/ 30 h 61" name="T81"/>
                <a:gd fmla="*/ 31 w 64" name="T82"/>
                <a:gd fmla="*/ 26 h 61" name="T83"/>
                <a:gd fmla="*/ 32 w 64" name="T84"/>
                <a:gd fmla="*/ 26 h 61" name="T85"/>
                <a:gd fmla="*/ 34 w 64" name="T86"/>
                <a:gd fmla="*/ 26 h 61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61" w="64">
                  <a:moveTo>
                    <a:pt x="32" y="24"/>
                  </a:moveTo>
                  <a:cubicBezTo>
                    <a:pt x="35" y="24"/>
                    <a:pt x="38" y="27"/>
                    <a:pt x="38" y="31"/>
                  </a:cubicBezTo>
                  <a:cubicBezTo>
                    <a:pt x="38" y="34"/>
                    <a:pt x="35" y="37"/>
                    <a:pt x="32" y="37"/>
                  </a:cubicBezTo>
                  <a:cubicBezTo>
                    <a:pt x="28" y="37"/>
                    <a:pt x="25" y="34"/>
                    <a:pt x="25" y="31"/>
                  </a:cubicBezTo>
                  <a:cubicBezTo>
                    <a:pt x="25" y="27"/>
                    <a:pt x="28" y="24"/>
                    <a:pt x="32" y="24"/>
                  </a:cubicBezTo>
                  <a:close/>
                  <a:moveTo>
                    <a:pt x="27" y="18"/>
                  </a:moveTo>
                  <a:cubicBezTo>
                    <a:pt x="20" y="19"/>
                    <a:pt x="15" y="20"/>
                    <a:pt x="10" y="21"/>
                  </a:cubicBezTo>
                  <a:cubicBezTo>
                    <a:pt x="4" y="23"/>
                    <a:pt x="0" y="27"/>
                    <a:pt x="0" y="31"/>
                  </a:cubicBezTo>
                  <a:cubicBezTo>
                    <a:pt x="0" y="35"/>
                    <a:pt x="4" y="38"/>
                    <a:pt x="10" y="40"/>
                  </a:cubicBezTo>
                  <a:cubicBezTo>
                    <a:pt x="7" y="46"/>
                    <a:pt x="7" y="51"/>
                    <a:pt x="9" y="53"/>
                  </a:cubicBezTo>
                  <a:cubicBezTo>
                    <a:pt x="12" y="56"/>
                    <a:pt x="17" y="56"/>
                    <a:pt x="23" y="53"/>
                  </a:cubicBezTo>
                  <a:cubicBezTo>
                    <a:pt x="27" y="51"/>
                    <a:pt x="31" y="48"/>
                    <a:pt x="3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5" y="46"/>
                    <a:pt x="23" y="47"/>
                    <a:pt x="21" y="48"/>
                  </a:cubicBezTo>
                  <a:cubicBezTo>
                    <a:pt x="17" y="50"/>
                    <a:pt x="14" y="51"/>
                    <a:pt x="13" y="50"/>
                  </a:cubicBezTo>
                  <a:cubicBezTo>
                    <a:pt x="12" y="49"/>
                    <a:pt x="12" y="45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9" y="43"/>
                    <a:pt x="25" y="43"/>
                    <a:pt x="32" y="43"/>
                  </a:cubicBezTo>
                  <a:cubicBezTo>
                    <a:pt x="36" y="43"/>
                    <a:pt x="40" y="43"/>
                    <a:pt x="44" y="42"/>
                  </a:cubicBezTo>
                  <a:cubicBezTo>
                    <a:pt x="44" y="44"/>
                    <a:pt x="44" y="45"/>
                    <a:pt x="44" y="47"/>
                  </a:cubicBezTo>
                  <a:cubicBezTo>
                    <a:pt x="45" y="51"/>
                    <a:pt x="44" y="54"/>
                    <a:pt x="43" y="55"/>
                  </a:cubicBezTo>
                  <a:cubicBezTo>
                    <a:pt x="41" y="56"/>
                    <a:pt x="39" y="54"/>
                    <a:pt x="36" y="51"/>
                  </a:cubicBezTo>
                  <a:cubicBezTo>
                    <a:pt x="35" y="50"/>
                    <a:pt x="34" y="49"/>
                    <a:pt x="34" y="48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0" y="52"/>
                    <a:pt x="31" y="53"/>
                    <a:pt x="32" y="54"/>
                  </a:cubicBezTo>
                  <a:cubicBezTo>
                    <a:pt x="37" y="59"/>
                    <a:pt x="41" y="61"/>
                    <a:pt x="45" y="60"/>
                  </a:cubicBezTo>
                  <a:cubicBezTo>
                    <a:pt x="49" y="58"/>
                    <a:pt x="50" y="53"/>
                    <a:pt x="49" y="46"/>
                  </a:cubicBezTo>
                  <a:cubicBezTo>
                    <a:pt x="49" y="45"/>
                    <a:pt x="49" y="43"/>
                    <a:pt x="49" y="42"/>
                  </a:cubicBezTo>
                  <a:cubicBezTo>
                    <a:pt x="50" y="41"/>
                    <a:pt x="52" y="41"/>
                    <a:pt x="53" y="40"/>
                  </a:cubicBezTo>
                  <a:cubicBezTo>
                    <a:pt x="60" y="38"/>
                    <a:pt x="64" y="35"/>
                    <a:pt x="64" y="31"/>
                  </a:cubicBezTo>
                  <a:cubicBezTo>
                    <a:pt x="64" y="27"/>
                    <a:pt x="60" y="23"/>
                    <a:pt x="53" y="21"/>
                  </a:cubicBezTo>
                  <a:cubicBezTo>
                    <a:pt x="49" y="20"/>
                    <a:pt x="45" y="19"/>
                    <a:pt x="40" y="19"/>
                  </a:cubicBezTo>
                  <a:cubicBezTo>
                    <a:pt x="39" y="18"/>
                    <a:pt x="39" y="17"/>
                    <a:pt x="38" y="16"/>
                  </a:cubicBezTo>
                  <a:cubicBezTo>
                    <a:pt x="40" y="15"/>
                    <a:pt x="41" y="14"/>
                    <a:pt x="42" y="13"/>
                  </a:cubicBezTo>
                  <a:cubicBezTo>
                    <a:pt x="46" y="11"/>
                    <a:pt x="50" y="11"/>
                    <a:pt x="51" y="12"/>
                  </a:cubicBezTo>
                  <a:cubicBezTo>
                    <a:pt x="52" y="13"/>
                    <a:pt x="51" y="15"/>
                    <a:pt x="50" y="19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7" y="15"/>
                    <a:pt x="57" y="11"/>
                    <a:pt x="54" y="8"/>
                  </a:cubicBezTo>
                  <a:cubicBezTo>
                    <a:pt x="51" y="5"/>
                    <a:pt x="46" y="6"/>
                    <a:pt x="40" y="9"/>
                  </a:cubicBezTo>
                  <a:cubicBezTo>
                    <a:pt x="39" y="10"/>
                    <a:pt x="37" y="11"/>
                    <a:pt x="35" y="12"/>
                  </a:cubicBezTo>
                  <a:cubicBezTo>
                    <a:pt x="34" y="10"/>
                    <a:pt x="33" y="9"/>
                    <a:pt x="31" y="7"/>
                  </a:cubicBezTo>
                  <a:cubicBezTo>
                    <a:pt x="27" y="2"/>
                    <a:pt x="22" y="0"/>
                    <a:pt x="18" y="2"/>
                  </a:cubicBezTo>
                  <a:cubicBezTo>
                    <a:pt x="15" y="4"/>
                    <a:pt x="13" y="8"/>
                    <a:pt x="14" y="15"/>
                  </a:cubicBezTo>
                  <a:cubicBezTo>
                    <a:pt x="14" y="16"/>
                    <a:pt x="14" y="16"/>
                    <a:pt x="14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6"/>
                    <a:pt x="19" y="15"/>
                    <a:pt x="19" y="15"/>
                  </a:cubicBezTo>
                  <a:cubicBezTo>
                    <a:pt x="19" y="10"/>
                    <a:pt x="19" y="7"/>
                    <a:pt x="21" y="6"/>
                  </a:cubicBezTo>
                  <a:cubicBezTo>
                    <a:pt x="22" y="6"/>
                    <a:pt x="25" y="8"/>
                    <a:pt x="28" y="11"/>
                  </a:cubicBezTo>
                  <a:cubicBezTo>
                    <a:pt x="29" y="12"/>
                    <a:pt x="30" y="13"/>
                    <a:pt x="31" y="15"/>
                  </a:cubicBezTo>
                  <a:cubicBezTo>
                    <a:pt x="30" y="16"/>
                    <a:pt x="28" y="17"/>
                    <a:pt x="27" y="18"/>
                  </a:cubicBezTo>
                  <a:close/>
                  <a:moveTo>
                    <a:pt x="42" y="24"/>
                  </a:moveTo>
                  <a:cubicBezTo>
                    <a:pt x="46" y="25"/>
                    <a:pt x="49" y="25"/>
                    <a:pt x="52" y="26"/>
                  </a:cubicBezTo>
                  <a:cubicBezTo>
                    <a:pt x="56" y="28"/>
                    <a:pt x="58" y="29"/>
                    <a:pt x="58" y="31"/>
                  </a:cubicBezTo>
                  <a:cubicBezTo>
                    <a:pt x="58" y="32"/>
                    <a:pt x="56" y="34"/>
                    <a:pt x="52" y="35"/>
                  </a:cubicBezTo>
                  <a:cubicBezTo>
                    <a:pt x="50" y="36"/>
                    <a:pt x="49" y="36"/>
                    <a:pt x="47" y="37"/>
                  </a:cubicBezTo>
                  <a:cubicBezTo>
                    <a:pt x="46" y="33"/>
                    <a:pt x="45" y="29"/>
                    <a:pt x="43" y="26"/>
                  </a:cubicBezTo>
                  <a:cubicBezTo>
                    <a:pt x="43" y="25"/>
                    <a:pt x="43" y="25"/>
                    <a:pt x="42" y="24"/>
                  </a:cubicBezTo>
                  <a:close/>
                  <a:moveTo>
                    <a:pt x="42" y="37"/>
                  </a:moveTo>
                  <a:cubicBezTo>
                    <a:pt x="41" y="34"/>
                    <a:pt x="40" y="31"/>
                    <a:pt x="38" y="28"/>
                  </a:cubicBezTo>
                  <a:cubicBezTo>
                    <a:pt x="38" y="26"/>
                    <a:pt x="37" y="25"/>
                    <a:pt x="36" y="23"/>
                  </a:cubicBezTo>
                  <a:cubicBezTo>
                    <a:pt x="35" y="23"/>
                    <a:pt x="33" y="23"/>
                    <a:pt x="32" y="23"/>
                  </a:cubicBezTo>
                  <a:cubicBezTo>
                    <a:pt x="31" y="23"/>
                    <a:pt x="30" y="23"/>
                    <a:pt x="29" y="23"/>
                  </a:cubicBezTo>
                  <a:cubicBezTo>
                    <a:pt x="28" y="24"/>
                    <a:pt x="27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3" y="29"/>
                    <a:pt x="19" y="33"/>
                    <a:pt x="17" y="37"/>
                  </a:cubicBezTo>
                  <a:cubicBezTo>
                    <a:pt x="21" y="38"/>
                    <a:pt x="26" y="38"/>
                    <a:pt x="32" y="38"/>
                  </a:cubicBezTo>
                  <a:cubicBezTo>
                    <a:pt x="35" y="38"/>
                    <a:pt x="39" y="38"/>
                    <a:pt x="42" y="37"/>
                  </a:cubicBezTo>
                  <a:close/>
                  <a:moveTo>
                    <a:pt x="12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8" y="34"/>
                    <a:pt x="5" y="32"/>
                    <a:pt x="5" y="31"/>
                  </a:cubicBezTo>
                  <a:cubicBezTo>
                    <a:pt x="5" y="29"/>
                    <a:pt x="8" y="28"/>
                    <a:pt x="12" y="26"/>
                  </a:cubicBezTo>
                  <a:cubicBezTo>
                    <a:pt x="14" y="25"/>
                    <a:pt x="17" y="25"/>
                    <a:pt x="21" y="24"/>
                  </a:cubicBezTo>
                  <a:cubicBezTo>
                    <a:pt x="17" y="28"/>
                    <a:pt x="14" y="32"/>
                    <a:pt x="12" y="35"/>
                  </a:cubicBezTo>
                  <a:close/>
                  <a:moveTo>
                    <a:pt x="36" y="29"/>
                  </a:moveTo>
                  <a:cubicBezTo>
                    <a:pt x="36" y="31"/>
                    <a:pt x="34" y="34"/>
                    <a:pt x="32" y="35"/>
                  </a:cubicBezTo>
                  <a:cubicBezTo>
                    <a:pt x="36" y="35"/>
                    <a:pt x="37" y="32"/>
                    <a:pt x="36" y="29"/>
                  </a:cubicBezTo>
                  <a:close/>
                  <a:moveTo>
                    <a:pt x="27" y="32"/>
                  </a:moveTo>
                  <a:cubicBezTo>
                    <a:pt x="28" y="32"/>
                    <a:pt x="28" y="31"/>
                    <a:pt x="28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1"/>
                    <a:pt x="27" y="32"/>
                    <a:pt x="27" y="32"/>
                  </a:cubicBezTo>
                  <a:close/>
                  <a:moveTo>
                    <a:pt x="27" y="29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29" y="26"/>
                    <a:pt x="28" y="27"/>
                    <a:pt x="27" y="29"/>
                  </a:cubicBezTo>
                  <a:close/>
                  <a:moveTo>
                    <a:pt x="32" y="26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6"/>
                    <a:pt x="34" y="26"/>
                  </a:cubicBezTo>
                  <a:cubicBezTo>
                    <a:pt x="33" y="26"/>
                    <a:pt x="33" y="26"/>
                    <a:pt x="3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5903744" y="1976519"/>
              <a:ext cx="359113" cy="368148"/>
            </a:xfrm>
            <a:custGeom>
              <a:gdLst>
                <a:gd fmla="*/ 33 w 67" name="T0"/>
                <a:gd fmla="*/ 32 h 69" name="T1"/>
                <a:gd fmla="*/ 37 w 67" name="T2"/>
                <a:gd fmla="*/ 36 h 69" name="T3"/>
                <a:gd fmla="*/ 41 w 67" name="T4"/>
                <a:gd fmla="*/ 46 h 69" name="T5"/>
                <a:gd fmla="*/ 40 w 67" name="T6"/>
                <a:gd fmla="*/ 56 h 69" name="T7"/>
                <a:gd fmla="*/ 32 w 67" name="T8"/>
                <a:gd fmla="*/ 62 h 69" name="T9"/>
                <a:gd fmla="*/ 24 w 67" name="T10"/>
                <a:gd fmla="*/ 65 h 69" name="T11"/>
                <a:gd fmla="*/ 15 w 67" name="T12"/>
                <a:gd fmla="*/ 64 h 69" name="T13"/>
                <a:gd fmla="*/ 9 w 67" name="T14"/>
                <a:gd fmla="*/ 60 h 69" name="T15"/>
                <a:gd fmla="*/ 5 w 67" name="T16"/>
                <a:gd fmla="*/ 54 h 69" name="T17"/>
                <a:gd fmla="*/ 4 w 67" name="T18"/>
                <a:gd fmla="*/ 45 h 69" name="T19"/>
                <a:gd fmla="*/ 8 w 67" name="T20"/>
                <a:gd fmla="*/ 37 h 69" name="T21"/>
                <a:gd fmla="*/ 13 w 67" name="T22"/>
                <a:gd fmla="*/ 29 h 69" name="T23"/>
                <a:gd fmla="*/ 24 w 67" name="T24"/>
                <a:gd fmla="*/ 28 h 69" name="T25"/>
                <a:gd fmla="*/ 53 w 67" name="T26"/>
                <a:gd fmla="*/ 14 h 69" name="T27"/>
                <a:gd fmla="*/ 46 w 67" name="T28"/>
                <a:gd fmla="*/ 16 h 69" name="T29"/>
                <a:gd fmla="*/ 43 w 67" name="T30"/>
                <a:gd fmla="*/ 18 h 69" name="T31"/>
                <a:gd fmla="*/ 39 w 67" name="T32"/>
                <a:gd fmla="*/ 25 h 69" name="T33"/>
                <a:gd fmla="*/ 39 w 67" name="T34"/>
                <a:gd fmla="*/ 32 h 69" name="T35"/>
                <a:gd fmla="*/ 44 w 67" name="T36"/>
                <a:gd fmla="*/ 37 h 69" name="T37"/>
                <a:gd fmla="*/ 50 w 67" name="T38"/>
                <a:gd fmla="*/ 40 h 69" name="T39"/>
                <a:gd fmla="*/ 56 w 67" name="T40"/>
                <a:gd fmla="*/ 40 h 69" name="T41"/>
                <a:gd fmla="*/ 60 w 67" name="T42"/>
                <a:gd fmla="*/ 38 h 69" name="T43"/>
                <a:gd fmla="*/ 64 w 67" name="T44"/>
                <a:gd fmla="*/ 34 h 69" name="T45"/>
                <a:gd fmla="*/ 65 w 67" name="T46"/>
                <a:gd fmla="*/ 28 h 69" name="T47"/>
                <a:gd fmla="*/ 63 w 67" name="T48"/>
                <a:gd fmla="*/ 22 h 69" name="T49"/>
                <a:gd fmla="*/ 60 w 67" name="T50"/>
                <a:gd fmla="*/ 16 h 69" name="T51"/>
                <a:gd fmla="*/ 57 w 67" name="T52"/>
                <a:gd fmla="*/ 25 h 69" name="T53"/>
                <a:gd fmla="*/ 49 w 67" name="T54"/>
                <a:gd fmla="*/ 31 h 69" name="T55"/>
                <a:gd fmla="*/ 55 w 67" name="T56"/>
                <a:gd fmla="*/ 27 h 69" name="T57"/>
                <a:gd fmla="*/ 51 w 67" name="T58"/>
                <a:gd fmla="*/ 30 h 69" name="T59"/>
                <a:gd fmla="*/ 55 w 67" name="T60"/>
                <a:gd fmla="*/ 27 h 69" name="T61"/>
                <a:gd fmla="*/ 52 w 67" name="T62"/>
                <a:gd fmla="*/ 36 h 69" name="T63"/>
                <a:gd fmla="*/ 54 w 67" name="T64"/>
                <a:gd fmla="*/ 20 h 69" name="T65"/>
                <a:gd fmla="*/ 28 w 67" name="T66"/>
                <a:gd fmla="*/ 1 h 69" name="T67"/>
                <a:gd fmla="*/ 21 w 67" name="T68"/>
                <a:gd fmla="*/ 3 h 69" name="T69"/>
                <a:gd fmla="*/ 18 w 67" name="T70"/>
                <a:gd fmla="*/ 5 h 69" name="T71"/>
                <a:gd fmla="*/ 14 w 67" name="T72"/>
                <a:gd fmla="*/ 12 h 69" name="T73"/>
                <a:gd fmla="*/ 14 w 67" name="T74"/>
                <a:gd fmla="*/ 19 h 69" name="T75"/>
                <a:gd fmla="*/ 19 w 67" name="T76"/>
                <a:gd fmla="*/ 23 h 69" name="T77"/>
                <a:gd fmla="*/ 25 w 67" name="T78"/>
                <a:gd fmla="*/ 26 h 69" name="T79"/>
                <a:gd fmla="*/ 31 w 67" name="T80"/>
                <a:gd fmla="*/ 26 h 69" name="T81"/>
                <a:gd fmla="*/ 35 w 67" name="T82"/>
                <a:gd fmla="*/ 24 h 69" name="T83"/>
                <a:gd fmla="*/ 39 w 67" name="T84"/>
                <a:gd fmla="*/ 20 h 69" name="T85"/>
                <a:gd fmla="*/ 40 w 67" name="T86"/>
                <a:gd fmla="*/ 14 h 69" name="T87"/>
                <a:gd fmla="*/ 38 w 67" name="T88"/>
                <a:gd fmla="*/ 8 h 69" name="T89"/>
                <a:gd fmla="*/ 35 w 67" name="T90"/>
                <a:gd fmla="*/ 2 h 69" name="T91"/>
                <a:gd fmla="*/ 32 w 67" name="T92"/>
                <a:gd fmla="*/ 12 h 69" name="T93"/>
                <a:gd fmla="*/ 24 w 67" name="T94"/>
                <a:gd fmla="*/ 18 h 69" name="T95"/>
                <a:gd fmla="*/ 30 w 67" name="T96"/>
                <a:gd fmla="*/ 13 h 69" name="T97"/>
                <a:gd fmla="*/ 26 w 67" name="T98"/>
                <a:gd fmla="*/ 16 h 69" name="T99"/>
                <a:gd fmla="*/ 30 w 67" name="T100"/>
                <a:gd fmla="*/ 13 h 69" name="T101"/>
                <a:gd fmla="*/ 27 w 67" name="T102"/>
                <a:gd fmla="*/ 23 h 69" name="T103"/>
                <a:gd fmla="*/ 29 w 67" name="T104"/>
                <a:gd fmla="*/ 7 h 69" name="T105"/>
                <a:gd fmla="*/ 14 w 67" name="T106"/>
                <a:gd fmla="*/ 48 h 69" name="T107"/>
                <a:gd fmla="*/ 28 w 67" name="T108"/>
                <a:gd fmla="*/ 48 h 69" name="T109"/>
                <a:gd fmla="*/ 21 w 67" name="T110"/>
                <a:gd fmla="*/ 45 h 69" name="T111"/>
                <a:gd fmla="*/ 21 w 67" name="T112"/>
                <a:gd fmla="*/ 52 h 69" name="T113"/>
                <a:gd fmla="*/ 29 w 67" name="T114"/>
                <a:gd fmla="*/ 40 h 69" name="T115"/>
                <a:gd fmla="*/ 13 w 67" name="T116"/>
                <a:gd fmla="*/ 56 h 69" name="T117"/>
                <a:gd fmla="*/ 29 w 67" name="T118"/>
                <a:gd fmla="*/ 40 h 69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69" w="67">
                  <a:moveTo>
                    <a:pt x="24" y="31"/>
                  </a:moveTo>
                  <a:cubicBezTo>
                    <a:pt x="25" y="32"/>
                    <a:pt x="26" y="32"/>
                    <a:pt x="27" y="32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1" y="30"/>
                    <a:pt x="32" y="31"/>
                    <a:pt x="33" y="3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3" y="36"/>
                    <a:pt x="33" y="36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7"/>
                    <a:pt x="39" y="39"/>
                    <a:pt x="40" y="40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3"/>
                    <a:pt x="38" y="44"/>
                    <a:pt x="38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2" y="48"/>
                    <a:pt x="42" y="49"/>
                    <a:pt x="4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2"/>
                    <a:pt x="37" y="53"/>
                    <a:pt x="37" y="54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8"/>
                    <a:pt x="38" y="60"/>
                    <a:pt x="37" y="61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60"/>
                    <a:pt x="33" y="60"/>
                    <a:pt x="33" y="60"/>
                  </a:cubicBezTo>
                  <a:cubicBezTo>
                    <a:pt x="33" y="61"/>
                    <a:pt x="32" y="61"/>
                    <a:pt x="32" y="62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2" y="66"/>
                    <a:pt x="30" y="67"/>
                    <a:pt x="29" y="67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5"/>
                    <a:pt x="25" y="65"/>
                    <a:pt x="24" y="65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2" y="69"/>
                    <a:pt x="20" y="69"/>
                    <a:pt x="18" y="69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7" y="65"/>
                    <a:pt x="16" y="65"/>
                    <a:pt x="15" y="64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1" y="67"/>
                    <a:pt x="10" y="66"/>
                    <a:pt x="9" y="6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1"/>
                    <a:pt x="9" y="61"/>
                    <a:pt x="9" y="60"/>
                  </a:cubicBezTo>
                  <a:cubicBezTo>
                    <a:pt x="8" y="60"/>
                    <a:pt x="8" y="60"/>
                    <a:pt x="8" y="5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3" y="59"/>
                    <a:pt x="2" y="58"/>
                    <a:pt x="2" y="56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3"/>
                    <a:pt x="4" y="52"/>
                    <a:pt x="4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49"/>
                    <a:pt x="0" y="47"/>
                    <a:pt x="1" y="46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4"/>
                    <a:pt x="4" y="43"/>
                    <a:pt x="5" y="42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8"/>
                    <a:pt x="3" y="37"/>
                    <a:pt x="5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9" y="36"/>
                  </a:cubicBezTo>
                  <a:cubicBezTo>
                    <a:pt x="9" y="36"/>
                    <a:pt x="10" y="35"/>
                    <a:pt x="10" y="35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1" y="30"/>
                    <a:pt x="13" y="2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7" y="32"/>
                    <a:pt x="18" y="31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2" y="28"/>
                    <a:pt x="24" y="28"/>
                  </a:cubicBezTo>
                  <a:cubicBezTo>
                    <a:pt x="24" y="31"/>
                    <a:pt x="24" y="31"/>
                    <a:pt x="24" y="31"/>
                  </a:cubicBezTo>
                  <a:close/>
                  <a:moveTo>
                    <a:pt x="56" y="17"/>
                  </a:moveTo>
                  <a:cubicBezTo>
                    <a:pt x="56" y="14"/>
                    <a:pt x="56" y="14"/>
                    <a:pt x="56" y="14"/>
                  </a:cubicBezTo>
                  <a:cubicBezTo>
                    <a:pt x="55" y="14"/>
                    <a:pt x="54" y="14"/>
                    <a:pt x="53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0" y="17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8" y="15"/>
                    <a:pt x="47" y="15"/>
                    <a:pt x="46" y="16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8"/>
                    <a:pt x="46" y="19"/>
                    <a:pt x="45" y="19"/>
                  </a:cubicBezTo>
                  <a:cubicBezTo>
                    <a:pt x="45" y="19"/>
                    <a:pt x="45" y="19"/>
                    <a:pt x="45" y="20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9"/>
                    <a:pt x="41" y="20"/>
                    <a:pt x="41" y="21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4"/>
                    <a:pt x="42" y="24"/>
                    <a:pt x="41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6"/>
                    <a:pt x="38" y="27"/>
                    <a:pt x="39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40" y="34"/>
                    <a:pt x="41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4" y="36"/>
                  </a:cubicBezTo>
                  <a:cubicBezTo>
                    <a:pt x="44" y="36"/>
                    <a:pt x="44" y="36"/>
                    <a:pt x="44" y="37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4" y="39"/>
                    <a:pt x="45" y="40"/>
                    <a:pt x="46" y="41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8" y="39"/>
                    <a:pt x="49" y="39"/>
                    <a:pt x="50" y="40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1" y="42"/>
                    <a:pt x="52" y="43"/>
                    <a:pt x="53" y="42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5" y="40"/>
                    <a:pt x="56" y="4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8" y="42"/>
                    <a:pt x="59" y="41"/>
                    <a:pt x="60" y="40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4" y="37"/>
                    <a:pt x="65" y="36"/>
                    <a:pt x="65" y="35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3"/>
                    <a:pt x="64" y="32"/>
                    <a:pt x="64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0"/>
                    <a:pt x="67" y="29"/>
                    <a:pt x="67" y="28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5" y="27"/>
                    <a:pt x="65" y="26"/>
                    <a:pt x="64" y="25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6" y="23"/>
                    <a:pt x="66" y="22"/>
                    <a:pt x="65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3" y="21"/>
                    <a:pt x="62" y="21"/>
                    <a:pt x="62" y="21"/>
                  </a:cubicBezTo>
                  <a:cubicBezTo>
                    <a:pt x="62" y="20"/>
                    <a:pt x="62" y="20"/>
                    <a:pt x="61" y="2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2" y="17"/>
                    <a:pt x="61" y="16"/>
                    <a:pt x="60" y="16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7"/>
                    <a:pt x="57" y="17"/>
                    <a:pt x="56" y="17"/>
                  </a:cubicBezTo>
                  <a:close/>
                  <a:moveTo>
                    <a:pt x="53" y="23"/>
                  </a:moveTo>
                  <a:cubicBezTo>
                    <a:pt x="55" y="23"/>
                    <a:pt x="56" y="24"/>
                    <a:pt x="57" y="25"/>
                  </a:cubicBezTo>
                  <a:cubicBezTo>
                    <a:pt x="58" y="26"/>
                    <a:pt x="58" y="27"/>
                    <a:pt x="58" y="29"/>
                  </a:cubicBezTo>
                  <a:cubicBezTo>
                    <a:pt x="58" y="30"/>
                    <a:pt x="57" y="31"/>
                    <a:pt x="56" y="32"/>
                  </a:cubicBezTo>
                  <a:cubicBezTo>
                    <a:pt x="55" y="33"/>
                    <a:pt x="54" y="33"/>
                    <a:pt x="52" y="33"/>
                  </a:cubicBezTo>
                  <a:cubicBezTo>
                    <a:pt x="51" y="33"/>
                    <a:pt x="50" y="32"/>
                    <a:pt x="49" y="31"/>
                  </a:cubicBezTo>
                  <a:cubicBezTo>
                    <a:pt x="48" y="30"/>
                    <a:pt x="48" y="29"/>
                    <a:pt x="48" y="28"/>
                  </a:cubicBezTo>
                  <a:cubicBezTo>
                    <a:pt x="48" y="26"/>
                    <a:pt x="49" y="25"/>
                    <a:pt x="50" y="24"/>
                  </a:cubicBezTo>
                  <a:cubicBezTo>
                    <a:pt x="51" y="23"/>
                    <a:pt x="52" y="23"/>
                    <a:pt x="53" y="23"/>
                  </a:cubicBezTo>
                  <a:close/>
                  <a:moveTo>
                    <a:pt x="55" y="27"/>
                  </a:moveTo>
                  <a:cubicBezTo>
                    <a:pt x="55" y="27"/>
                    <a:pt x="55" y="28"/>
                    <a:pt x="55" y="28"/>
                  </a:cubicBezTo>
                  <a:cubicBezTo>
                    <a:pt x="55" y="29"/>
                    <a:pt x="55" y="30"/>
                    <a:pt x="54" y="30"/>
                  </a:cubicBezTo>
                  <a:cubicBezTo>
                    <a:pt x="54" y="30"/>
                    <a:pt x="53" y="31"/>
                    <a:pt x="53" y="31"/>
                  </a:cubicBezTo>
                  <a:cubicBezTo>
                    <a:pt x="52" y="30"/>
                    <a:pt x="51" y="30"/>
                    <a:pt x="51" y="30"/>
                  </a:cubicBezTo>
                  <a:cubicBezTo>
                    <a:pt x="51" y="29"/>
                    <a:pt x="50" y="29"/>
                    <a:pt x="51" y="28"/>
                  </a:cubicBezTo>
                  <a:cubicBezTo>
                    <a:pt x="51" y="27"/>
                    <a:pt x="51" y="27"/>
                    <a:pt x="51" y="26"/>
                  </a:cubicBezTo>
                  <a:cubicBezTo>
                    <a:pt x="52" y="26"/>
                    <a:pt x="52" y="26"/>
                    <a:pt x="53" y="26"/>
                  </a:cubicBezTo>
                  <a:cubicBezTo>
                    <a:pt x="54" y="26"/>
                    <a:pt x="54" y="26"/>
                    <a:pt x="55" y="27"/>
                  </a:cubicBezTo>
                  <a:close/>
                  <a:moveTo>
                    <a:pt x="59" y="23"/>
                  </a:moveTo>
                  <a:cubicBezTo>
                    <a:pt x="60" y="25"/>
                    <a:pt x="61" y="27"/>
                    <a:pt x="61" y="29"/>
                  </a:cubicBezTo>
                  <a:cubicBezTo>
                    <a:pt x="60" y="31"/>
                    <a:pt x="59" y="33"/>
                    <a:pt x="58" y="34"/>
                  </a:cubicBezTo>
                  <a:cubicBezTo>
                    <a:pt x="56" y="36"/>
                    <a:pt x="54" y="36"/>
                    <a:pt x="52" y="36"/>
                  </a:cubicBezTo>
                  <a:cubicBezTo>
                    <a:pt x="50" y="36"/>
                    <a:pt x="48" y="35"/>
                    <a:pt x="47" y="33"/>
                  </a:cubicBezTo>
                  <a:cubicBezTo>
                    <a:pt x="45" y="32"/>
                    <a:pt x="45" y="30"/>
                    <a:pt x="45" y="27"/>
                  </a:cubicBezTo>
                  <a:cubicBezTo>
                    <a:pt x="45" y="25"/>
                    <a:pt x="46" y="23"/>
                    <a:pt x="48" y="22"/>
                  </a:cubicBezTo>
                  <a:cubicBezTo>
                    <a:pt x="50" y="21"/>
                    <a:pt x="52" y="20"/>
                    <a:pt x="54" y="20"/>
                  </a:cubicBezTo>
                  <a:cubicBezTo>
                    <a:pt x="56" y="21"/>
                    <a:pt x="58" y="22"/>
                    <a:pt x="59" y="23"/>
                  </a:cubicBezTo>
                  <a:close/>
                  <a:moveTo>
                    <a:pt x="31" y="3"/>
                  </a:move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29" y="0"/>
                    <a:pt x="28" y="1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6" y="3"/>
                    <a:pt x="25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2" y="2"/>
                    <a:pt x="21" y="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6" y="7"/>
                    <a:pt x="16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1"/>
                    <a:pt x="16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3"/>
                    <a:pt x="14" y="14"/>
                    <a:pt x="1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7"/>
                    <a:pt x="16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5" y="21"/>
                    <a:pt x="16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8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6"/>
                    <a:pt x="20" y="27"/>
                    <a:pt x="21" y="27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6"/>
                    <a:pt x="24" y="26"/>
                    <a:pt x="25" y="26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9"/>
                    <a:pt x="27" y="29"/>
                    <a:pt x="28" y="29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30" y="27"/>
                    <a:pt x="31" y="26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3" y="28"/>
                    <a:pt x="34" y="28"/>
                    <a:pt x="35" y="27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5" y="25"/>
                    <a:pt x="35" y="24"/>
                    <a:pt x="35" y="24"/>
                  </a:cubicBezTo>
                  <a:cubicBezTo>
                    <a:pt x="36" y="24"/>
                    <a:pt x="36" y="24"/>
                    <a:pt x="36" y="23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4"/>
                    <a:pt x="40" y="23"/>
                    <a:pt x="40" y="22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19"/>
                    <a:pt x="39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7"/>
                    <a:pt x="42" y="16"/>
                    <a:pt x="42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3"/>
                    <a:pt x="40" y="13"/>
                    <a:pt x="40" y="1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1" y="9"/>
                    <a:pt x="40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7" y="8"/>
                    <a:pt x="37" y="7"/>
                  </a:cubicBezTo>
                  <a:cubicBezTo>
                    <a:pt x="37" y="7"/>
                    <a:pt x="37" y="7"/>
                    <a:pt x="36" y="7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4"/>
                    <a:pt x="36" y="3"/>
                    <a:pt x="35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2" y="4"/>
                    <a:pt x="31" y="3"/>
                  </a:cubicBezTo>
                  <a:close/>
                  <a:moveTo>
                    <a:pt x="28" y="10"/>
                  </a:moveTo>
                  <a:cubicBezTo>
                    <a:pt x="30" y="10"/>
                    <a:pt x="31" y="11"/>
                    <a:pt x="32" y="12"/>
                  </a:cubicBezTo>
                  <a:cubicBezTo>
                    <a:pt x="33" y="13"/>
                    <a:pt x="33" y="14"/>
                    <a:pt x="33" y="15"/>
                  </a:cubicBezTo>
                  <a:cubicBezTo>
                    <a:pt x="33" y="17"/>
                    <a:pt x="32" y="18"/>
                    <a:pt x="31" y="19"/>
                  </a:cubicBezTo>
                  <a:cubicBezTo>
                    <a:pt x="30" y="20"/>
                    <a:pt x="29" y="20"/>
                    <a:pt x="27" y="20"/>
                  </a:cubicBezTo>
                  <a:cubicBezTo>
                    <a:pt x="26" y="20"/>
                    <a:pt x="25" y="19"/>
                    <a:pt x="24" y="18"/>
                  </a:cubicBezTo>
                  <a:cubicBezTo>
                    <a:pt x="23" y="17"/>
                    <a:pt x="23" y="16"/>
                    <a:pt x="23" y="14"/>
                  </a:cubicBezTo>
                  <a:cubicBezTo>
                    <a:pt x="23" y="13"/>
                    <a:pt x="24" y="12"/>
                    <a:pt x="25" y="11"/>
                  </a:cubicBezTo>
                  <a:cubicBezTo>
                    <a:pt x="26" y="10"/>
                    <a:pt x="27" y="10"/>
                    <a:pt x="28" y="10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5"/>
                  </a:cubicBezTo>
                  <a:cubicBezTo>
                    <a:pt x="30" y="16"/>
                    <a:pt x="30" y="16"/>
                    <a:pt x="29" y="17"/>
                  </a:cubicBezTo>
                  <a:cubicBezTo>
                    <a:pt x="29" y="17"/>
                    <a:pt x="28" y="17"/>
                    <a:pt x="28" y="17"/>
                  </a:cubicBezTo>
                  <a:cubicBezTo>
                    <a:pt x="27" y="17"/>
                    <a:pt x="26" y="17"/>
                    <a:pt x="26" y="16"/>
                  </a:cubicBezTo>
                  <a:cubicBezTo>
                    <a:pt x="26" y="16"/>
                    <a:pt x="26" y="15"/>
                    <a:pt x="26" y="15"/>
                  </a:cubicBezTo>
                  <a:cubicBezTo>
                    <a:pt x="26" y="14"/>
                    <a:pt x="26" y="13"/>
                    <a:pt x="26" y="13"/>
                  </a:cubicBezTo>
                  <a:cubicBezTo>
                    <a:pt x="27" y="13"/>
                    <a:pt x="28" y="12"/>
                    <a:pt x="28" y="13"/>
                  </a:cubicBezTo>
                  <a:cubicBezTo>
                    <a:pt x="29" y="13"/>
                    <a:pt x="29" y="13"/>
                    <a:pt x="30" y="13"/>
                  </a:cubicBezTo>
                  <a:close/>
                  <a:moveTo>
                    <a:pt x="34" y="10"/>
                  </a:moveTo>
                  <a:cubicBezTo>
                    <a:pt x="35" y="11"/>
                    <a:pt x="36" y="14"/>
                    <a:pt x="36" y="16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1" y="22"/>
                    <a:pt x="29" y="23"/>
                    <a:pt x="27" y="23"/>
                  </a:cubicBezTo>
                  <a:cubicBezTo>
                    <a:pt x="25" y="22"/>
                    <a:pt x="23" y="21"/>
                    <a:pt x="22" y="20"/>
                  </a:cubicBezTo>
                  <a:cubicBezTo>
                    <a:pt x="21" y="18"/>
                    <a:pt x="20" y="16"/>
                    <a:pt x="20" y="14"/>
                  </a:cubicBezTo>
                  <a:cubicBezTo>
                    <a:pt x="20" y="12"/>
                    <a:pt x="21" y="10"/>
                    <a:pt x="23" y="9"/>
                  </a:cubicBezTo>
                  <a:cubicBezTo>
                    <a:pt x="25" y="7"/>
                    <a:pt x="27" y="7"/>
                    <a:pt x="29" y="7"/>
                  </a:cubicBezTo>
                  <a:cubicBezTo>
                    <a:pt x="31" y="7"/>
                    <a:pt x="33" y="8"/>
                    <a:pt x="34" y="10"/>
                  </a:cubicBezTo>
                  <a:close/>
                  <a:moveTo>
                    <a:pt x="21" y="41"/>
                  </a:moveTo>
                  <a:cubicBezTo>
                    <a:pt x="19" y="41"/>
                    <a:pt x="17" y="42"/>
                    <a:pt x="16" y="43"/>
                  </a:cubicBezTo>
                  <a:cubicBezTo>
                    <a:pt x="14" y="44"/>
                    <a:pt x="14" y="46"/>
                    <a:pt x="14" y="48"/>
                  </a:cubicBezTo>
                  <a:cubicBezTo>
                    <a:pt x="14" y="50"/>
                    <a:pt x="14" y="52"/>
                    <a:pt x="16" y="54"/>
                  </a:cubicBezTo>
                  <a:cubicBezTo>
                    <a:pt x="17" y="55"/>
                    <a:pt x="19" y="56"/>
                    <a:pt x="21" y="56"/>
                  </a:cubicBezTo>
                  <a:cubicBezTo>
                    <a:pt x="23" y="56"/>
                    <a:pt x="25" y="55"/>
                    <a:pt x="26" y="54"/>
                  </a:cubicBezTo>
                  <a:cubicBezTo>
                    <a:pt x="28" y="52"/>
                    <a:pt x="28" y="50"/>
                    <a:pt x="28" y="48"/>
                  </a:cubicBezTo>
                  <a:cubicBezTo>
                    <a:pt x="28" y="46"/>
                    <a:pt x="28" y="44"/>
                    <a:pt x="26" y="43"/>
                  </a:cubicBezTo>
                  <a:cubicBezTo>
                    <a:pt x="25" y="42"/>
                    <a:pt x="23" y="41"/>
                    <a:pt x="21" y="41"/>
                  </a:cubicBezTo>
                  <a:close/>
                  <a:moveTo>
                    <a:pt x="23" y="46"/>
                  </a:moveTo>
                  <a:cubicBezTo>
                    <a:pt x="23" y="45"/>
                    <a:pt x="22" y="45"/>
                    <a:pt x="21" y="45"/>
                  </a:cubicBezTo>
                  <a:cubicBezTo>
                    <a:pt x="20" y="45"/>
                    <a:pt x="19" y="45"/>
                    <a:pt x="19" y="46"/>
                  </a:cubicBezTo>
                  <a:cubicBezTo>
                    <a:pt x="18" y="47"/>
                    <a:pt x="18" y="47"/>
                    <a:pt x="18" y="48"/>
                  </a:cubicBezTo>
                  <a:cubicBezTo>
                    <a:pt x="18" y="49"/>
                    <a:pt x="18" y="50"/>
                    <a:pt x="19" y="51"/>
                  </a:cubicBezTo>
                  <a:cubicBezTo>
                    <a:pt x="19" y="51"/>
                    <a:pt x="20" y="52"/>
                    <a:pt x="21" y="52"/>
                  </a:cubicBezTo>
                  <a:cubicBezTo>
                    <a:pt x="22" y="52"/>
                    <a:pt x="23" y="51"/>
                    <a:pt x="23" y="51"/>
                  </a:cubicBezTo>
                  <a:cubicBezTo>
                    <a:pt x="24" y="50"/>
                    <a:pt x="24" y="49"/>
                    <a:pt x="24" y="48"/>
                  </a:cubicBezTo>
                  <a:cubicBezTo>
                    <a:pt x="24" y="47"/>
                    <a:pt x="24" y="47"/>
                    <a:pt x="23" y="46"/>
                  </a:cubicBezTo>
                  <a:close/>
                  <a:moveTo>
                    <a:pt x="29" y="40"/>
                  </a:moveTo>
                  <a:cubicBezTo>
                    <a:pt x="27" y="38"/>
                    <a:pt x="24" y="37"/>
                    <a:pt x="21" y="37"/>
                  </a:cubicBezTo>
                  <a:cubicBezTo>
                    <a:pt x="18" y="37"/>
                    <a:pt x="15" y="38"/>
                    <a:pt x="13" y="40"/>
                  </a:cubicBezTo>
                  <a:cubicBezTo>
                    <a:pt x="11" y="42"/>
                    <a:pt x="10" y="45"/>
                    <a:pt x="10" y="48"/>
                  </a:cubicBezTo>
                  <a:cubicBezTo>
                    <a:pt x="10" y="51"/>
                    <a:pt x="11" y="54"/>
                    <a:pt x="13" y="56"/>
                  </a:cubicBezTo>
                  <a:cubicBezTo>
                    <a:pt x="15" y="58"/>
                    <a:pt x="18" y="60"/>
                    <a:pt x="21" y="60"/>
                  </a:cubicBezTo>
                  <a:cubicBezTo>
                    <a:pt x="24" y="60"/>
                    <a:pt x="27" y="58"/>
                    <a:pt x="29" y="56"/>
                  </a:cubicBezTo>
                  <a:cubicBezTo>
                    <a:pt x="31" y="54"/>
                    <a:pt x="32" y="51"/>
                    <a:pt x="32" y="48"/>
                  </a:cubicBezTo>
                  <a:cubicBezTo>
                    <a:pt x="32" y="45"/>
                    <a:pt x="31" y="42"/>
                    <a:pt x="29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16"/>
            <p:cNvSpPr>
              <a:spLocks noEditPoints="1"/>
            </p:cNvSpPr>
            <p:nvPr/>
          </p:nvSpPr>
          <p:spPr bwMode="auto">
            <a:xfrm>
              <a:off x="6916737" y="3775420"/>
              <a:ext cx="356854" cy="275546"/>
            </a:xfrm>
            <a:custGeom>
              <a:gdLst>
                <a:gd fmla="*/ 22 w 67" name="T0"/>
                <a:gd fmla="*/ 52 h 52" name="T1"/>
                <a:gd fmla="*/ 30 w 67" name="T2"/>
                <a:gd fmla="*/ 52 h 52" name="T3"/>
                <a:gd fmla="*/ 32 w 67" name="T4"/>
                <a:gd fmla="*/ 51 h 52" name="T5"/>
                <a:gd fmla="*/ 32 w 67" name="T6"/>
                <a:gd fmla="*/ 34 h 52" name="T7"/>
                <a:gd fmla="*/ 27 w 67" name="T8"/>
                <a:gd fmla="*/ 31 h 52" name="T9"/>
                <a:gd fmla="*/ 20 w 67" name="T10"/>
                <a:gd fmla="*/ 35 h 52" name="T11"/>
                <a:gd fmla="*/ 20 w 67" name="T12"/>
                <a:gd fmla="*/ 51 h 52" name="T13"/>
                <a:gd fmla="*/ 22 w 67" name="T14"/>
                <a:gd fmla="*/ 52 h 52" name="T15"/>
                <a:gd fmla="*/ 0 w 67" name="T16"/>
                <a:gd fmla="*/ 34 h 52" name="T17"/>
                <a:gd fmla="*/ 25 w 67" name="T18"/>
                <a:gd fmla="*/ 19 h 52" name="T19"/>
                <a:gd fmla="*/ 27 w 67" name="T20"/>
                <a:gd fmla="*/ 18 h 52" name="T21"/>
                <a:gd fmla="*/ 28 w 67" name="T22"/>
                <a:gd fmla="*/ 19 h 52" name="T23"/>
                <a:gd fmla="*/ 36 w 67" name="T24"/>
                <a:gd fmla="*/ 23 h 52" name="T25"/>
                <a:gd fmla="*/ 56 w 67" name="T26"/>
                <a:gd fmla="*/ 6 h 52" name="T27"/>
                <a:gd fmla="*/ 53 w 67" name="T28"/>
                <a:gd fmla="*/ 3 h 52" name="T29"/>
                <a:gd fmla="*/ 60 w 67" name="T30"/>
                <a:gd fmla="*/ 1 h 52" name="T31"/>
                <a:gd fmla="*/ 67 w 67" name="T32"/>
                <a:gd fmla="*/ 0 h 52" name="T33"/>
                <a:gd fmla="*/ 65 w 67" name="T34"/>
                <a:gd fmla="*/ 7 h 52" name="T35"/>
                <a:gd fmla="*/ 63 w 67" name="T36"/>
                <a:gd fmla="*/ 14 h 52" name="T37"/>
                <a:gd fmla="*/ 60 w 67" name="T38"/>
                <a:gd fmla="*/ 10 h 52" name="T39"/>
                <a:gd fmla="*/ 38 w 67" name="T40"/>
                <a:gd fmla="*/ 29 h 52" name="T41"/>
                <a:gd fmla="*/ 36 w 67" name="T42"/>
                <a:gd fmla="*/ 31 h 52" name="T43"/>
                <a:gd fmla="*/ 35 w 67" name="T44"/>
                <a:gd fmla="*/ 30 h 52" name="T45"/>
                <a:gd fmla="*/ 27 w 67" name="T46"/>
                <a:gd fmla="*/ 25 h 52" name="T47"/>
                <a:gd fmla="*/ 3 w 67" name="T48"/>
                <a:gd fmla="*/ 39 h 52" name="T49"/>
                <a:gd fmla="*/ 0 w 67" name="T50"/>
                <a:gd fmla="*/ 34 h 52" name="T51"/>
                <a:gd fmla="*/ 6 w 67" name="T52"/>
                <a:gd fmla="*/ 52 h 52" name="T53"/>
                <a:gd fmla="*/ 14 w 67" name="T54"/>
                <a:gd fmla="*/ 52 h 52" name="T55"/>
                <a:gd fmla="*/ 16 w 67" name="T56"/>
                <a:gd fmla="*/ 51 h 52" name="T57"/>
                <a:gd fmla="*/ 16 w 67" name="T58"/>
                <a:gd fmla="*/ 38 h 52" name="T59"/>
                <a:gd fmla="*/ 4 w 67" name="T60"/>
                <a:gd fmla="*/ 44 h 52" name="T61"/>
                <a:gd fmla="*/ 4 w 67" name="T62"/>
                <a:gd fmla="*/ 51 h 52" name="T63"/>
                <a:gd fmla="*/ 6 w 67" name="T64"/>
                <a:gd fmla="*/ 52 h 52" name="T65"/>
                <a:gd fmla="*/ 38 w 67" name="T66"/>
                <a:gd fmla="*/ 52 h 52" name="T67"/>
                <a:gd fmla="*/ 46 w 67" name="T68"/>
                <a:gd fmla="*/ 52 h 52" name="T69"/>
                <a:gd fmla="*/ 48 w 67" name="T70"/>
                <a:gd fmla="*/ 51 h 52" name="T71"/>
                <a:gd fmla="*/ 48 w 67" name="T72"/>
                <a:gd fmla="*/ 27 h 52" name="T73"/>
                <a:gd fmla="*/ 48 w 67" name="T74"/>
                <a:gd fmla="*/ 27 h 52" name="T75"/>
                <a:gd fmla="*/ 37 w 67" name="T76"/>
                <a:gd fmla="*/ 37 h 52" name="T77"/>
                <a:gd fmla="*/ 37 w 67" name="T78"/>
                <a:gd fmla="*/ 36 h 52" name="T79"/>
                <a:gd fmla="*/ 37 w 67" name="T80"/>
                <a:gd fmla="*/ 51 h 52" name="T81"/>
                <a:gd fmla="*/ 38 w 67" name="T82"/>
                <a:gd fmla="*/ 52 h 52" name="T83"/>
                <a:gd fmla="*/ 55 w 67" name="T84"/>
                <a:gd fmla="*/ 52 h 52" name="T85"/>
                <a:gd fmla="*/ 62 w 67" name="T86"/>
                <a:gd fmla="*/ 52 h 52" name="T87"/>
                <a:gd fmla="*/ 64 w 67" name="T88"/>
                <a:gd fmla="*/ 51 h 52" name="T89"/>
                <a:gd fmla="*/ 64 w 67" name="T90"/>
                <a:gd fmla="*/ 22 h 52" name="T91"/>
                <a:gd fmla="*/ 60 w 67" name="T92"/>
                <a:gd fmla="*/ 17 h 52" name="T93"/>
                <a:gd fmla="*/ 53 w 67" name="T94"/>
                <a:gd fmla="*/ 23 h 52" name="T95"/>
                <a:gd fmla="*/ 53 w 67" name="T96"/>
                <a:gd fmla="*/ 51 h 52" name="T97"/>
                <a:gd fmla="*/ 55 w 67" name="T98"/>
                <a:gd fmla="*/ 52 h 52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52" w="67">
                  <a:moveTo>
                    <a:pt x="22" y="52"/>
                  </a:moveTo>
                  <a:cubicBezTo>
                    <a:pt x="25" y="52"/>
                    <a:pt x="28" y="52"/>
                    <a:pt x="30" y="52"/>
                  </a:cubicBezTo>
                  <a:cubicBezTo>
                    <a:pt x="31" y="52"/>
                    <a:pt x="32" y="52"/>
                    <a:pt x="32" y="51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2"/>
                    <a:pt x="21" y="52"/>
                    <a:pt x="22" y="52"/>
                  </a:cubicBezTo>
                  <a:close/>
                  <a:moveTo>
                    <a:pt x="0" y="34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6" y="5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5" y="52"/>
                    <a:pt x="16" y="52"/>
                    <a:pt x="16" y="51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2"/>
                    <a:pt x="5" y="52"/>
                    <a:pt x="6" y="52"/>
                  </a:cubicBezTo>
                  <a:close/>
                  <a:moveTo>
                    <a:pt x="38" y="52"/>
                  </a:moveTo>
                  <a:cubicBezTo>
                    <a:pt x="41" y="52"/>
                    <a:pt x="44" y="52"/>
                    <a:pt x="46" y="52"/>
                  </a:cubicBezTo>
                  <a:cubicBezTo>
                    <a:pt x="47" y="52"/>
                    <a:pt x="48" y="52"/>
                    <a:pt x="48" y="51"/>
                  </a:cubicBezTo>
                  <a:cubicBezTo>
                    <a:pt x="48" y="43"/>
                    <a:pt x="48" y="35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2"/>
                    <a:pt x="37" y="52"/>
                    <a:pt x="38" y="52"/>
                  </a:cubicBezTo>
                  <a:close/>
                  <a:moveTo>
                    <a:pt x="55" y="52"/>
                  </a:moveTo>
                  <a:cubicBezTo>
                    <a:pt x="62" y="52"/>
                    <a:pt x="62" y="52"/>
                    <a:pt x="62" y="52"/>
                  </a:cubicBezTo>
                  <a:cubicBezTo>
                    <a:pt x="63" y="52"/>
                    <a:pt x="64" y="52"/>
                    <a:pt x="64" y="5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2"/>
                    <a:pt x="54" y="52"/>
                    <a:pt x="55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2" name="TextBox 19"/>
          <p:cNvSpPr txBox="1">
            <a:spLocks noChangeArrowheads="1"/>
          </p:cNvSpPr>
          <p:nvPr/>
        </p:nvSpPr>
        <p:spPr bwMode="auto">
          <a:xfrm>
            <a:off x="2950844" y="2520598"/>
            <a:ext cx="1622989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aseline="0" cap="none" i="0" kern="1200" kumimoji="0" lang="zh-CN" noProof="0" normalizeH="0" smtClean="0" spc="0" strike="noStrike" sz="11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charset="-122" pitchFamily="2" typeface="宋体"/>
              </a:rPr>
              <a:t>请输入文本请输入文本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aseline="0" cap="none" i="0" kern="1200" kumimoji="0" lang="zh-CN" noProof="0" normalizeH="0" smtClean="0" spc="0" strike="noStrike" sz="11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charset="-122" pitchFamily="2" typeface="宋体"/>
              </a:rPr>
              <a:t>请输入文本请输入文本请输入文本请输入文本</a:t>
            </a:r>
          </a:p>
        </p:txBody>
      </p: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7651741" y="2520598"/>
            <a:ext cx="1622989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aseline="0" cap="none" i="0" kern="1200" kumimoji="0" lang="zh-CN" noProof="0" normalizeH="0" smtClean="0" spc="0" strike="noStrike" sz="11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charset="-122" pitchFamily="2" typeface="宋体"/>
              </a:rPr>
              <a:t>请输入文本请输入文本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aseline="0" cap="none" i="0" kern="1200" kumimoji="0" lang="zh-CN" noProof="0" normalizeH="0" smtClean="0" spc="0" strike="noStrike" sz="11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charset="-122" pitchFamily="2" typeface="宋体"/>
              </a:rPr>
              <a:t>请输入文本请输入文本请输入文本请输入文本</a:t>
            </a:r>
          </a:p>
        </p:txBody>
      </p:sp>
      <p:sp>
        <p:nvSpPr>
          <p:cNvPr id="34" name="TextBox 19"/>
          <p:cNvSpPr txBox="1">
            <a:spLocks noChangeArrowheads="1"/>
          </p:cNvSpPr>
          <p:nvPr/>
        </p:nvSpPr>
        <p:spPr bwMode="auto">
          <a:xfrm>
            <a:off x="5474158" y="4878423"/>
            <a:ext cx="1287684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charset="-122" pitchFamily="2" typeface="宋体"/>
              </a:rPr>
              <a:t>请输入标题</a:t>
            </a:r>
          </a:p>
        </p:txBody>
      </p:sp>
      <p:sp>
        <p:nvSpPr>
          <p:cNvPr id="35" name="TextBox 19"/>
          <p:cNvSpPr txBox="1">
            <a:spLocks noChangeArrowheads="1"/>
          </p:cNvSpPr>
          <p:nvPr/>
        </p:nvSpPr>
        <p:spPr bwMode="auto">
          <a:xfrm>
            <a:off x="5306506" y="5247460"/>
            <a:ext cx="1622989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aseline="0" cap="none" i="0" kern="1200" kumimoji="0" lang="zh-CN" noProof="0" normalizeH="0" smtClean="0" spc="0" strike="noStrike" sz="11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charset="-122" pitchFamily="2" typeface="宋体"/>
              </a:rPr>
              <a:t>请输入文本请输入文本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aseline="0" cap="none" i="0" kern="1200" kumimoji="0" lang="zh-CN" noProof="0" normalizeH="0" smtClean="0" spc="0" strike="noStrike" sz="11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cs charset="-122" pitchFamily="2" typeface="宋体"/>
              </a:rPr>
              <a:t>请输入文本请输入文本请输入文本请输入文本</a:t>
            </a:r>
          </a:p>
        </p:txBody>
      </p:sp>
    </p:spTree>
    <p:extLst>
      <p:ext uri="{BB962C8B-B14F-4D97-AF65-F5344CB8AC3E}">
        <p14:creationId val="3702224225"/>
      </p:ext>
    </p:extLst>
  </p:cSld>
  <p:clrMapOvr>
    <a:masterClrMapping/>
  </p:clrMapOvr>
  <mc:AlternateContent>
    <mc:Choice Requires="p14">
      <p:transition spd="med">
        <p14:reveal/>
      </p:transition>
    </mc:Choice>
    <mc:Fallback>
      <p:transition spd="med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2B3FBEAB-2763-4C69-92DD-E84D3344E004}" type="slidenum">
              <a:rPr altLang="en-US" lang="zh-CN" smtClean="0"/>
              <a:t>16</a:t>
            </a:fld>
          </a:p>
        </p:txBody>
      </p:sp>
      <p:cxnSp>
        <p:nvCxnSpPr>
          <p:cNvPr id="3" name="直接连接符 2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420437" y="1143528"/>
            <a:ext cx="135112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请输入标题</a:t>
            </a:r>
          </a:p>
        </p:txBody>
      </p:sp>
      <p:sp>
        <p:nvSpPr>
          <p:cNvPr id="22" name="任意多边形 21"/>
          <p:cNvSpPr/>
          <p:nvPr/>
        </p:nvSpPr>
        <p:spPr>
          <a:xfrm>
            <a:off x="1858457" y="2535555"/>
            <a:ext cx="2655784" cy="2737024"/>
          </a:xfrm>
          <a:custGeom>
            <a:gdLst>
              <a:gd fmla="*/ 2047972 w 2655784" name="connsiteX0"/>
              <a:gd fmla="*/ 0 h 2737024" name="connsiteY0"/>
              <a:gd fmla="*/ 2472243 w 2655784" name="connsiteX1"/>
              <a:gd fmla="*/ 0 h 2737024" name="connsiteY1"/>
              <a:gd fmla="*/ 2655784 w 2655784" name="connsiteX2"/>
              <a:gd fmla="*/ 183541 h 2737024" name="connsiteY2"/>
              <a:gd fmla="*/ 2655784 w 2655784" name="connsiteX3"/>
              <a:gd fmla="*/ 2553483 h 2737024" name="connsiteY3"/>
              <a:gd fmla="*/ 2472243 w 2655784" name="connsiteX4"/>
              <a:gd fmla="*/ 2737024 h 2737024" name="connsiteY4"/>
              <a:gd fmla="*/ 183541 w 2655784" name="connsiteX5"/>
              <a:gd fmla="*/ 2737024 h 2737024" name="connsiteY5"/>
              <a:gd fmla="*/ 0 w 2655784" name="connsiteX6"/>
              <a:gd fmla="*/ 2553483 h 2737024" name="connsiteY6"/>
              <a:gd fmla="*/ 0 w 2655784" name="connsiteX7"/>
              <a:gd fmla="*/ 183541 h 2737024" name="connsiteY7"/>
              <a:gd fmla="*/ 183541 w 2655784" name="connsiteX8"/>
              <a:gd fmla="*/ 0 h 2737024" name="connsiteY8"/>
              <a:gd fmla="*/ 607812 w 2655784" name="connsiteX9"/>
              <a:gd fmla="*/ 0 h 2737024" name="connsiteY9"/>
              <a:gd fmla="*/ 607812 w 2655784" name="connsiteX10"/>
              <a:gd fmla="*/ 0 h 2737024" name="connsiteY10"/>
              <a:gd fmla="*/ 607812 w 2655784" name="connsiteX11"/>
              <a:gd fmla="*/ 0 h 2737024" name="connsiteY11"/>
              <a:gd fmla="*/ 699252 w 2655784" name="connsiteX12"/>
              <a:gd fmla="*/ 243319 h 2737024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737024" w="2655784">
                <a:moveTo>
                  <a:pt x="2047972" y="0"/>
                </a:moveTo>
                <a:lnTo>
                  <a:pt x="2472243" y="0"/>
                </a:lnTo>
                <a:cubicBezTo>
                  <a:pt x="2573610" y="0"/>
                  <a:pt x="2655784" y="82174"/>
                  <a:pt x="2655784" y="183541"/>
                </a:cubicBezTo>
                <a:lnTo>
                  <a:pt x="2655784" y="2553483"/>
                </a:lnTo>
                <a:cubicBezTo>
                  <a:pt x="2655784" y="2654850"/>
                  <a:pt x="2573610" y="2737024"/>
                  <a:pt x="2472243" y="2737024"/>
                </a:cubicBezTo>
                <a:lnTo>
                  <a:pt x="183541" y="2737024"/>
                </a:lnTo>
                <a:cubicBezTo>
                  <a:pt x="82174" y="2737024"/>
                  <a:pt x="0" y="2654850"/>
                  <a:pt x="0" y="2553483"/>
                </a:cubicBezTo>
                <a:lnTo>
                  <a:pt x="0" y="183541"/>
                </a:lnTo>
                <a:cubicBezTo>
                  <a:pt x="0" y="82174"/>
                  <a:pt x="82174" y="0"/>
                  <a:pt x="183541" y="0"/>
                </a:cubicBezTo>
                <a:lnTo>
                  <a:pt x="607812" y="0"/>
                </a:lnTo>
              </a:path>
            </a:pathLst>
          </a:custGeom>
          <a:gradFill flip="none" rotWithShape="1">
            <a:gsLst>
              <a:gs pos="0">
                <a:srgbClr val="F8F8F8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 w="9525">
            <a:solidFill>
              <a:schemeClr val="bg1">
                <a:lumMod val="75000"/>
              </a:schemeClr>
            </a:solidFill>
            <a:prstDash val="sysDash"/>
            <a:round/>
            <a:headEnd len="sm" type="oval" w="sm"/>
            <a:tailEnd len="sm" type="oval" w="sm"/>
          </a:ln>
          <a:effectLst>
            <a:outerShdw algn="tl" blurRad="101600" dir="2700000" dist="38100" rotWithShape="0">
              <a:schemeClr val="bg1">
                <a:lumMod val="50000"/>
                <a:alpha val="40000"/>
              </a:schemeClr>
            </a:outerShdw>
          </a:effectLst>
        </p:spPr>
        <p:txBody>
          <a:bodyPr anchor="ctr" wrap="square">
            <a:noAutofit/>
          </a:bodyPr>
          <a:lstStyle/>
          <a:p>
            <a:endParaRPr altLang="en-US" kern="0" lang="zh-CN">
              <a:solidFill>
                <a:sysClr lastClr="000000" val="windowText"/>
              </a:solidFill>
              <a:ea charset="-122" pitchFamily="34" typeface="微软雅黑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034606" y="2839313"/>
            <a:ext cx="2303487" cy="1440160"/>
          </a:xfrm>
          <a:prstGeom prst="roundRect">
            <a:avLst>
              <a:gd fmla="val 10671" name="adj"/>
            </a:avLst>
          </a:prstGeom>
          <a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9525">
            <a:solidFill>
              <a:schemeClr val="bg1">
                <a:lumMod val="75000"/>
              </a:schemeClr>
            </a:solidFill>
            <a:round/>
          </a:ln>
          <a:effectLst>
            <a:outerShdw algn="t" blurRad="114300" dir="5400000" dist="38100" rotWithShape="0">
              <a:prstClr val="black">
                <a:alpha val="25000"/>
              </a:prstClr>
            </a:outerShdw>
          </a:effectLst>
        </p:spPr>
        <p:txBody>
          <a:bodyPr anchor="ctr" wrap="none"/>
          <a:lstStyle/>
          <a:p>
            <a:endParaRPr altLang="en-US" kern="0" lang="zh-CN">
              <a:solidFill>
                <a:sysClr lastClr="000000" val="windowText"/>
              </a:solidFill>
              <a:ea charset="-122" pitchFamily="34" typeface="微软雅黑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466269" y="2348880"/>
            <a:ext cx="144016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请输入子标题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269875" y="4406405"/>
            <a:ext cx="1832947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请输入文本请输入文本请输入文本请输入文本</a:t>
            </a:r>
          </a:p>
          <a:p>
            <a:pPr algn="dist"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请输入文本请输入文本</a:t>
            </a:r>
          </a:p>
        </p:txBody>
      </p:sp>
      <p:sp>
        <p:nvSpPr>
          <p:cNvPr id="36" name="任意多边形 35"/>
          <p:cNvSpPr/>
          <p:nvPr/>
        </p:nvSpPr>
        <p:spPr>
          <a:xfrm>
            <a:off x="4768108" y="2535555"/>
            <a:ext cx="2655784" cy="2737024"/>
          </a:xfrm>
          <a:custGeom>
            <a:gdLst>
              <a:gd fmla="*/ 2047972 w 2655784" name="connsiteX0"/>
              <a:gd fmla="*/ 0 h 2737024" name="connsiteY0"/>
              <a:gd fmla="*/ 2472243 w 2655784" name="connsiteX1"/>
              <a:gd fmla="*/ 0 h 2737024" name="connsiteY1"/>
              <a:gd fmla="*/ 2655784 w 2655784" name="connsiteX2"/>
              <a:gd fmla="*/ 183541 h 2737024" name="connsiteY2"/>
              <a:gd fmla="*/ 2655784 w 2655784" name="connsiteX3"/>
              <a:gd fmla="*/ 2553483 h 2737024" name="connsiteY3"/>
              <a:gd fmla="*/ 2472243 w 2655784" name="connsiteX4"/>
              <a:gd fmla="*/ 2737024 h 2737024" name="connsiteY4"/>
              <a:gd fmla="*/ 183541 w 2655784" name="connsiteX5"/>
              <a:gd fmla="*/ 2737024 h 2737024" name="connsiteY5"/>
              <a:gd fmla="*/ 0 w 2655784" name="connsiteX6"/>
              <a:gd fmla="*/ 2553483 h 2737024" name="connsiteY6"/>
              <a:gd fmla="*/ 0 w 2655784" name="connsiteX7"/>
              <a:gd fmla="*/ 183541 h 2737024" name="connsiteY7"/>
              <a:gd fmla="*/ 183541 w 2655784" name="connsiteX8"/>
              <a:gd fmla="*/ 0 h 2737024" name="connsiteY8"/>
              <a:gd fmla="*/ 607812 w 2655784" name="connsiteX9"/>
              <a:gd fmla="*/ 0 h 2737024" name="connsiteY9"/>
              <a:gd fmla="*/ 607812 w 2655784" name="connsiteX10"/>
              <a:gd fmla="*/ 0 h 2737024" name="connsiteY10"/>
              <a:gd fmla="*/ 607812 w 2655784" name="connsiteX11"/>
              <a:gd fmla="*/ 0 h 2737024" name="connsiteY11"/>
              <a:gd fmla="*/ 699252 w 2655784" name="connsiteX12"/>
              <a:gd fmla="*/ 243319 h 2737024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737024" w="2655784">
                <a:moveTo>
                  <a:pt x="2047972" y="0"/>
                </a:moveTo>
                <a:lnTo>
                  <a:pt x="2472243" y="0"/>
                </a:lnTo>
                <a:cubicBezTo>
                  <a:pt x="2573610" y="0"/>
                  <a:pt x="2655784" y="82174"/>
                  <a:pt x="2655784" y="183541"/>
                </a:cubicBezTo>
                <a:lnTo>
                  <a:pt x="2655784" y="2553483"/>
                </a:lnTo>
                <a:cubicBezTo>
                  <a:pt x="2655784" y="2654850"/>
                  <a:pt x="2573610" y="2737024"/>
                  <a:pt x="2472243" y="2737024"/>
                </a:cubicBezTo>
                <a:lnTo>
                  <a:pt x="183541" y="2737024"/>
                </a:lnTo>
                <a:cubicBezTo>
                  <a:pt x="82174" y="2737024"/>
                  <a:pt x="0" y="2654850"/>
                  <a:pt x="0" y="2553483"/>
                </a:cubicBezTo>
                <a:lnTo>
                  <a:pt x="0" y="183541"/>
                </a:lnTo>
                <a:cubicBezTo>
                  <a:pt x="0" y="82174"/>
                  <a:pt x="82174" y="0"/>
                  <a:pt x="183541" y="0"/>
                </a:cubicBezTo>
                <a:lnTo>
                  <a:pt x="607812" y="0"/>
                </a:lnTo>
              </a:path>
            </a:pathLst>
          </a:custGeom>
          <a:gradFill flip="none" rotWithShape="1">
            <a:gsLst>
              <a:gs pos="0">
                <a:srgbClr val="F8F8F8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 w="9525">
            <a:solidFill>
              <a:schemeClr val="bg1">
                <a:lumMod val="75000"/>
              </a:schemeClr>
            </a:solidFill>
            <a:prstDash val="sysDash"/>
            <a:round/>
            <a:headEnd len="sm" type="oval" w="sm"/>
            <a:tailEnd len="sm" type="oval" w="sm"/>
          </a:ln>
          <a:effectLst>
            <a:outerShdw algn="tl" blurRad="101600" dir="2700000" dist="38100" rotWithShape="0">
              <a:schemeClr val="bg1">
                <a:lumMod val="50000"/>
                <a:alpha val="40000"/>
              </a:schemeClr>
            </a:outerShdw>
          </a:effectLst>
        </p:spPr>
        <p:txBody>
          <a:bodyPr anchor="ctr" wrap="square">
            <a:noAutofit/>
          </a:bodyPr>
          <a:lstStyle/>
          <a:p>
            <a:endParaRPr altLang="en-US" kern="0" lang="zh-CN">
              <a:solidFill>
                <a:sysClr lastClr="000000" val="windowText"/>
              </a:solidFill>
              <a:ea charset="-122" pitchFamily="34" typeface="微软雅黑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4944257" y="2839313"/>
            <a:ext cx="2303487" cy="1440160"/>
          </a:xfrm>
          <a:prstGeom prst="roundRect">
            <a:avLst>
              <a:gd fmla="val 10671" name="adj"/>
            </a:avLst>
          </a:pr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9525">
            <a:solidFill>
              <a:schemeClr val="bg1">
                <a:lumMod val="75000"/>
              </a:schemeClr>
            </a:solidFill>
            <a:round/>
          </a:ln>
          <a:effectLst>
            <a:outerShdw algn="t" blurRad="114300" dir="5400000" dist="38100" rotWithShape="0">
              <a:prstClr val="black">
                <a:alpha val="25000"/>
              </a:prstClr>
            </a:outerShdw>
          </a:effectLst>
        </p:spPr>
        <p:txBody>
          <a:bodyPr anchor="ctr" wrap="none"/>
          <a:lstStyle/>
          <a:p>
            <a:endParaRPr altLang="en-US" kern="0" lang="zh-CN">
              <a:solidFill>
                <a:sysClr lastClr="000000" val="windowText"/>
              </a:solidFill>
              <a:ea charset="-122" pitchFamily="34" typeface="微软雅黑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375920" y="2348880"/>
            <a:ext cx="144016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请输入子标题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179526" y="4406405"/>
            <a:ext cx="1832947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请输入文本请输入文本请输入文本请输入文本</a:t>
            </a:r>
          </a:p>
          <a:p>
            <a:pPr algn="dist"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请输入文本请输入文本</a:t>
            </a:r>
          </a:p>
        </p:txBody>
      </p:sp>
      <p:sp>
        <p:nvSpPr>
          <p:cNvPr id="41" name="任意多边形 40"/>
          <p:cNvSpPr/>
          <p:nvPr/>
        </p:nvSpPr>
        <p:spPr>
          <a:xfrm>
            <a:off x="7677760" y="2535555"/>
            <a:ext cx="2655784" cy="2737024"/>
          </a:xfrm>
          <a:custGeom>
            <a:gdLst>
              <a:gd fmla="*/ 2047972 w 2655784" name="connsiteX0"/>
              <a:gd fmla="*/ 0 h 2737024" name="connsiteY0"/>
              <a:gd fmla="*/ 2472243 w 2655784" name="connsiteX1"/>
              <a:gd fmla="*/ 0 h 2737024" name="connsiteY1"/>
              <a:gd fmla="*/ 2655784 w 2655784" name="connsiteX2"/>
              <a:gd fmla="*/ 183541 h 2737024" name="connsiteY2"/>
              <a:gd fmla="*/ 2655784 w 2655784" name="connsiteX3"/>
              <a:gd fmla="*/ 2553483 h 2737024" name="connsiteY3"/>
              <a:gd fmla="*/ 2472243 w 2655784" name="connsiteX4"/>
              <a:gd fmla="*/ 2737024 h 2737024" name="connsiteY4"/>
              <a:gd fmla="*/ 183541 w 2655784" name="connsiteX5"/>
              <a:gd fmla="*/ 2737024 h 2737024" name="connsiteY5"/>
              <a:gd fmla="*/ 0 w 2655784" name="connsiteX6"/>
              <a:gd fmla="*/ 2553483 h 2737024" name="connsiteY6"/>
              <a:gd fmla="*/ 0 w 2655784" name="connsiteX7"/>
              <a:gd fmla="*/ 183541 h 2737024" name="connsiteY7"/>
              <a:gd fmla="*/ 183541 w 2655784" name="connsiteX8"/>
              <a:gd fmla="*/ 0 h 2737024" name="connsiteY8"/>
              <a:gd fmla="*/ 607812 w 2655784" name="connsiteX9"/>
              <a:gd fmla="*/ 0 h 2737024" name="connsiteY9"/>
              <a:gd fmla="*/ 607812 w 2655784" name="connsiteX10"/>
              <a:gd fmla="*/ 0 h 2737024" name="connsiteY10"/>
              <a:gd fmla="*/ 607812 w 2655784" name="connsiteX11"/>
              <a:gd fmla="*/ 0 h 2737024" name="connsiteY11"/>
              <a:gd fmla="*/ 699252 w 2655784" name="connsiteX12"/>
              <a:gd fmla="*/ 243319 h 2737024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737024" w="2655784">
                <a:moveTo>
                  <a:pt x="2047972" y="0"/>
                </a:moveTo>
                <a:lnTo>
                  <a:pt x="2472243" y="0"/>
                </a:lnTo>
                <a:cubicBezTo>
                  <a:pt x="2573610" y="0"/>
                  <a:pt x="2655784" y="82174"/>
                  <a:pt x="2655784" y="183541"/>
                </a:cubicBezTo>
                <a:lnTo>
                  <a:pt x="2655784" y="2553483"/>
                </a:lnTo>
                <a:cubicBezTo>
                  <a:pt x="2655784" y="2654850"/>
                  <a:pt x="2573610" y="2737024"/>
                  <a:pt x="2472243" y="2737024"/>
                </a:cubicBezTo>
                <a:lnTo>
                  <a:pt x="183541" y="2737024"/>
                </a:lnTo>
                <a:cubicBezTo>
                  <a:pt x="82174" y="2737024"/>
                  <a:pt x="0" y="2654850"/>
                  <a:pt x="0" y="2553483"/>
                </a:cubicBezTo>
                <a:lnTo>
                  <a:pt x="0" y="183541"/>
                </a:lnTo>
                <a:cubicBezTo>
                  <a:pt x="0" y="82174"/>
                  <a:pt x="82174" y="0"/>
                  <a:pt x="183541" y="0"/>
                </a:cubicBezTo>
                <a:lnTo>
                  <a:pt x="607812" y="0"/>
                </a:lnTo>
              </a:path>
            </a:pathLst>
          </a:custGeom>
          <a:gradFill flip="none" rotWithShape="1">
            <a:gsLst>
              <a:gs pos="0">
                <a:srgbClr val="F8F8F8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 w="9525">
            <a:solidFill>
              <a:schemeClr val="bg1">
                <a:lumMod val="75000"/>
              </a:schemeClr>
            </a:solidFill>
            <a:prstDash val="sysDash"/>
            <a:round/>
            <a:headEnd len="sm" type="oval" w="sm"/>
            <a:tailEnd len="sm" type="oval" w="sm"/>
          </a:ln>
          <a:effectLst>
            <a:outerShdw algn="tl" blurRad="101600" dir="2700000" dist="38100" rotWithShape="0">
              <a:schemeClr val="bg1">
                <a:lumMod val="50000"/>
                <a:alpha val="40000"/>
              </a:schemeClr>
            </a:outerShdw>
          </a:effectLst>
        </p:spPr>
        <p:txBody>
          <a:bodyPr anchor="ctr" wrap="square">
            <a:noAutofit/>
          </a:bodyPr>
          <a:lstStyle/>
          <a:p>
            <a:endParaRPr altLang="en-US" kern="0" lang="zh-CN">
              <a:solidFill>
                <a:sysClr lastClr="000000" val="windowText"/>
              </a:solidFill>
              <a:ea charset="-122" pitchFamily="34" typeface="微软雅黑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7853909" y="2839313"/>
            <a:ext cx="2303487" cy="1440160"/>
          </a:xfrm>
          <a:prstGeom prst="roundRect">
            <a:avLst>
              <a:gd fmla="val 10671" name="adj"/>
            </a:avLst>
          </a:prstGeom>
          <a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9525">
            <a:solidFill>
              <a:schemeClr val="bg1">
                <a:lumMod val="75000"/>
              </a:schemeClr>
            </a:solidFill>
            <a:round/>
          </a:ln>
          <a:effectLst>
            <a:outerShdw algn="t" blurRad="114300" dir="5400000" dist="38100" rotWithShape="0">
              <a:prstClr val="black">
                <a:alpha val="25000"/>
              </a:prstClr>
            </a:outerShdw>
          </a:effectLst>
        </p:spPr>
        <p:txBody>
          <a:bodyPr anchor="ctr" wrap="none"/>
          <a:lstStyle/>
          <a:p>
            <a:endParaRPr altLang="en-US" kern="0" lang="zh-CN">
              <a:solidFill>
                <a:sysClr lastClr="000000" val="windowText"/>
              </a:solidFill>
              <a:ea charset="-122" pitchFamily="34" typeface="微软雅黑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285571" y="2348880"/>
            <a:ext cx="144016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请输入子标题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089179" y="4406405"/>
            <a:ext cx="1832947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请输入文本请输入文本请输入文本请输入文本</a:t>
            </a:r>
          </a:p>
          <a:p>
            <a:pPr algn="dist"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请输入文本请输入文本</a:t>
            </a:r>
          </a:p>
        </p:txBody>
      </p:sp>
    </p:spTree>
    <p:extLst>
      <p:ext uri="{BB962C8B-B14F-4D97-AF65-F5344CB8AC3E}">
        <p14:creationId val="1208088273"/>
      </p:ext>
    </p:extLst>
  </p:cSld>
  <p:clrMapOvr>
    <a:masterClrMapping/>
  </p:clrMapOvr>
  <mc:AlternateContent>
    <mc:Choice Requires="p14">
      <p:transition spd="med">
        <p14:reveal/>
      </p:transition>
    </mc:Choice>
    <mc:Fallback>
      <p:transition spd="med">
        <p:fade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4C2521D7-072D-4A55-AEE2-531562D6DA48}" type="slidenum">
              <a:rPr altLang="en-US" lang="zh-CN" smtClean="0"/>
              <a:t>17</a:t>
            </a:fld>
          </a:p>
        </p:txBody>
      </p:sp>
      <p:grpSp>
        <p:nvGrpSpPr>
          <p:cNvPr id="3" name="组合 2"/>
          <p:cNvGrpSpPr/>
          <p:nvPr/>
        </p:nvGrpSpPr>
        <p:grpSpPr>
          <a:xfrm>
            <a:off x="4936801" y="2439418"/>
            <a:ext cx="2318398" cy="2703105"/>
            <a:chOff x="650534" y="2448755"/>
            <a:chExt cx="2318398" cy="2703105"/>
          </a:xfrm>
        </p:grpSpPr>
        <p:sp>
          <p:nvSpPr>
            <p:cNvPr id="4" name="圆角矩形 3"/>
            <p:cNvSpPr/>
            <p:nvPr/>
          </p:nvSpPr>
          <p:spPr>
            <a:xfrm>
              <a:off x="656563" y="2454396"/>
              <a:ext cx="2312369" cy="2697464"/>
            </a:xfrm>
            <a:prstGeom prst="roundRect">
              <a:avLst/>
            </a:prstGeom>
            <a:pattFill prst="pct75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12700">
              <a:solidFill>
                <a:schemeClr val="bg1">
                  <a:lumMod val="65000"/>
                </a:schemeClr>
              </a:solidFill>
            </a:ln>
            <a:effectLst>
              <a:outerShdw algn="tl" blurRad="50800" dir="2700000" dist="38100" rotWithShape="0" sx="99000" sy="99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3487" y="2448755"/>
              <a:ext cx="97801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</a:rPr>
                <a:t>四</a:t>
              </a: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650534" y="2486628"/>
              <a:ext cx="2307272" cy="2590078"/>
            </a:xfrm>
            <a:custGeom>
              <a:gdLst>
                <a:gd fmla="*/ 1580870 w 1724383" name="connsiteX0"/>
                <a:gd fmla="*/ 0 h 1935743" name="connsiteY0"/>
                <a:gd fmla="*/ 1597390 w 1724383" name="connsiteX1"/>
                <a:gd fmla="*/ 8966 h 1935743" name="connsiteY1"/>
                <a:gd fmla="*/ 1718531 w 1724383" name="connsiteX2"/>
                <a:gd fmla="*/ 189762 h 1935743" name="connsiteY2"/>
                <a:gd fmla="*/ 1723844 w 1724383" name="connsiteX3"/>
                <a:gd fmla="*/ 242460 h 1935743" name="connsiteY3"/>
                <a:gd fmla="*/ 1723844 w 1724383" name="connsiteX4"/>
                <a:gd fmla="*/ 444775 h 1935743" name="connsiteY4"/>
                <a:gd fmla="*/ 1724383 w 1724383" name="connsiteX5"/>
                <a:gd fmla="*/ 444775 h 1935743" name="connsiteY5"/>
                <a:gd fmla="*/ 1724383 w 1724383" name="connsiteX6"/>
                <a:gd fmla="*/ 1490411 h 1935743" name="connsiteY6"/>
                <a:gd fmla="*/ 141536 w 1724383" name="connsiteX7"/>
                <a:gd fmla="*/ 1935743 h 1935743" name="connsiteY7"/>
                <a:gd fmla="*/ 125088 w 1724383" name="connsiteX8"/>
                <a:gd fmla="*/ 1926816 h 1935743" name="connsiteY8"/>
                <a:gd fmla="*/ 107182 w 1724383" name="connsiteX9"/>
                <a:gd fmla="*/ 1912041 h 1935743" name="connsiteY9"/>
                <a:gd fmla="*/ 75648 w 1724383" name="connsiteX10"/>
                <a:gd fmla="*/ 1883388 h 1935743" name="connsiteY10"/>
                <a:gd fmla="*/ 52450 w 1724383" name="connsiteX11"/>
                <a:gd fmla="*/ 1855271 h 1935743" name="connsiteY11"/>
                <a:gd fmla="*/ 35689 w 1724383" name="connsiteX12"/>
                <a:gd fmla="*/ 1827646 h 1935743" name="connsiteY12"/>
                <a:gd fmla="*/ 20731 w 1724383" name="connsiteX13"/>
                <a:gd fmla="*/ 1800088 h 1935743" name="connsiteY13"/>
                <a:gd fmla="*/ 4157 w 1724383" name="connsiteX14"/>
                <a:gd fmla="*/ 1746697 h 1935743" name="connsiteY14"/>
                <a:gd fmla="*/ 4157 w 1724383" name="connsiteX15"/>
                <a:gd fmla="*/ 1489393 h 1935743" name="connsiteY15"/>
                <a:gd fmla="*/ 4157 w 1724383" name="connsiteX16"/>
                <a:gd fmla="*/ 444775 h 1935743" name="connsiteY16"/>
                <a:gd fmla="*/ 0 w 1724383" name="connsiteX17"/>
                <a:gd fmla="*/ 444775 h 1935743" name="connsiteY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935743" w="1724383">
                  <a:moveTo>
                    <a:pt x="1580870" y="0"/>
                  </a:moveTo>
                  <a:lnTo>
                    <a:pt x="1597390" y="8966"/>
                  </a:lnTo>
                  <a:cubicBezTo>
                    <a:pt x="1658685" y="50376"/>
                    <a:pt x="1703184" y="114760"/>
                    <a:pt x="1718531" y="189762"/>
                  </a:cubicBezTo>
                  <a:lnTo>
                    <a:pt x="1723844" y="242460"/>
                  </a:lnTo>
                  <a:lnTo>
                    <a:pt x="1723844" y="444775"/>
                  </a:lnTo>
                  <a:lnTo>
                    <a:pt x="1724383" y="444775"/>
                  </a:lnTo>
                  <a:lnTo>
                    <a:pt x="1724383" y="1490411"/>
                  </a:lnTo>
                  <a:lnTo>
                    <a:pt x="141536" y="1935743"/>
                  </a:lnTo>
                  <a:lnTo>
                    <a:pt x="125088" y="1926816"/>
                  </a:lnTo>
                  <a:lnTo>
                    <a:pt x="107182" y="1912041"/>
                  </a:lnTo>
                  <a:lnTo>
                    <a:pt x="75648" y="1883388"/>
                  </a:lnTo>
                  <a:lnTo>
                    <a:pt x="52450" y="1855271"/>
                  </a:lnTo>
                  <a:lnTo>
                    <a:pt x="35689" y="1827646"/>
                  </a:lnTo>
                  <a:lnTo>
                    <a:pt x="20731" y="1800088"/>
                  </a:lnTo>
                  <a:lnTo>
                    <a:pt x="4157" y="1746697"/>
                  </a:lnTo>
                  <a:lnTo>
                    <a:pt x="4157" y="1489393"/>
                  </a:lnTo>
                  <a:lnTo>
                    <a:pt x="4157" y="444775"/>
                  </a:lnTo>
                  <a:lnTo>
                    <a:pt x="0" y="444775"/>
                  </a:lnTo>
                  <a:close/>
                </a:path>
              </a:pathLst>
            </a:custGeom>
            <a:blipFill dpi="0" rotWithShape="0">
              <a:blip r:embed="rId2">
                <a:alphaModFix amt="85000"/>
                <a:extLst>
                  <a:ext uri="{28A0092B-C50C-407E-A947-70E740481C1C}">
                    <a14:useLocalDpi/>
                  </a:ext>
                </a:extLst>
              </a:blip>
              <a:tile algn="tl" flip="none" sx="46000" sy="46000" tx="-114300" ty="139700"/>
            </a:blipFill>
            <a:ln w="3175">
              <a:solidFill>
                <a:schemeClr val="bg1">
                  <a:alpha val="70000"/>
                </a:scheme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任意多边形 6"/>
            <p:cNvSpPr/>
            <p:nvPr/>
          </p:nvSpPr>
          <p:spPr>
            <a:xfrm rot="12291495">
              <a:off x="2479867" y="4765549"/>
              <a:ext cx="297224" cy="297207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任意多边形 7"/>
            <p:cNvSpPr/>
            <p:nvPr/>
          </p:nvSpPr>
          <p:spPr>
            <a:xfrm rot="12291495">
              <a:off x="1817469" y="4875999"/>
              <a:ext cx="202310" cy="202310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任意多边形 8"/>
            <p:cNvSpPr/>
            <p:nvPr/>
          </p:nvSpPr>
          <p:spPr>
            <a:xfrm rot="12291495">
              <a:off x="1558525" y="4932062"/>
              <a:ext cx="154141" cy="154141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任意多边形 9"/>
            <p:cNvSpPr/>
            <p:nvPr/>
          </p:nvSpPr>
          <p:spPr>
            <a:xfrm rot="12291495">
              <a:off x="2124583" y="4819937"/>
              <a:ext cx="250479" cy="250479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矩形 10"/>
            <p:cNvSpPr/>
            <p:nvPr/>
          </p:nvSpPr>
          <p:spPr>
            <a:xfrm>
              <a:off x="650534" y="3432152"/>
              <a:ext cx="2307272" cy="770790"/>
            </a:xfrm>
            <a:prstGeom prst="rect">
              <a:avLst/>
            </a:prstGeom>
            <a:solidFill>
              <a:schemeClr val="bg1">
                <a:lumMod val="6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50535" y="3624018"/>
              <a:ext cx="230727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</a:lstStyle>
            <a:p>
              <a:pPr algn="ctr"/>
              <a:r>
                <a:rPr altLang="en-US" b="1" lang="zh-CN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</a:rPr>
                <a:t>请输入标题</a:t>
              </a:r>
            </a:p>
          </p:txBody>
        </p:sp>
      </p:grpSp>
      <p:cxnSp>
        <p:nvCxnSpPr>
          <p:cNvPr id="43" name="直接连接符 42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5520690" y="1143528"/>
            <a:ext cx="115062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第四部分</a:t>
            </a:r>
          </a:p>
        </p:txBody>
      </p:sp>
    </p:spTree>
    <p:extLst>
      <p:ext uri="{BB962C8B-B14F-4D97-AF65-F5344CB8AC3E}">
        <p14:creationId val="928223505"/>
      </p:ext>
    </p:extLst>
  </p:cSld>
  <p:clrMapOvr>
    <a:masterClrMapping/>
  </p:clrMapOvr>
  <mc:AlternateContent>
    <mc:Choice Requires="p14">
      <p:transition spd="med">
        <p14:reveal/>
      </p:transition>
    </mc:Choice>
    <mc:Fallback>
      <p:transition spd="med">
        <p:fade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364C1910-2905-4AB1-ABCD-3FAD2043D3EF}" type="slidenum">
              <a:rPr altLang="en-US" lang="zh-CN" smtClean="0"/>
              <a:t>18</a:t>
            </a:fld>
          </a:p>
        </p:txBody>
      </p:sp>
      <p:sp>
        <p:nvSpPr>
          <p:cNvPr id="8" name="任意多边形 7"/>
          <p:cNvSpPr/>
          <p:nvPr/>
        </p:nvSpPr>
        <p:spPr>
          <a:xfrm rot="5400000">
            <a:off x="2236195" y="1374755"/>
            <a:ext cx="750981" cy="2210620"/>
          </a:xfrm>
          <a:custGeom>
            <a:gdLst>
              <a:gd fmla="*/ 0 w 441962" name="connsiteX0"/>
              <a:gd fmla="*/ 1300978 h 1300978" name="connsiteY0"/>
              <a:gd fmla="*/ 0 w 441962" name="connsiteX1"/>
              <a:gd fmla="*/ 127498 h 1300978" name="connsiteY1"/>
              <a:gd fmla="*/ 220981 w 441962" name="connsiteX2"/>
              <a:gd fmla="*/ 0 h 1300978" name="connsiteY2"/>
              <a:gd fmla="*/ 441962 w 441962" name="connsiteX3"/>
              <a:gd fmla="*/ 127498 h 1300978" name="connsiteY3"/>
              <a:gd fmla="*/ 441960 w 441962" name="connsiteX4"/>
              <a:gd fmla="*/ 127498 h 1300978" name="connsiteY4"/>
              <a:gd fmla="*/ 441960 w 441962" name="connsiteX5"/>
              <a:gd fmla="*/ 1300978 h 130097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300978" w="441961">
                <a:moveTo>
                  <a:pt x="0" y="1300978"/>
                </a:moveTo>
                <a:lnTo>
                  <a:pt x="0" y="127498"/>
                </a:lnTo>
                <a:lnTo>
                  <a:pt x="220981" y="0"/>
                </a:lnTo>
                <a:lnTo>
                  <a:pt x="441962" y="127498"/>
                </a:lnTo>
                <a:lnTo>
                  <a:pt x="441960" y="127498"/>
                </a:lnTo>
                <a:lnTo>
                  <a:pt x="441960" y="1300978"/>
                </a:lnTo>
                <a:close/>
              </a:path>
            </a:pathLst>
          </a:custGeom>
          <a:solidFill>
            <a:srgbClr val="91D3EA"/>
          </a:solidFill>
          <a:ln algn="ctr" cap="flat" cmpd="sng" w="3175">
            <a:solidFill>
              <a:schemeClr val="bg1"/>
            </a:solidFill>
            <a:prstDash val="soli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lIns="0" rIns="0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altLang="en-US" kern="0" lang="zh-CN" sz="2800">
              <a:solidFill>
                <a:sysClr lastClr="FFFFFF" val="window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06376" y="2983273"/>
            <a:ext cx="1995055" cy="2287461"/>
          </a:xfrm>
          <a:prstGeom prst="rect">
            <a:avLst/>
          </a:prstGeom>
          <a:gradFill flip="none" rotWithShape="1">
            <a:gsLst>
              <a:gs pos="0">
                <a:srgbClr val="F9F9F9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3175">
            <a:solidFill>
              <a:schemeClr val="bg1">
                <a:lumMod val="85000"/>
              </a:schemeClr>
            </a:solidFill>
            <a:round/>
          </a:ln>
          <a:effectLst>
            <a:outerShdw algn="tl" blurRad="76200" dir="2700000" dist="38100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anchor="ctr" wrap="none"/>
          <a:lstStyle/>
          <a:p>
            <a:endParaRPr altLang="en-US" kern="0" lang="zh-CN" sz="2400">
              <a:solidFill>
                <a:sysClr lastClr="000000" val="windowText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7954" y="3002959"/>
            <a:ext cx="1951895" cy="139986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3175">
            <a:solidFill>
              <a:schemeClr val="bg1"/>
            </a:solidFill>
          </a:ln>
          <a:effectLst>
            <a:outerShdw algn="tl" blurRad="127000" dir="2700000" dist="38100" rotWithShape="0" sx="98000" sy="98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任意多边形 21"/>
          <p:cNvSpPr/>
          <p:nvPr/>
        </p:nvSpPr>
        <p:spPr>
          <a:xfrm rot="5400000">
            <a:off x="4559071" y="1374755"/>
            <a:ext cx="750981" cy="2210620"/>
          </a:xfrm>
          <a:custGeom>
            <a:gdLst>
              <a:gd fmla="*/ 0 w 611877" name="connsiteX0"/>
              <a:gd fmla="*/ 1794393 h 1801147" name="connsiteY0"/>
              <a:gd fmla="*/ 0 w 611877" name="connsiteX1"/>
              <a:gd fmla="*/ 176516 h 1801147" name="connsiteY1"/>
              <a:gd fmla="*/ 305939 w 611877" name="connsiteX2"/>
              <a:gd fmla="*/ 0 h 1801147" name="connsiteY2"/>
              <a:gd fmla="*/ 611877 w 611877" name="connsiteX3"/>
              <a:gd fmla="*/ 176516 h 1801147" name="connsiteY3"/>
              <a:gd fmla="*/ 611874 w 611877" name="connsiteX4"/>
              <a:gd fmla="*/ 176516 h 1801147" name="connsiteY4"/>
              <a:gd fmla="*/ 611874 w 611877" name="connsiteX5"/>
              <a:gd fmla="*/ 1801147 h 1801147" name="connsiteY5"/>
              <a:gd fmla="*/ 601188 w 611877" name="connsiteX6"/>
              <a:gd fmla="*/ 1801147 h 1801147" name="connsiteY6"/>
              <a:gd fmla="*/ 601188 w 611877" name="connsiteX7"/>
              <a:gd fmla="*/ 1800559 h 1801147" name="connsiteY7"/>
              <a:gd fmla="*/ 601191 w 611877" name="connsiteX8"/>
              <a:gd fmla="*/ 1800559 h 1801147" name="connsiteY8"/>
              <a:gd fmla="*/ 295253 w 611877" name="connsiteX9"/>
              <a:gd fmla="*/ 1624043 h 180114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801147" w="611877">
                <a:moveTo>
                  <a:pt x="0" y="1794393"/>
                </a:moveTo>
                <a:lnTo>
                  <a:pt x="0" y="176516"/>
                </a:lnTo>
                <a:lnTo>
                  <a:pt x="305939" y="0"/>
                </a:lnTo>
                <a:lnTo>
                  <a:pt x="611877" y="176516"/>
                </a:lnTo>
                <a:lnTo>
                  <a:pt x="611874" y="176516"/>
                </a:lnTo>
                <a:lnTo>
                  <a:pt x="611874" y="1801147"/>
                </a:lnTo>
                <a:lnTo>
                  <a:pt x="601188" y="1801147"/>
                </a:lnTo>
                <a:lnTo>
                  <a:pt x="601188" y="1800559"/>
                </a:lnTo>
                <a:lnTo>
                  <a:pt x="601191" y="1800559"/>
                </a:lnTo>
                <a:lnTo>
                  <a:pt x="295253" y="1624043"/>
                </a:lnTo>
                <a:close/>
              </a:path>
            </a:pathLst>
          </a:custGeom>
          <a:solidFill>
            <a:srgbClr val="71C6E4"/>
          </a:solidFill>
          <a:ln algn="ctr" cap="flat" cmpd="sng" w="3175">
            <a:solidFill>
              <a:schemeClr val="bg1"/>
            </a:solidFill>
            <a:prstDash val="soli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lIns="0" rIns="0" wrap="square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altLang="en-US" kern="0" lang="zh-CN" sz="2800">
              <a:solidFill>
                <a:sysClr lastClr="FFFFFF" val="window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29252" y="2983273"/>
            <a:ext cx="1995055" cy="2287461"/>
          </a:xfrm>
          <a:prstGeom prst="rect">
            <a:avLst/>
          </a:prstGeom>
          <a:gradFill flip="none" rotWithShape="1">
            <a:gsLst>
              <a:gs pos="0">
                <a:srgbClr val="F9F9F9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3175">
            <a:solidFill>
              <a:schemeClr val="bg1">
                <a:lumMod val="85000"/>
              </a:schemeClr>
            </a:solidFill>
            <a:round/>
          </a:ln>
          <a:effectLst>
            <a:outerShdw algn="tl" blurRad="76200" dir="2700000" dist="38100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anchor="ctr" wrap="none"/>
          <a:lstStyle/>
          <a:p>
            <a:endParaRPr altLang="en-US" kern="0" lang="zh-CN" sz="2400">
              <a:solidFill>
                <a:sysClr lastClr="000000" val="windowText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50830" y="3002959"/>
            <a:ext cx="1951895" cy="139986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tile algn="ctr" flip="none" sx="67000" sy="67000" tx="-12700" ty="266700"/>
          </a:blipFill>
          <a:ln w="3175">
            <a:solidFill>
              <a:schemeClr val="bg1"/>
            </a:solidFill>
          </a:ln>
          <a:effectLst>
            <a:outerShdw algn="tl" blurRad="127000" dir="2700000" dist="38100" rotWithShape="0" sx="98000" sy="98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任意多边形 24"/>
          <p:cNvSpPr/>
          <p:nvPr/>
        </p:nvSpPr>
        <p:spPr>
          <a:xfrm rot="5400000">
            <a:off x="6881947" y="1374755"/>
            <a:ext cx="750981" cy="2210620"/>
          </a:xfrm>
          <a:custGeom>
            <a:gdLst>
              <a:gd fmla="*/ 0 w 611877" name="connsiteX0"/>
              <a:gd fmla="*/ 1794393 h 1801147" name="connsiteY0"/>
              <a:gd fmla="*/ 0 w 611877" name="connsiteX1"/>
              <a:gd fmla="*/ 176516 h 1801147" name="connsiteY1"/>
              <a:gd fmla="*/ 305939 w 611877" name="connsiteX2"/>
              <a:gd fmla="*/ 0 h 1801147" name="connsiteY2"/>
              <a:gd fmla="*/ 611877 w 611877" name="connsiteX3"/>
              <a:gd fmla="*/ 176516 h 1801147" name="connsiteY3"/>
              <a:gd fmla="*/ 611874 w 611877" name="connsiteX4"/>
              <a:gd fmla="*/ 176516 h 1801147" name="connsiteY4"/>
              <a:gd fmla="*/ 611874 w 611877" name="connsiteX5"/>
              <a:gd fmla="*/ 1801147 h 1801147" name="connsiteY5"/>
              <a:gd fmla="*/ 601188 w 611877" name="connsiteX6"/>
              <a:gd fmla="*/ 1801147 h 1801147" name="connsiteY6"/>
              <a:gd fmla="*/ 601188 w 611877" name="connsiteX7"/>
              <a:gd fmla="*/ 1800559 h 1801147" name="connsiteY7"/>
              <a:gd fmla="*/ 601191 w 611877" name="connsiteX8"/>
              <a:gd fmla="*/ 1800559 h 1801147" name="connsiteY8"/>
              <a:gd fmla="*/ 295253 w 611877" name="connsiteX9"/>
              <a:gd fmla="*/ 1624043 h 180114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801147" w="611877">
                <a:moveTo>
                  <a:pt x="0" y="1794393"/>
                </a:moveTo>
                <a:lnTo>
                  <a:pt x="0" y="176516"/>
                </a:lnTo>
                <a:lnTo>
                  <a:pt x="305939" y="0"/>
                </a:lnTo>
                <a:lnTo>
                  <a:pt x="611877" y="176516"/>
                </a:lnTo>
                <a:lnTo>
                  <a:pt x="611874" y="176516"/>
                </a:lnTo>
                <a:lnTo>
                  <a:pt x="611874" y="1801147"/>
                </a:lnTo>
                <a:lnTo>
                  <a:pt x="601188" y="1801147"/>
                </a:lnTo>
                <a:lnTo>
                  <a:pt x="601188" y="1800559"/>
                </a:lnTo>
                <a:lnTo>
                  <a:pt x="601191" y="1800559"/>
                </a:lnTo>
                <a:lnTo>
                  <a:pt x="295253" y="1624043"/>
                </a:lnTo>
                <a:close/>
              </a:path>
            </a:pathLst>
          </a:custGeom>
          <a:solidFill>
            <a:srgbClr val="4DB8DD"/>
          </a:solidFill>
          <a:ln algn="ctr" cap="flat" cmpd="sng" w="3175">
            <a:solidFill>
              <a:schemeClr val="bg1"/>
            </a:solidFill>
            <a:prstDash val="soli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lIns="0" rIns="0" wrap="square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altLang="en-US" kern="0" lang="zh-CN" sz="2800">
              <a:solidFill>
                <a:sysClr lastClr="FFFFFF" val="window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152128" y="2983273"/>
            <a:ext cx="1995055" cy="2287461"/>
          </a:xfrm>
          <a:prstGeom prst="rect">
            <a:avLst/>
          </a:prstGeom>
          <a:gradFill flip="none" rotWithShape="1">
            <a:gsLst>
              <a:gs pos="0">
                <a:srgbClr val="F9F9F9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3175">
            <a:solidFill>
              <a:schemeClr val="bg1">
                <a:lumMod val="85000"/>
              </a:schemeClr>
            </a:solidFill>
            <a:round/>
          </a:ln>
          <a:effectLst>
            <a:outerShdw algn="tl" blurRad="76200" dir="2700000" dist="38100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anchor="ctr" wrap="none"/>
          <a:lstStyle/>
          <a:p>
            <a:endParaRPr altLang="en-US" kern="0" lang="zh-CN" sz="2400">
              <a:solidFill>
                <a:sysClr lastClr="000000" val="windowText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173706" y="3002959"/>
            <a:ext cx="1951895" cy="139986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/>
                </a:ext>
              </a:extLst>
            </a:blip>
            <a:tile algn="ctr" flip="none" sx="61000" sy="61000" tx="292100" ty="336550"/>
          </a:blipFill>
          <a:ln w="3175">
            <a:solidFill>
              <a:schemeClr val="bg1"/>
            </a:solidFill>
          </a:ln>
          <a:effectLst>
            <a:outerShdw algn="tl" blurRad="127000" dir="2700000" dist="38100" rotWithShape="0" sx="98000" sy="98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任意多边形 28"/>
          <p:cNvSpPr/>
          <p:nvPr/>
        </p:nvSpPr>
        <p:spPr>
          <a:xfrm rot="5400000">
            <a:off x="9204823" y="1374755"/>
            <a:ext cx="750981" cy="2210620"/>
          </a:xfrm>
          <a:custGeom>
            <a:gdLst>
              <a:gd fmla="*/ 0 w 611877" name="connsiteX0"/>
              <a:gd fmla="*/ 1794393 h 1801147" name="connsiteY0"/>
              <a:gd fmla="*/ 0 w 611877" name="connsiteX1"/>
              <a:gd fmla="*/ 176516 h 1801147" name="connsiteY1"/>
              <a:gd fmla="*/ 305939 w 611877" name="connsiteX2"/>
              <a:gd fmla="*/ 0 h 1801147" name="connsiteY2"/>
              <a:gd fmla="*/ 611877 w 611877" name="connsiteX3"/>
              <a:gd fmla="*/ 176516 h 1801147" name="connsiteY3"/>
              <a:gd fmla="*/ 611874 w 611877" name="connsiteX4"/>
              <a:gd fmla="*/ 176516 h 1801147" name="connsiteY4"/>
              <a:gd fmla="*/ 611874 w 611877" name="connsiteX5"/>
              <a:gd fmla="*/ 1801147 h 1801147" name="connsiteY5"/>
              <a:gd fmla="*/ 601188 w 611877" name="connsiteX6"/>
              <a:gd fmla="*/ 1801147 h 1801147" name="connsiteY6"/>
              <a:gd fmla="*/ 601188 w 611877" name="connsiteX7"/>
              <a:gd fmla="*/ 1800559 h 1801147" name="connsiteY7"/>
              <a:gd fmla="*/ 601191 w 611877" name="connsiteX8"/>
              <a:gd fmla="*/ 1800559 h 1801147" name="connsiteY8"/>
              <a:gd fmla="*/ 295253 w 611877" name="connsiteX9"/>
              <a:gd fmla="*/ 1624043 h 180114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801147" w="611877">
                <a:moveTo>
                  <a:pt x="0" y="1794393"/>
                </a:moveTo>
                <a:lnTo>
                  <a:pt x="0" y="176516"/>
                </a:lnTo>
                <a:lnTo>
                  <a:pt x="305939" y="0"/>
                </a:lnTo>
                <a:lnTo>
                  <a:pt x="611877" y="176516"/>
                </a:lnTo>
                <a:lnTo>
                  <a:pt x="611874" y="176516"/>
                </a:lnTo>
                <a:lnTo>
                  <a:pt x="611874" y="1801147"/>
                </a:lnTo>
                <a:lnTo>
                  <a:pt x="601188" y="1801147"/>
                </a:lnTo>
                <a:lnTo>
                  <a:pt x="601188" y="1800559"/>
                </a:lnTo>
                <a:lnTo>
                  <a:pt x="601191" y="1800559"/>
                </a:lnTo>
                <a:lnTo>
                  <a:pt x="295253" y="1624043"/>
                </a:lnTo>
                <a:close/>
              </a:path>
            </a:pathLst>
          </a:custGeom>
          <a:solidFill>
            <a:srgbClr val="2FACD7"/>
          </a:solidFill>
          <a:ln algn="ctr" cap="flat" cmpd="sng" w="3175">
            <a:solidFill>
              <a:schemeClr val="bg1"/>
            </a:solidFill>
            <a:prstDash val="soli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lIns="0" rIns="0" wrap="square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altLang="en-US" kern="0" lang="zh-CN" sz="2800">
              <a:solidFill>
                <a:sysClr lastClr="FFFFFF" val="window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475004" y="2983273"/>
            <a:ext cx="1995055" cy="2287461"/>
          </a:xfrm>
          <a:prstGeom prst="rect">
            <a:avLst/>
          </a:prstGeom>
          <a:gradFill flip="none" rotWithShape="1">
            <a:gsLst>
              <a:gs pos="0">
                <a:srgbClr val="F9F9F9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3175">
            <a:solidFill>
              <a:schemeClr val="bg1">
                <a:lumMod val="85000"/>
              </a:schemeClr>
            </a:solidFill>
            <a:round/>
          </a:ln>
          <a:effectLst>
            <a:outerShdw algn="tl" blurRad="76200" dir="2700000" dist="38100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anchor="ctr" wrap="none"/>
          <a:lstStyle/>
          <a:p>
            <a:endParaRPr altLang="en-US" kern="0" lang="zh-CN" sz="2400">
              <a:solidFill>
                <a:sysClr lastClr="000000" val="windowText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496582" y="3002959"/>
            <a:ext cx="1951895" cy="139986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/>
                </a:ext>
              </a:extLst>
            </a:blip>
            <a:tile algn="ctr" flip="none" sx="25000" sy="25000" tx="6350" ty="101600"/>
          </a:blipFill>
          <a:ln w="3175">
            <a:solidFill>
              <a:schemeClr val="bg1"/>
            </a:solidFill>
          </a:ln>
          <a:effectLst>
            <a:outerShdw algn="tl" blurRad="127000" dir="2700000" dist="38100" rotWithShape="0" sx="98000" sy="98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6" name="直接连接符 35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5420437" y="1143528"/>
            <a:ext cx="135112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请输入标题</a:t>
            </a:r>
          </a:p>
        </p:txBody>
      </p:sp>
      <p:sp>
        <p:nvSpPr>
          <p:cNvPr id="39" name="TextBox 5"/>
          <p:cNvSpPr txBox="1">
            <a:spLocks noChangeArrowheads="1"/>
          </p:cNvSpPr>
          <p:nvPr/>
        </p:nvSpPr>
        <p:spPr bwMode="auto">
          <a:xfrm>
            <a:off x="1719071" y="2295399"/>
            <a:ext cx="15544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请添加子标题</a:t>
            </a:r>
          </a:p>
        </p:txBody>
      </p:sp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4149730" y="2295399"/>
            <a:ext cx="15544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请添加子标题</a:t>
            </a:r>
          </a:p>
        </p:txBody>
      </p:sp>
      <p:sp>
        <p:nvSpPr>
          <p:cNvPr id="41" name="TextBox 5"/>
          <p:cNvSpPr txBox="1">
            <a:spLocks noChangeArrowheads="1"/>
          </p:cNvSpPr>
          <p:nvPr/>
        </p:nvSpPr>
        <p:spPr bwMode="auto">
          <a:xfrm>
            <a:off x="6472606" y="2295399"/>
            <a:ext cx="15544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请添加子标题</a:t>
            </a:r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8795483" y="2295399"/>
            <a:ext cx="15544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请添加子标题</a:t>
            </a:r>
          </a:p>
        </p:txBody>
      </p:sp>
      <p:sp>
        <p:nvSpPr>
          <p:cNvPr id="43" name="矩形 42"/>
          <p:cNvSpPr/>
          <p:nvPr/>
        </p:nvSpPr>
        <p:spPr>
          <a:xfrm>
            <a:off x="1454342" y="4529484"/>
            <a:ext cx="209911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altLang="en-US" kern="0" lang="zh-CN" sz="1200">
                <a:solidFill>
                  <a:schemeClr val="bg1"/>
                </a:solidFill>
                <a:ea charset="-122" pitchFamily="34" typeface="微软雅黑"/>
              </a:rPr>
              <a:t>请添加文本请添加文本</a:t>
            </a:r>
          </a:p>
          <a:p>
            <a:pPr algn="ctr">
              <a:lnSpc>
                <a:spcPct val="150000"/>
              </a:lnSpc>
              <a:defRPr/>
            </a:pPr>
            <a:r>
              <a:rPr altLang="en-US" kern="0" lang="zh-CN" sz="1200">
                <a:solidFill>
                  <a:schemeClr val="bg1"/>
                </a:solidFill>
                <a:ea charset="-122" pitchFamily="34" typeface="微软雅黑"/>
              </a:rPr>
              <a:t>请添加文本请添加文本</a:t>
            </a:r>
          </a:p>
        </p:txBody>
      </p:sp>
      <p:sp>
        <p:nvSpPr>
          <p:cNvPr id="44" name="矩形 43"/>
          <p:cNvSpPr/>
          <p:nvPr/>
        </p:nvSpPr>
        <p:spPr>
          <a:xfrm>
            <a:off x="3777218" y="4529484"/>
            <a:ext cx="209911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altLang="en-US" kern="0" lang="zh-CN" sz="1200">
                <a:solidFill>
                  <a:schemeClr val="bg1"/>
                </a:solidFill>
                <a:ea charset="-122" pitchFamily="34" typeface="微软雅黑"/>
              </a:rPr>
              <a:t>请添加文本请添加文本</a:t>
            </a:r>
          </a:p>
          <a:p>
            <a:pPr algn="ctr">
              <a:lnSpc>
                <a:spcPct val="150000"/>
              </a:lnSpc>
              <a:defRPr/>
            </a:pPr>
            <a:r>
              <a:rPr altLang="en-US" kern="0" lang="zh-CN" sz="1200">
                <a:solidFill>
                  <a:schemeClr val="bg1"/>
                </a:solidFill>
                <a:ea charset="-122" pitchFamily="34" typeface="微软雅黑"/>
              </a:rPr>
              <a:t>请添加文本请添加文本</a:t>
            </a:r>
          </a:p>
        </p:txBody>
      </p:sp>
      <p:sp>
        <p:nvSpPr>
          <p:cNvPr id="45" name="矩形 44"/>
          <p:cNvSpPr/>
          <p:nvPr/>
        </p:nvSpPr>
        <p:spPr>
          <a:xfrm>
            <a:off x="6096001" y="4529484"/>
            <a:ext cx="209911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altLang="en-US" kern="0" lang="zh-CN" sz="1200">
                <a:solidFill>
                  <a:schemeClr val="bg1"/>
                </a:solidFill>
                <a:ea charset="-122" pitchFamily="34" typeface="微软雅黑"/>
              </a:rPr>
              <a:t>请添加文本请添加文本</a:t>
            </a:r>
          </a:p>
          <a:p>
            <a:pPr algn="ctr">
              <a:lnSpc>
                <a:spcPct val="150000"/>
              </a:lnSpc>
              <a:defRPr/>
            </a:pPr>
            <a:r>
              <a:rPr altLang="en-US" kern="0" lang="zh-CN" sz="1200">
                <a:solidFill>
                  <a:schemeClr val="bg1"/>
                </a:solidFill>
                <a:ea charset="-122" pitchFamily="34" typeface="微软雅黑"/>
              </a:rPr>
              <a:t>请添加文本请添加文本</a:t>
            </a:r>
          </a:p>
        </p:txBody>
      </p:sp>
      <p:sp>
        <p:nvSpPr>
          <p:cNvPr id="46" name="矩形 45"/>
          <p:cNvSpPr/>
          <p:nvPr/>
        </p:nvSpPr>
        <p:spPr>
          <a:xfrm>
            <a:off x="8422974" y="4529484"/>
            <a:ext cx="209911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altLang="en-US" kern="0" lang="zh-CN" sz="1200">
                <a:solidFill>
                  <a:schemeClr val="bg1"/>
                </a:solidFill>
                <a:ea charset="-122" pitchFamily="34" typeface="微软雅黑"/>
              </a:rPr>
              <a:t>请添加文本请添加文本</a:t>
            </a:r>
          </a:p>
          <a:p>
            <a:pPr algn="ctr">
              <a:lnSpc>
                <a:spcPct val="150000"/>
              </a:lnSpc>
              <a:defRPr/>
            </a:pPr>
            <a:r>
              <a:rPr altLang="en-US" kern="0" lang="zh-CN" sz="1200">
                <a:solidFill>
                  <a:schemeClr val="bg1"/>
                </a:solidFill>
                <a:ea charset="-122" pitchFamily="34" typeface="微软雅黑"/>
              </a:rPr>
              <a:t>请添加文本请添加文本</a:t>
            </a:r>
          </a:p>
        </p:txBody>
      </p:sp>
    </p:spTree>
    <p:extLst>
      <p:ext uri="{BB962C8B-B14F-4D97-AF65-F5344CB8AC3E}">
        <p14:creationId val="1829687496"/>
      </p:ext>
    </p:extLst>
  </p:cSld>
  <p:clrMapOvr>
    <a:masterClrMapping/>
  </p:clrMapOvr>
  <mc:AlternateContent>
    <mc:Choice Requires="p14">
      <p:transition spd="med">
        <p14:reveal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0BD5D580-6CF0-4E46-950B-F0621D34DC4A}" type="slidenum">
              <a:rPr altLang="en-US" lang="zh-CN" smtClean="0"/>
              <a:t>1</a:t>
            </a:fld>
          </a:p>
        </p:txBody>
      </p:sp>
      <p:grpSp>
        <p:nvGrpSpPr>
          <p:cNvPr id="3" name="组合 2"/>
          <p:cNvGrpSpPr/>
          <p:nvPr/>
        </p:nvGrpSpPr>
        <p:grpSpPr>
          <a:xfrm>
            <a:off x="8839647" y="2439418"/>
            <a:ext cx="2318398" cy="2703105"/>
            <a:chOff x="650534" y="2448755"/>
            <a:chExt cx="2318398" cy="2703105"/>
          </a:xfrm>
        </p:grpSpPr>
        <p:sp>
          <p:nvSpPr>
            <p:cNvPr id="4" name="圆角矩形 3"/>
            <p:cNvSpPr/>
            <p:nvPr/>
          </p:nvSpPr>
          <p:spPr>
            <a:xfrm>
              <a:off x="656563" y="2454396"/>
              <a:ext cx="2312369" cy="2697464"/>
            </a:xfrm>
            <a:prstGeom prst="roundRect">
              <a:avLst/>
            </a:prstGeom>
            <a:pattFill prst="pct75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12700">
              <a:solidFill>
                <a:schemeClr val="bg1">
                  <a:lumMod val="65000"/>
                </a:schemeClr>
              </a:solidFill>
            </a:ln>
            <a:effectLst>
              <a:outerShdw algn="tl" blurRad="50800" dir="2700000" dist="38100" rotWithShape="0" sx="99000" sy="99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3488" y="2448755"/>
              <a:ext cx="97801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</a:rPr>
                <a:t>四</a:t>
              </a: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650534" y="2486628"/>
              <a:ext cx="2307272" cy="2590078"/>
            </a:xfrm>
            <a:custGeom>
              <a:gdLst>
                <a:gd fmla="*/ 1580870 w 1724383" name="connsiteX0"/>
                <a:gd fmla="*/ 0 h 1935743" name="connsiteY0"/>
                <a:gd fmla="*/ 1597390 w 1724383" name="connsiteX1"/>
                <a:gd fmla="*/ 8966 h 1935743" name="connsiteY1"/>
                <a:gd fmla="*/ 1718531 w 1724383" name="connsiteX2"/>
                <a:gd fmla="*/ 189762 h 1935743" name="connsiteY2"/>
                <a:gd fmla="*/ 1723844 w 1724383" name="connsiteX3"/>
                <a:gd fmla="*/ 242460 h 1935743" name="connsiteY3"/>
                <a:gd fmla="*/ 1723844 w 1724383" name="connsiteX4"/>
                <a:gd fmla="*/ 444775 h 1935743" name="connsiteY4"/>
                <a:gd fmla="*/ 1724383 w 1724383" name="connsiteX5"/>
                <a:gd fmla="*/ 444775 h 1935743" name="connsiteY5"/>
                <a:gd fmla="*/ 1724383 w 1724383" name="connsiteX6"/>
                <a:gd fmla="*/ 1490411 h 1935743" name="connsiteY6"/>
                <a:gd fmla="*/ 141536 w 1724383" name="connsiteX7"/>
                <a:gd fmla="*/ 1935743 h 1935743" name="connsiteY7"/>
                <a:gd fmla="*/ 125088 w 1724383" name="connsiteX8"/>
                <a:gd fmla="*/ 1926816 h 1935743" name="connsiteY8"/>
                <a:gd fmla="*/ 107182 w 1724383" name="connsiteX9"/>
                <a:gd fmla="*/ 1912041 h 1935743" name="connsiteY9"/>
                <a:gd fmla="*/ 75648 w 1724383" name="connsiteX10"/>
                <a:gd fmla="*/ 1883388 h 1935743" name="connsiteY10"/>
                <a:gd fmla="*/ 52450 w 1724383" name="connsiteX11"/>
                <a:gd fmla="*/ 1855271 h 1935743" name="connsiteY11"/>
                <a:gd fmla="*/ 35689 w 1724383" name="connsiteX12"/>
                <a:gd fmla="*/ 1827646 h 1935743" name="connsiteY12"/>
                <a:gd fmla="*/ 20731 w 1724383" name="connsiteX13"/>
                <a:gd fmla="*/ 1800088 h 1935743" name="connsiteY13"/>
                <a:gd fmla="*/ 4157 w 1724383" name="connsiteX14"/>
                <a:gd fmla="*/ 1746697 h 1935743" name="connsiteY14"/>
                <a:gd fmla="*/ 4157 w 1724383" name="connsiteX15"/>
                <a:gd fmla="*/ 1489393 h 1935743" name="connsiteY15"/>
                <a:gd fmla="*/ 4157 w 1724383" name="connsiteX16"/>
                <a:gd fmla="*/ 444775 h 1935743" name="connsiteY16"/>
                <a:gd fmla="*/ 0 w 1724383" name="connsiteX17"/>
                <a:gd fmla="*/ 444775 h 1935743" name="connsiteY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935743" w="1724383">
                  <a:moveTo>
                    <a:pt x="1580870" y="0"/>
                  </a:moveTo>
                  <a:lnTo>
                    <a:pt x="1597390" y="8966"/>
                  </a:lnTo>
                  <a:cubicBezTo>
                    <a:pt x="1658685" y="50376"/>
                    <a:pt x="1703184" y="114760"/>
                    <a:pt x="1718531" y="189762"/>
                  </a:cubicBezTo>
                  <a:lnTo>
                    <a:pt x="1723844" y="242460"/>
                  </a:lnTo>
                  <a:lnTo>
                    <a:pt x="1723844" y="444775"/>
                  </a:lnTo>
                  <a:lnTo>
                    <a:pt x="1724383" y="444775"/>
                  </a:lnTo>
                  <a:lnTo>
                    <a:pt x="1724383" y="1490411"/>
                  </a:lnTo>
                  <a:lnTo>
                    <a:pt x="141536" y="1935743"/>
                  </a:lnTo>
                  <a:lnTo>
                    <a:pt x="125088" y="1926816"/>
                  </a:lnTo>
                  <a:lnTo>
                    <a:pt x="107182" y="1912041"/>
                  </a:lnTo>
                  <a:lnTo>
                    <a:pt x="75648" y="1883388"/>
                  </a:lnTo>
                  <a:lnTo>
                    <a:pt x="52450" y="1855271"/>
                  </a:lnTo>
                  <a:lnTo>
                    <a:pt x="35689" y="1827646"/>
                  </a:lnTo>
                  <a:lnTo>
                    <a:pt x="20731" y="1800088"/>
                  </a:lnTo>
                  <a:lnTo>
                    <a:pt x="4157" y="1746697"/>
                  </a:lnTo>
                  <a:lnTo>
                    <a:pt x="4157" y="1489393"/>
                  </a:lnTo>
                  <a:lnTo>
                    <a:pt x="4157" y="444775"/>
                  </a:lnTo>
                  <a:lnTo>
                    <a:pt x="0" y="444775"/>
                  </a:lnTo>
                  <a:close/>
                </a:path>
              </a:pathLst>
            </a:custGeom>
            <a:blipFill dpi="0" rotWithShape="0">
              <a:blip r:embed="rId2">
                <a:alphaModFix amt="85000"/>
                <a:extLst>
                  <a:ext uri="{28A0092B-C50C-407E-A947-70E740481C1C}">
                    <a14:useLocalDpi/>
                  </a:ext>
                </a:extLst>
              </a:blip>
              <a:tile algn="tl" flip="none" sx="46000" sy="46000" tx="-114300" ty="139700"/>
            </a:blipFill>
            <a:ln w="3175">
              <a:solidFill>
                <a:schemeClr val="bg1">
                  <a:alpha val="70000"/>
                </a:scheme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任意多边形 6"/>
            <p:cNvSpPr/>
            <p:nvPr/>
          </p:nvSpPr>
          <p:spPr>
            <a:xfrm rot="12291495">
              <a:off x="2479867" y="4765549"/>
              <a:ext cx="297224" cy="297207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任意多边形 7"/>
            <p:cNvSpPr/>
            <p:nvPr/>
          </p:nvSpPr>
          <p:spPr>
            <a:xfrm rot="12291495">
              <a:off x="1817469" y="4875999"/>
              <a:ext cx="202310" cy="202310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任意多边形 8"/>
            <p:cNvSpPr/>
            <p:nvPr/>
          </p:nvSpPr>
          <p:spPr>
            <a:xfrm rot="12291495">
              <a:off x="1558525" y="4932062"/>
              <a:ext cx="154141" cy="154141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任意多边形 9"/>
            <p:cNvSpPr/>
            <p:nvPr/>
          </p:nvSpPr>
          <p:spPr>
            <a:xfrm rot="12291495">
              <a:off x="2124583" y="4819937"/>
              <a:ext cx="250479" cy="250479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矩形 10"/>
            <p:cNvSpPr/>
            <p:nvPr/>
          </p:nvSpPr>
          <p:spPr>
            <a:xfrm>
              <a:off x="650534" y="3432152"/>
              <a:ext cx="2307272" cy="770790"/>
            </a:xfrm>
            <a:prstGeom prst="rect">
              <a:avLst/>
            </a:prstGeom>
            <a:solidFill>
              <a:schemeClr val="bg1">
                <a:lumMod val="6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50535" y="3624018"/>
              <a:ext cx="230727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</a:lstStyle>
            <a:p>
              <a:pPr algn="ctr"/>
              <a:r>
                <a:rPr altLang="en-US" b="1" lang="zh-CN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</a:rPr>
                <a:t>请输入标题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635852" y="2439418"/>
            <a:ext cx="2318398" cy="2703105"/>
            <a:chOff x="3270866" y="2448755"/>
            <a:chExt cx="2318398" cy="2703105"/>
          </a:xfrm>
        </p:grpSpPr>
        <p:sp>
          <p:nvSpPr>
            <p:cNvPr id="14" name="圆角矩形 13"/>
            <p:cNvSpPr/>
            <p:nvPr/>
          </p:nvSpPr>
          <p:spPr>
            <a:xfrm>
              <a:off x="3276895" y="2454396"/>
              <a:ext cx="2312369" cy="2697464"/>
            </a:xfrm>
            <a:prstGeom prst="roundRect">
              <a:avLst/>
            </a:prstGeom>
            <a:pattFill prst="pct75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12700">
              <a:solidFill>
                <a:schemeClr val="bg1">
                  <a:lumMod val="65000"/>
                </a:schemeClr>
              </a:solidFill>
            </a:ln>
            <a:effectLst>
              <a:outerShdw algn="tl" blurRad="50800" dir="2700000" dist="38100" rotWithShape="0" sx="99000" sy="99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363819" y="2448755"/>
              <a:ext cx="97801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20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</a:rPr>
                <a:t>二</a:t>
              </a: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3270866" y="2486628"/>
              <a:ext cx="2307272" cy="2590078"/>
            </a:xfrm>
            <a:custGeom>
              <a:gdLst>
                <a:gd fmla="*/ 1580870 w 1724383" name="connsiteX0"/>
                <a:gd fmla="*/ 0 h 1935743" name="connsiteY0"/>
                <a:gd fmla="*/ 1597390 w 1724383" name="connsiteX1"/>
                <a:gd fmla="*/ 8966 h 1935743" name="connsiteY1"/>
                <a:gd fmla="*/ 1718531 w 1724383" name="connsiteX2"/>
                <a:gd fmla="*/ 189762 h 1935743" name="connsiteY2"/>
                <a:gd fmla="*/ 1723844 w 1724383" name="connsiteX3"/>
                <a:gd fmla="*/ 242460 h 1935743" name="connsiteY3"/>
                <a:gd fmla="*/ 1723844 w 1724383" name="connsiteX4"/>
                <a:gd fmla="*/ 444775 h 1935743" name="connsiteY4"/>
                <a:gd fmla="*/ 1724383 w 1724383" name="connsiteX5"/>
                <a:gd fmla="*/ 444775 h 1935743" name="connsiteY5"/>
                <a:gd fmla="*/ 1724383 w 1724383" name="connsiteX6"/>
                <a:gd fmla="*/ 1490411 h 1935743" name="connsiteY6"/>
                <a:gd fmla="*/ 141536 w 1724383" name="connsiteX7"/>
                <a:gd fmla="*/ 1935743 h 1935743" name="connsiteY7"/>
                <a:gd fmla="*/ 125088 w 1724383" name="connsiteX8"/>
                <a:gd fmla="*/ 1926816 h 1935743" name="connsiteY8"/>
                <a:gd fmla="*/ 107182 w 1724383" name="connsiteX9"/>
                <a:gd fmla="*/ 1912041 h 1935743" name="connsiteY9"/>
                <a:gd fmla="*/ 75648 w 1724383" name="connsiteX10"/>
                <a:gd fmla="*/ 1883388 h 1935743" name="connsiteY10"/>
                <a:gd fmla="*/ 52450 w 1724383" name="connsiteX11"/>
                <a:gd fmla="*/ 1855271 h 1935743" name="connsiteY11"/>
                <a:gd fmla="*/ 35689 w 1724383" name="connsiteX12"/>
                <a:gd fmla="*/ 1827646 h 1935743" name="connsiteY12"/>
                <a:gd fmla="*/ 20731 w 1724383" name="connsiteX13"/>
                <a:gd fmla="*/ 1800088 h 1935743" name="connsiteY13"/>
                <a:gd fmla="*/ 4157 w 1724383" name="connsiteX14"/>
                <a:gd fmla="*/ 1746697 h 1935743" name="connsiteY14"/>
                <a:gd fmla="*/ 4157 w 1724383" name="connsiteX15"/>
                <a:gd fmla="*/ 1489393 h 1935743" name="connsiteY15"/>
                <a:gd fmla="*/ 4157 w 1724383" name="connsiteX16"/>
                <a:gd fmla="*/ 444775 h 1935743" name="connsiteY16"/>
                <a:gd fmla="*/ 0 w 1724383" name="connsiteX17"/>
                <a:gd fmla="*/ 444775 h 1935743" name="connsiteY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935743" w="1724383">
                  <a:moveTo>
                    <a:pt x="1580870" y="0"/>
                  </a:moveTo>
                  <a:lnTo>
                    <a:pt x="1597390" y="8966"/>
                  </a:lnTo>
                  <a:cubicBezTo>
                    <a:pt x="1658685" y="50376"/>
                    <a:pt x="1703184" y="114760"/>
                    <a:pt x="1718531" y="189762"/>
                  </a:cubicBezTo>
                  <a:lnTo>
                    <a:pt x="1723844" y="242460"/>
                  </a:lnTo>
                  <a:lnTo>
                    <a:pt x="1723844" y="444775"/>
                  </a:lnTo>
                  <a:lnTo>
                    <a:pt x="1724383" y="444775"/>
                  </a:lnTo>
                  <a:lnTo>
                    <a:pt x="1724383" y="1490411"/>
                  </a:lnTo>
                  <a:lnTo>
                    <a:pt x="141536" y="1935743"/>
                  </a:lnTo>
                  <a:lnTo>
                    <a:pt x="125088" y="1926816"/>
                  </a:lnTo>
                  <a:lnTo>
                    <a:pt x="107182" y="1912041"/>
                  </a:lnTo>
                  <a:lnTo>
                    <a:pt x="75648" y="1883388"/>
                  </a:lnTo>
                  <a:lnTo>
                    <a:pt x="52450" y="1855271"/>
                  </a:lnTo>
                  <a:lnTo>
                    <a:pt x="35689" y="1827646"/>
                  </a:lnTo>
                  <a:lnTo>
                    <a:pt x="20731" y="1800088"/>
                  </a:lnTo>
                  <a:lnTo>
                    <a:pt x="4157" y="1746697"/>
                  </a:lnTo>
                  <a:lnTo>
                    <a:pt x="4157" y="1489393"/>
                  </a:lnTo>
                  <a:lnTo>
                    <a:pt x="4157" y="444775"/>
                  </a:lnTo>
                  <a:lnTo>
                    <a:pt x="0" y="444775"/>
                  </a:lnTo>
                  <a:close/>
                </a:path>
              </a:pathLst>
            </a:custGeom>
            <a:blipFill dpi="0" rotWithShape="1">
              <a:blip r:embed="rId3">
                <a:alphaModFix amt="85000"/>
                <a:extLst>
                  <a:ext uri="{28A0092B-C50C-407E-A947-70E740481C1C}">
                    <a14:useLocalDpi/>
                  </a:ext>
                </a:extLst>
              </a:blip>
              <a:tile algn="tl" flip="none" sx="50000" sy="50000" tx="-711200" ty="12700"/>
            </a:blipFill>
            <a:ln w="3175">
              <a:solidFill>
                <a:schemeClr val="bg1">
                  <a:alpha val="70000"/>
                </a:scheme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任意多边形 16"/>
            <p:cNvSpPr/>
            <p:nvPr/>
          </p:nvSpPr>
          <p:spPr>
            <a:xfrm rot="12291495">
              <a:off x="5100199" y="4765549"/>
              <a:ext cx="297224" cy="297207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任意多边形 17"/>
            <p:cNvSpPr/>
            <p:nvPr/>
          </p:nvSpPr>
          <p:spPr>
            <a:xfrm rot="12291495">
              <a:off x="4437801" y="4875999"/>
              <a:ext cx="202310" cy="202310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任意多边形 18"/>
            <p:cNvSpPr/>
            <p:nvPr/>
          </p:nvSpPr>
          <p:spPr>
            <a:xfrm rot="12291495">
              <a:off x="4178857" y="4932062"/>
              <a:ext cx="154141" cy="154141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任意多边形 19"/>
            <p:cNvSpPr/>
            <p:nvPr/>
          </p:nvSpPr>
          <p:spPr>
            <a:xfrm rot="12291495">
              <a:off x="4744915" y="4819937"/>
              <a:ext cx="250479" cy="250479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矩形 20"/>
            <p:cNvSpPr/>
            <p:nvPr/>
          </p:nvSpPr>
          <p:spPr>
            <a:xfrm>
              <a:off x="3270866" y="3432152"/>
              <a:ext cx="2307272" cy="770790"/>
            </a:xfrm>
            <a:prstGeom prst="rect">
              <a:avLst/>
            </a:prstGeom>
            <a:solidFill>
              <a:schemeClr val="bg1">
                <a:lumMod val="6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270867" y="3624018"/>
              <a:ext cx="230727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</a:lstStyle>
            <a:p>
              <a:pPr algn="ctr"/>
              <a:r>
                <a:rPr altLang="en-US" b="1" lang="zh-CN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</a:rPr>
                <a:t>请输入标题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37749" y="2442238"/>
            <a:ext cx="2318398" cy="2697464"/>
            <a:chOff x="5891198" y="2430081"/>
            <a:chExt cx="2318398" cy="2697464"/>
          </a:xfrm>
        </p:grpSpPr>
        <p:sp>
          <p:nvSpPr>
            <p:cNvPr id="24" name="圆角矩形 23"/>
            <p:cNvSpPr/>
            <p:nvPr/>
          </p:nvSpPr>
          <p:spPr>
            <a:xfrm>
              <a:off x="5897227" y="2430081"/>
              <a:ext cx="2312369" cy="2697464"/>
            </a:xfrm>
            <a:prstGeom prst="roundRect">
              <a:avLst/>
            </a:prstGeom>
            <a:pattFill prst="pct75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12700">
              <a:solidFill>
                <a:schemeClr val="bg1">
                  <a:lumMod val="65000"/>
                </a:schemeClr>
              </a:solidFill>
            </a:ln>
            <a:effectLst>
              <a:outerShdw algn="tl" blurRad="50800" dir="2700000" dist="38100" rotWithShape="0" sx="99000" sy="99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984151" y="2448755"/>
              <a:ext cx="97801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</a:rPr>
                <a:t>三</a:t>
              </a: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5891198" y="2486628"/>
              <a:ext cx="2307272" cy="2590078"/>
            </a:xfrm>
            <a:custGeom>
              <a:gdLst>
                <a:gd fmla="*/ 1580870 w 1724383" name="connsiteX0"/>
                <a:gd fmla="*/ 0 h 1935743" name="connsiteY0"/>
                <a:gd fmla="*/ 1597390 w 1724383" name="connsiteX1"/>
                <a:gd fmla="*/ 8966 h 1935743" name="connsiteY1"/>
                <a:gd fmla="*/ 1718531 w 1724383" name="connsiteX2"/>
                <a:gd fmla="*/ 189762 h 1935743" name="connsiteY2"/>
                <a:gd fmla="*/ 1723844 w 1724383" name="connsiteX3"/>
                <a:gd fmla="*/ 242460 h 1935743" name="connsiteY3"/>
                <a:gd fmla="*/ 1723844 w 1724383" name="connsiteX4"/>
                <a:gd fmla="*/ 444775 h 1935743" name="connsiteY4"/>
                <a:gd fmla="*/ 1724383 w 1724383" name="connsiteX5"/>
                <a:gd fmla="*/ 444775 h 1935743" name="connsiteY5"/>
                <a:gd fmla="*/ 1724383 w 1724383" name="connsiteX6"/>
                <a:gd fmla="*/ 1490411 h 1935743" name="connsiteY6"/>
                <a:gd fmla="*/ 141536 w 1724383" name="connsiteX7"/>
                <a:gd fmla="*/ 1935743 h 1935743" name="connsiteY7"/>
                <a:gd fmla="*/ 125088 w 1724383" name="connsiteX8"/>
                <a:gd fmla="*/ 1926816 h 1935743" name="connsiteY8"/>
                <a:gd fmla="*/ 107182 w 1724383" name="connsiteX9"/>
                <a:gd fmla="*/ 1912041 h 1935743" name="connsiteY9"/>
                <a:gd fmla="*/ 75648 w 1724383" name="connsiteX10"/>
                <a:gd fmla="*/ 1883388 h 1935743" name="connsiteY10"/>
                <a:gd fmla="*/ 52450 w 1724383" name="connsiteX11"/>
                <a:gd fmla="*/ 1855271 h 1935743" name="connsiteY11"/>
                <a:gd fmla="*/ 35689 w 1724383" name="connsiteX12"/>
                <a:gd fmla="*/ 1827646 h 1935743" name="connsiteY12"/>
                <a:gd fmla="*/ 20731 w 1724383" name="connsiteX13"/>
                <a:gd fmla="*/ 1800088 h 1935743" name="connsiteY13"/>
                <a:gd fmla="*/ 4157 w 1724383" name="connsiteX14"/>
                <a:gd fmla="*/ 1746697 h 1935743" name="connsiteY14"/>
                <a:gd fmla="*/ 4157 w 1724383" name="connsiteX15"/>
                <a:gd fmla="*/ 1489393 h 1935743" name="connsiteY15"/>
                <a:gd fmla="*/ 4157 w 1724383" name="connsiteX16"/>
                <a:gd fmla="*/ 444775 h 1935743" name="connsiteY16"/>
                <a:gd fmla="*/ 0 w 1724383" name="connsiteX17"/>
                <a:gd fmla="*/ 444775 h 1935743" name="connsiteY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935743" w="1724383">
                  <a:moveTo>
                    <a:pt x="1580870" y="0"/>
                  </a:moveTo>
                  <a:lnTo>
                    <a:pt x="1597390" y="8966"/>
                  </a:lnTo>
                  <a:cubicBezTo>
                    <a:pt x="1658685" y="50376"/>
                    <a:pt x="1703184" y="114760"/>
                    <a:pt x="1718531" y="189762"/>
                  </a:cubicBezTo>
                  <a:lnTo>
                    <a:pt x="1723844" y="242460"/>
                  </a:lnTo>
                  <a:lnTo>
                    <a:pt x="1723844" y="444775"/>
                  </a:lnTo>
                  <a:lnTo>
                    <a:pt x="1724383" y="444775"/>
                  </a:lnTo>
                  <a:lnTo>
                    <a:pt x="1724383" y="1490411"/>
                  </a:lnTo>
                  <a:lnTo>
                    <a:pt x="141536" y="1935743"/>
                  </a:lnTo>
                  <a:lnTo>
                    <a:pt x="125088" y="1926816"/>
                  </a:lnTo>
                  <a:lnTo>
                    <a:pt x="107182" y="1912041"/>
                  </a:lnTo>
                  <a:lnTo>
                    <a:pt x="75648" y="1883388"/>
                  </a:lnTo>
                  <a:lnTo>
                    <a:pt x="52450" y="1855271"/>
                  </a:lnTo>
                  <a:lnTo>
                    <a:pt x="35689" y="1827646"/>
                  </a:lnTo>
                  <a:lnTo>
                    <a:pt x="20731" y="1800088"/>
                  </a:lnTo>
                  <a:lnTo>
                    <a:pt x="4157" y="1746697"/>
                  </a:lnTo>
                  <a:lnTo>
                    <a:pt x="4157" y="1489393"/>
                  </a:lnTo>
                  <a:lnTo>
                    <a:pt x="4157" y="444775"/>
                  </a:lnTo>
                  <a:lnTo>
                    <a:pt x="0" y="444775"/>
                  </a:lnTo>
                  <a:close/>
                </a:path>
              </a:pathLst>
            </a:custGeom>
            <a:blipFill dpi="0" rotWithShape="1">
              <a:blip r:embed="rId4">
                <a:alphaModFix amt="85000"/>
                <a:extLst>
                  <a:ext uri="{28A0092B-C50C-407E-A947-70E740481C1C}">
                    <a14:useLocalDpi/>
                  </a:ext>
                </a:extLst>
              </a:blip>
              <a:tile algn="tl" flip="none" sx="38000" sy="38000" tx="-254000" ty="241300"/>
            </a:blipFill>
            <a:ln w="3175">
              <a:solidFill>
                <a:schemeClr val="bg1">
                  <a:alpha val="70000"/>
                </a:scheme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任意多边形 26"/>
            <p:cNvSpPr/>
            <p:nvPr/>
          </p:nvSpPr>
          <p:spPr>
            <a:xfrm rot="12291495">
              <a:off x="7720531" y="4765549"/>
              <a:ext cx="297224" cy="297207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任意多边形 27"/>
            <p:cNvSpPr/>
            <p:nvPr/>
          </p:nvSpPr>
          <p:spPr>
            <a:xfrm rot="12291495">
              <a:off x="7058133" y="4875999"/>
              <a:ext cx="202310" cy="202310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任意多边形 28"/>
            <p:cNvSpPr/>
            <p:nvPr/>
          </p:nvSpPr>
          <p:spPr>
            <a:xfrm rot="12291495">
              <a:off x="6799189" y="4932062"/>
              <a:ext cx="154141" cy="154141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任意多边形 29"/>
            <p:cNvSpPr/>
            <p:nvPr/>
          </p:nvSpPr>
          <p:spPr>
            <a:xfrm rot="12291495">
              <a:off x="7365247" y="4819937"/>
              <a:ext cx="250479" cy="250479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矩形 30"/>
            <p:cNvSpPr/>
            <p:nvPr/>
          </p:nvSpPr>
          <p:spPr>
            <a:xfrm>
              <a:off x="5891198" y="3432152"/>
              <a:ext cx="2307272" cy="770790"/>
            </a:xfrm>
            <a:prstGeom prst="rect">
              <a:avLst/>
            </a:prstGeom>
            <a:solidFill>
              <a:schemeClr val="bg1">
                <a:lumMod val="6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891199" y="3624018"/>
              <a:ext cx="230727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</a:lstStyle>
            <a:p>
              <a:pPr algn="ctr"/>
              <a:r>
                <a:rPr altLang="en-US" b="1" lang="zh-CN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</a:rPr>
                <a:t>请输入标题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33955" y="2439418"/>
            <a:ext cx="2318398" cy="2703105"/>
            <a:chOff x="8511531" y="2448755"/>
            <a:chExt cx="2318398" cy="2703105"/>
          </a:xfrm>
        </p:grpSpPr>
        <p:sp>
          <p:nvSpPr>
            <p:cNvPr id="34" name="圆角矩形 33"/>
            <p:cNvSpPr/>
            <p:nvPr/>
          </p:nvSpPr>
          <p:spPr>
            <a:xfrm>
              <a:off x="8517560" y="2454396"/>
              <a:ext cx="2312369" cy="2697464"/>
            </a:xfrm>
            <a:prstGeom prst="roundRect">
              <a:avLst/>
            </a:prstGeom>
            <a:pattFill prst="pct75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12700">
              <a:solidFill>
                <a:schemeClr val="bg1">
                  <a:lumMod val="65000"/>
                </a:schemeClr>
              </a:solidFill>
            </a:ln>
            <a:effectLst>
              <a:outerShdw algn="tl" blurRad="50800" dir="2700000" dist="38100" rotWithShape="0" sx="99000" sy="99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604484" y="2448755"/>
              <a:ext cx="97801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</a:rPr>
                <a:t>一</a:t>
              </a: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8511531" y="2486628"/>
              <a:ext cx="2307272" cy="2590078"/>
            </a:xfrm>
            <a:custGeom>
              <a:gdLst>
                <a:gd fmla="*/ 1580870 w 1724383" name="connsiteX0"/>
                <a:gd fmla="*/ 0 h 1935743" name="connsiteY0"/>
                <a:gd fmla="*/ 1597390 w 1724383" name="connsiteX1"/>
                <a:gd fmla="*/ 8966 h 1935743" name="connsiteY1"/>
                <a:gd fmla="*/ 1718531 w 1724383" name="connsiteX2"/>
                <a:gd fmla="*/ 189762 h 1935743" name="connsiteY2"/>
                <a:gd fmla="*/ 1723844 w 1724383" name="connsiteX3"/>
                <a:gd fmla="*/ 242460 h 1935743" name="connsiteY3"/>
                <a:gd fmla="*/ 1723844 w 1724383" name="connsiteX4"/>
                <a:gd fmla="*/ 444775 h 1935743" name="connsiteY4"/>
                <a:gd fmla="*/ 1724383 w 1724383" name="connsiteX5"/>
                <a:gd fmla="*/ 444775 h 1935743" name="connsiteY5"/>
                <a:gd fmla="*/ 1724383 w 1724383" name="connsiteX6"/>
                <a:gd fmla="*/ 1490411 h 1935743" name="connsiteY6"/>
                <a:gd fmla="*/ 141536 w 1724383" name="connsiteX7"/>
                <a:gd fmla="*/ 1935743 h 1935743" name="connsiteY7"/>
                <a:gd fmla="*/ 125088 w 1724383" name="connsiteX8"/>
                <a:gd fmla="*/ 1926816 h 1935743" name="connsiteY8"/>
                <a:gd fmla="*/ 107182 w 1724383" name="connsiteX9"/>
                <a:gd fmla="*/ 1912041 h 1935743" name="connsiteY9"/>
                <a:gd fmla="*/ 75648 w 1724383" name="connsiteX10"/>
                <a:gd fmla="*/ 1883388 h 1935743" name="connsiteY10"/>
                <a:gd fmla="*/ 52450 w 1724383" name="connsiteX11"/>
                <a:gd fmla="*/ 1855271 h 1935743" name="connsiteY11"/>
                <a:gd fmla="*/ 35689 w 1724383" name="connsiteX12"/>
                <a:gd fmla="*/ 1827646 h 1935743" name="connsiteY12"/>
                <a:gd fmla="*/ 20731 w 1724383" name="connsiteX13"/>
                <a:gd fmla="*/ 1800088 h 1935743" name="connsiteY13"/>
                <a:gd fmla="*/ 4157 w 1724383" name="connsiteX14"/>
                <a:gd fmla="*/ 1746697 h 1935743" name="connsiteY14"/>
                <a:gd fmla="*/ 4157 w 1724383" name="connsiteX15"/>
                <a:gd fmla="*/ 1489393 h 1935743" name="connsiteY15"/>
                <a:gd fmla="*/ 4157 w 1724383" name="connsiteX16"/>
                <a:gd fmla="*/ 444775 h 1935743" name="connsiteY16"/>
                <a:gd fmla="*/ 0 w 1724383" name="connsiteX17"/>
                <a:gd fmla="*/ 444775 h 1935743" name="connsiteY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935743" w="1724383">
                  <a:moveTo>
                    <a:pt x="1580870" y="0"/>
                  </a:moveTo>
                  <a:lnTo>
                    <a:pt x="1597390" y="8966"/>
                  </a:lnTo>
                  <a:cubicBezTo>
                    <a:pt x="1658685" y="50376"/>
                    <a:pt x="1703184" y="114760"/>
                    <a:pt x="1718531" y="189762"/>
                  </a:cubicBezTo>
                  <a:lnTo>
                    <a:pt x="1723844" y="242460"/>
                  </a:lnTo>
                  <a:lnTo>
                    <a:pt x="1723844" y="444775"/>
                  </a:lnTo>
                  <a:lnTo>
                    <a:pt x="1724383" y="444775"/>
                  </a:lnTo>
                  <a:lnTo>
                    <a:pt x="1724383" y="1490411"/>
                  </a:lnTo>
                  <a:lnTo>
                    <a:pt x="141536" y="1935743"/>
                  </a:lnTo>
                  <a:lnTo>
                    <a:pt x="125088" y="1926816"/>
                  </a:lnTo>
                  <a:lnTo>
                    <a:pt x="107182" y="1912041"/>
                  </a:lnTo>
                  <a:lnTo>
                    <a:pt x="75648" y="1883388"/>
                  </a:lnTo>
                  <a:lnTo>
                    <a:pt x="52450" y="1855271"/>
                  </a:lnTo>
                  <a:lnTo>
                    <a:pt x="35689" y="1827646"/>
                  </a:lnTo>
                  <a:lnTo>
                    <a:pt x="20731" y="1800088"/>
                  </a:lnTo>
                  <a:lnTo>
                    <a:pt x="4157" y="1746697"/>
                  </a:lnTo>
                  <a:lnTo>
                    <a:pt x="4157" y="1489393"/>
                  </a:lnTo>
                  <a:lnTo>
                    <a:pt x="4157" y="444775"/>
                  </a:lnTo>
                  <a:lnTo>
                    <a:pt x="0" y="444775"/>
                  </a:lnTo>
                  <a:close/>
                </a:path>
              </a:pathLst>
            </a:custGeom>
            <a:blipFill dpi="0" rotWithShape="1">
              <a:blip r:embed="rId5">
                <a:alphaModFix amt="85000"/>
                <a:extLst>
                  <a:ext uri="{28A0092B-C50C-407E-A947-70E740481C1C}">
                    <a14:useLocalDpi/>
                  </a:ext>
                </a:extLst>
              </a:blip>
              <a:tile algn="tl" flip="none" sx="42000" sy="42000" tx="-6350" ty="12700"/>
            </a:blipFill>
            <a:ln w="3175">
              <a:solidFill>
                <a:schemeClr val="bg1">
                  <a:alpha val="70000"/>
                </a:scheme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任意多边形 36"/>
            <p:cNvSpPr/>
            <p:nvPr/>
          </p:nvSpPr>
          <p:spPr>
            <a:xfrm rot="12291495">
              <a:off x="10340864" y="4765549"/>
              <a:ext cx="297224" cy="297207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任意多边形 37"/>
            <p:cNvSpPr/>
            <p:nvPr/>
          </p:nvSpPr>
          <p:spPr>
            <a:xfrm rot="12291495">
              <a:off x="9678466" y="4875999"/>
              <a:ext cx="202310" cy="202310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任意多边形 38"/>
            <p:cNvSpPr/>
            <p:nvPr/>
          </p:nvSpPr>
          <p:spPr>
            <a:xfrm rot="12291495">
              <a:off x="9419522" y="4932062"/>
              <a:ext cx="154141" cy="154141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任意多边形 39"/>
            <p:cNvSpPr/>
            <p:nvPr/>
          </p:nvSpPr>
          <p:spPr>
            <a:xfrm rot="12291495">
              <a:off x="9985580" y="4819937"/>
              <a:ext cx="250479" cy="250479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矩形 40"/>
            <p:cNvSpPr/>
            <p:nvPr/>
          </p:nvSpPr>
          <p:spPr>
            <a:xfrm>
              <a:off x="8511531" y="3432152"/>
              <a:ext cx="2307272" cy="770790"/>
            </a:xfrm>
            <a:prstGeom prst="rect">
              <a:avLst/>
            </a:prstGeom>
            <a:solidFill>
              <a:schemeClr val="bg1">
                <a:lumMod val="6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511532" y="3570458"/>
              <a:ext cx="230727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</a:lstStyle>
            <a:p>
              <a:pPr algn="ctr"/>
              <a:r>
                <a:rPr altLang="en-US" b="1" lang="zh-CN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</a:rPr>
                <a:t>请输入标题</a:t>
              </a:r>
            </a:p>
          </p:txBody>
        </p:sp>
      </p:grpSp>
      <p:cxnSp>
        <p:nvCxnSpPr>
          <p:cNvPr id="43" name="直接连接符 42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5520690" y="1080307"/>
            <a:ext cx="115062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 sz="2800">
                <a:solidFill>
                  <a:schemeClr val="tx1">
                    <a:lumMod val="85000"/>
                    <a:lumOff val="15000"/>
                  </a:schemeClr>
                </a:solidFill>
              </a:rPr>
              <a:t>目录</a:t>
            </a:r>
          </a:p>
        </p:txBody>
      </p:sp>
    </p:spTree>
    <p:extLst>
      <p:ext uri="{BB962C8B-B14F-4D97-AF65-F5344CB8AC3E}">
        <p14:creationId val="1706995947"/>
      </p:ext>
    </p:extLst>
  </p:cSld>
  <p:clrMapOvr>
    <a:masterClrMapping/>
  </p:clrMapOvr>
  <mc:AlternateContent>
    <mc:Choice Requires="p14">
      <p:transition spd="med">
        <p14:reveal/>
      </p:transition>
    </mc:Choice>
    <mc:Fallback>
      <p:transition spd="med">
        <p:fade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0BEB7707-36B8-4180-A3BF-7465E86B6377}" type="slidenum">
              <a:rPr altLang="en-US" lang="zh-CN" smtClean="0"/>
              <a:t>19</a:t>
            </a:fld>
          </a:p>
        </p:txBody>
      </p:sp>
      <p:grpSp>
        <p:nvGrpSpPr>
          <p:cNvPr id="1153" name="组合 1152"/>
          <p:cNvGrpSpPr/>
          <p:nvPr/>
        </p:nvGrpSpPr>
        <p:grpSpPr>
          <a:xfrm>
            <a:off x="4266493" y="1599493"/>
            <a:ext cx="3659014" cy="3659014"/>
            <a:chOff x="4787363" y="1699775"/>
            <a:chExt cx="4057434" cy="4057434"/>
          </a:xfrm>
        </p:grpSpPr>
        <p:sp useBgFill="1">
          <p:nvSpPr>
            <p:cNvPr id="34" name="椭圆 33"/>
            <p:cNvSpPr/>
            <p:nvPr/>
          </p:nvSpPr>
          <p:spPr>
            <a:xfrm>
              <a:off x="4787363" y="1699775"/>
              <a:ext cx="4057434" cy="4057434"/>
            </a:xfrm>
            <a:prstGeom prst="ellipse">
              <a:avLst/>
            </a:prstGeom>
            <a:ln cap="rnd" w="158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5511904" y="1891544"/>
              <a:ext cx="2608353" cy="792832"/>
            </a:xfrm>
            <a:custGeom>
              <a:gdLst>
                <a:gd fmla="*/ 1304176 w 2608353" name="connsiteX0"/>
                <a:gd fmla="*/ 0 h 792832" name="connsiteY0"/>
                <a:gd fmla="*/ 2603094 w 2608353" name="connsiteX1"/>
                <a:gd fmla="*/ 538030 h 792832" name="connsiteY1"/>
                <a:gd fmla="*/ 2608353 w 2608353" name="connsiteX2"/>
                <a:gd fmla="*/ 543815 h 792832" name="connsiteY2"/>
                <a:gd fmla="*/ 2602175 w 2608353" name="connsiteX3"/>
                <a:gd fmla="*/ 547882 h 792832" name="connsiteY3"/>
                <a:gd fmla="*/ 1304176 w 2608353" name="connsiteX4"/>
                <a:gd fmla="*/ 792832 h 792832" name="connsiteY4"/>
                <a:gd fmla="*/ 6177 w 2608353" name="connsiteX5"/>
                <a:gd fmla="*/ 547882 h 792832" name="connsiteY5"/>
                <a:gd fmla="*/ 0 w 2608353" name="connsiteX6"/>
                <a:gd fmla="*/ 543815 h 792832" name="connsiteY6"/>
                <a:gd fmla="*/ 5258 w 2608353" name="connsiteX7"/>
                <a:gd fmla="*/ 538030 h 792832" name="connsiteY7"/>
                <a:gd fmla="*/ 1304176 w 2608353" name="connsiteX8"/>
                <a:gd fmla="*/ 0 h 792832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792832" w="2608353">
                  <a:moveTo>
                    <a:pt x="1304176" y="0"/>
                  </a:moveTo>
                  <a:cubicBezTo>
                    <a:pt x="1811435" y="0"/>
                    <a:pt x="2270672" y="205608"/>
                    <a:pt x="2603094" y="538030"/>
                  </a:cubicBezTo>
                  <a:lnTo>
                    <a:pt x="2608353" y="543815"/>
                  </a:lnTo>
                  <a:lnTo>
                    <a:pt x="2602175" y="547882"/>
                  </a:lnTo>
                  <a:cubicBezTo>
                    <a:pt x="2352203" y="693785"/>
                    <a:pt x="1864670" y="792832"/>
                    <a:pt x="1304176" y="792832"/>
                  </a:cubicBezTo>
                  <a:cubicBezTo>
                    <a:pt x="743683" y="792832"/>
                    <a:pt x="256150" y="693785"/>
                    <a:pt x="6177" y="547882"/>
                  </a:cubicBezTo>
                  <a:lnTo>
                    <a:pt x="0" y="543815"/>
                  </a:lnTo>
                  <a:lnTo>
                    <a:pt x="5258" y="538030"/>
                  </a:lnTo>
                  <a:cubicBezTo>
                    <a:pt x="337680" y="205608"/>
                    <a:pt x="796917" y="0"/>
                    <a:pt x="1304176" y="0"/>
                  </a:cubicBezTo>
                  <a:close/>
                </a:path>
              </a:pathLst>
            </a:custGeom>
            <a:solidFill>
              <a:srgbClr val="7FC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5028277" y="2435360"/>
              <a:ext cx="3575607" cy="1293132"/>
            </a:xfrm>
            <a:custGeom>
              <a:gdLst>
                <a:gd fmla="*/ 3091980 w 3575607" name="connsiteX0"/>
                <a:gd fmla="*/ 0 h 1293132" name="connsiteY0"/>
                <a:gd fmla="*/ 3205281 w 3575607" name="connsiteX1"/>
                <a:gd fmla="*/ 124664 h 1293132" name="connsiteY1"/>
                <a:gd fmla="*/ 3561124 w 3575607" name="connsiteX2"/>
                <a:gd fmla="*/ 812095 h 1293132" name="connsiteY2"/>
                <a:gd fmla="*/ 3575607 w 3575607" name="connsiteX3"/>
                <a:gd fmla="*/ 876712 h 1293132" name="connsiteY3"/>
                <a:gd fmla="*/ 3482532 w 3575607" name="connsiteX4"/>
                <a:gd fmla="*/ 932824 h 1293132" name="connsiteY4"/>
                <a:gd fmla="*/ 1787803 w 3575607" name="connsiteX5"/>
                <a:gd fmla="*/ 1293132 h 1293132" name="connsiteY5"/>
                <a:gd fmla="*/ 93075 w 3575607" name="connsiteX6"/>
                <a:gd fmla="*/ 932824 h 1293132" name="connsiteY6"/>
                <a:gd fmla="*/ 0 w 3575607" name="connsiteX7"/>
                <a:gd fmla="*/ 876712 h 1293132" name="connsiteY7"/>
                <a:gd fmla="*/ 14483 w 3575607" name="connsiteX8"/>
                <a:gd fmla="*/ 812095 h 1293132" name="connsiteY8"/>
                <a:gd fmla="*/ 370325 w 3575607" name="connsiteX9"/>
                <a:gd fmla="*/ 124664 h 1293132" name="connsiteY9"/>
                <a:gd fmla="*/ 483627 w 3575607" name="connsiteX10"/>
                <a:gd fmla="*/ 1 h 1293132" name="connsiteY10"/>
                <a:gd fmla="*/ 489804 w 3575607" name="connsiteX11"/>
                <a:gd fmla="*/ 4067 h 1293132" name="connsiteY11"/>
                <a:gd fmla="*/ 1787803 w 3575607" name="connsiteX12"/>
                <a:gd fmla="*/ 249017 h 1293132" name="connsiteY12"/>
                <a:gd fmla="*/ 3085802 w 3575607" name="connsiteX13"/>
                <a:gd fmla="*/ 4067 h 1293132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1293132" w="3575607">
                  <a:moveTo>
                    <a:pt x="3091980" y="0"/>
                  </a:moveTo>
                  <a:lnTo>
                    <a:pt x="3205281" y="124664"/>
                  </a:lnTo>
                  <a:cubicBezTo>
                    <a:pt x="3369063" y="323122"/>
                    <a:pt x="3491973" y="556562"/>
                    <a:pt x="3561124" y="812095"/>
                  </a:cubicBezTo>
                  <a:lnTo>
                    <a:pt x="3575607" y="876712"/>
                  </a:lnTo>
                  <a:lnTo>
                    <a:pt x="3482532" y="932824"/>
                  </a:lnTo>
                  <a:cubicBezTo>
                    <a:pt x="3079708" y="1152873"/>
                    <a:pt x="2470089" y="1293132"/>
                    <a:pt x="1787803" y="1293132"/>
                  </a:cubicBezTo>
                  <a:cubicBezTo>
                    <a:pt x="1105518" y="1293132"/>
                    <a:pt x="495898" y="1152873"/>
                    <a:pt x="93075" y="932824"/>
                  </a:cubicBezTo>
                  <a:lnTo>
                    <a:pt x="0" y="876712"/>
                  </a:lnTo>
                  <a:lnTo>
                    <a:pt x="14483" y="812095"/>
                  </a:lnTo>
                  <a:cubicBezTo>
                    <a:pt x="83633" y="556562"/>
                    <a:pt x="206543" y="323122"/>
                    <a:pt x="370325" y="124664"/>
                  </a:cubicBezTo>
                  <a:lnTo>
                    <a:pt x="483627" y="1"/>
                  </a:lnTo>
                  <a:lnTo>
                    <a:pt x="489804" y="4067"/>
                  </a:lnTo>
                  <a:cubicBezTo>
                    <a:pt x="739777" y="149970"/>
                    <a:pt x="1227310" y="249017"/>
                    <a:pt x="1787803" y="249017"/>
                  </a:cubicBezTo>
                  <a:cubicBezTo>
                    <a:pt x="2348296" y="249017"/>
                    <a:pt x="2835829" y="149970"/>
                    <a:pt x="3085802" y="4067"/>
                  </a:cubicBezTo>
                  <a:close/>
                </a:path>
              </a:pathLst>
            </a:custGeom>
            <a:solidFill>
              <a:srgbClr val="6AC3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4979132" y="3312072"/>
              <a:ext cx="3673896" cy="1413072"/>
            </a:xfrm>
            <a:custGeom>
              <a:gdLst>
                <a:gd fmla="*/ 49144 w 3673896" name="connsiteX0"/>
                <a:gd fmla="*/ 0 h 1413072" name="connsiteY0"/>
                <a:gd fmla="*/ 142219 w 3673896" name="connsiteX1"/>
                <a:gd fmla="*/ 56112 h 1413072" name="connsiteY1"/>
                <a:gd fmla="*/ 1836948 w 3673896" name="connsiteX2"/>
                <a:gd fmla="*/ 416420 h 1413072" name="connsiteY2"/>
                <a:gd fmla="*/ 3531677 w 3673896" name="connsiteX3"/>
                <a:gd fmla="*/ 56112 h 1413072" name="connsiteY3"/>
                <a:gd fmla="*/ 3624752 w 3673896" name="connsiteX4"/>
                <a:gd fmla="*/ 0 h 1413072" name="connsiteY4"/>
                <a:gd fmla="*/ 3645205 w 3673896" name="connsiteX5"/>
                <a:gd fmla="*/ 91251 h 1413072" name="connsiteY5"/>
                <a:gd fmla="*/ 3673896 w 3673896" name="connsiteX6"/>
                <a:gd fmla="*/ 416421 h 1413072" name="connsiteY6"/>
                <a:gd fmla="*/ 3591310 w 3673896" name="connsiteX7"/>
                <a:gd fmla="*/ 962673 h 1413072" name="connsiteY7"/>
                <a:gd fmla="*/ 3538316 w 3673896" name="connsiteX8"/>
                <a:gd fmla="*/ 1107464 h 1413072" name="connsiteY8"/>
                <a:gd fmla="*/ 3366842 w 3673896" name="connsiteX9"/>
                <a:gd fmla="*/ 1173264 h 1413072" name="connsiteY9"/>
                <a:gd fmla="*/ 1836948 w 3673896" name="connsiteX10"/>
                <a:gd fmla="*/ 1413072 h 1413072" name="connsiteY10"/>
                <a:gd fmla="*/ 307055 w 3673896" name="connsiteX11"/>
                <a:gd fmla="*/ 1173264 h 1413072" name="connsiteY11"/>
                <a:gd fmla="*/ 135580 w 3673896" name="connsiteX12"/>
                <a:gd fmla="*/ 1107464 h 1413072" name="connsiteY12"/>
                <a:gd fmla="*/ 82586 w 3673896" name="connsiteX13"/>
                <a:gd fmla="*/ 962673 h 1413072" name="connsiteY13"/>
                <a:gd fmla="*/ 0 w 3673896" name="connsiteX14"/>
                <a:gd fmla="*/ 416421 h 1413072" name="connsiteY14"/>
                <a:gd fmla="*/ 28691 w 3673896" name="connsiteX15"/>
                <a:gd fmla="*/ 91251 h 1413072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1413072" w="3673896">
                  <a:moveTo>
                    <a:pt x="49144" y="0"/>
                  </a:moveTo>
                  <a:lnTo>
                    <a:pt x="142219" y="56112"/>
                  </a:lnTo>
                  <a:cubicBezTo>
                    <a:pt x="545043" y="276161"/>
                    <a:pt x="1154663" y="416420"/>
                    <a:pt x="1836948" y="416420"/>
                  </a:cubicBezTo>
                  <a:cubicBezTo>
                    <a:pt x="2519233" y="416420"/>
                    <a:pt x="3128853" y="276161"/>
                    <a:pt x="3531677" y="56112"/>
                  </a:cubicBezTo>
                  <a:lnTo>
                    <a:pt x="3624752" y="0"/>
                  </a:lnTo>
                  <a:lnTo>
                    <a:pt x="3645205" y="91251"/>
                  </a:lnTo>
                  <a:cubicBezTo>
                    <a:pt x="3664057" y="196794"/>
                    <a:pt x="3673896" y="305458"/>
                    <a:pt x="3673896" y="416421"/>
                  </a:cubicBezTo>
                  <a:cubicBezTo>
                    <a:pt x="3673896" y="606643"/>
                    <a:pt x="3644982" y="790112"/>
                    <a:pt x="3591310" y="962673"/>
                  </a:cubicBezTo>
                  <a:lnTo>
                    <a:pt x="3538316" y="1107464"/>
                  </a:lnTo>
                  <a:lnTo>
                    <a:pt x="3366842" y="1173264"/>
                  </a:lnTo>
                  <a:cubicBezTo>
                    <a:pt x="2930125" y="1324667"/>
                    <a:pt x="2403655" y="1413072"/>
                    <a:pt x="1836948" y="1413072"/>
                  </a:cubicBezTo>
                  <a:cubicBezTo>
                    <a:pt x="1270241" y="1413072"/>
                    <a:pt x="743772" y="1324667"/>
                    <a:pt x="307055" y="1173264"/>
                  </a:cubicBezTo>
                  <a:lnTo>
                    <a:pt x="135580" y="1107464"/>
                  </a:lnTo>
                  <a:lnTo>
                    <a:pt x="82586" y="962673"/>
                  </a:lnTo>
                  <a:cubicBezTo>
                    <a:pt x="28914" y="790112"/>
                    <a:pt x="0" y="606643"/>
                    <a:pt x="0" y="416421"/>
                  </a:cubicBezTo>
                  <a:cubicBezTo>
                    <a:pt x="0" y="305458"/>
                    <a:pt x="9839" y="196794"/>
                    <a:pt x="28691" y="91251"/>
                  </a:cubicBezTo>
                  <a:close/>
                </a:path>
              </a:pathLst>
            </a:custGeom>
            <a:solidFill>
              <a:srgbClr val="4AB7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5114712" y="4419536"/>
              <a:ext cx="3402736" cy="1145905"/>
            </a:xfrm>
            <a:custGeom>
              <a:gdLst>
                <a:gd fmla="*/ 3402736 w 3402736" name="connsiteX0"/>
                <a:gd fmla="*/ 0 h 1145905" name="connsiteY0"/>
                <a:gd fmla="*/ 3393959 w 3402736" name="connsiteX1"/>
                <a:gd fmla="*/ 23980 h 1145905" name="connsiteY1"/>
                <a:gd fmla="*/ 1701368 w 3402736" name="connsiteX2"/>
                <a:gd fmla="*/ 1145905 h 1145905" name="connsiteY2"/>
                <a:gd fmla="*/ 8777 w 3402736" name="connsiteX3"/>
                <a:gd fmla="*/ 23980 h 1145905" name="connsiteY3"/>
                <a:gd fmla="*/ 0 w 3402736" name="connsiteX4"/>
                <a:gd fmla="*/ 0 h 1145905" name="connsiteY4"/>
                <a:gd fmla="*/ 171474 w 3402736" name="connsiteX5"/>
                <a:gd fmla="*/ 65800 h 1145905" name="connsiteY5"/>
                <a:gd fmla="*/ 1701368 w 3402736" name="connsiteX6"/>
                <a:gd fmla="*/ 305608 h 1145905" name="connsiteY6"/>
                <a:gd fmla="*/ 3231262 w 3402736" name="connsiteX7"/>
                <a:gd fmla="*/ 65800 h 1145905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145905" w="3402736">
                  <a:moveTo>
                    <a:pt x="3402736" y="0"/>
                  </a:moveTo>
                  <a:lnTo>
                    <a:pt x="3393959" y="23980"/>
                  </a:lnTo>
                  <a:cubicBezTo>
                    <a:pt x="3115096" y="683288"/>
                    <a:pt x="2462256" y="1145905"/>
                    <a:pt x="1701368" y="1145905"/>
                  </a:cubicBezTo>
                  <a:cubicBezTo>
                    <a:pt x="940480" y="1145905"/>
                    <a:pt x="287641" y="683288"/>
                    <a:pt x="8777" y="23980"/>
                  </a:cubicBezTo>
                  <a:lnTo>
                    <a:pt x="0" y="0"/>
                  </a:lnTo>
                  <a:lnTo>
                    <a:pt x="171474" y="65800"/>
                  </a:lnTo>
                  <a:cubicBezTo>
                    <a:pt x="608191" y="217203"/>
                    <a:pt x="1134661" y="305608"/>
                    <a:pt x="1701368" y="305608"/>
                  </a:cubicBezTo>
                  <a:cubicBezTo>
                    <a:pt x="2268075" y="305608"/>
                    <a:pt x="2794545" y="217203"/>
                    <a:pt x="3231262" y="65800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椭圆 14"/>
            <p:cNvSpPr/>
            <p:nvPr/>
          </p:nvSpPr>
          <p:spPr>
            <a:xfrm>
              <a:off x="4976480" y="1888892"/>
              <a:ext cx="3679200" cy="3679200"/>
            </a:xfrm>
            <a:prstGeom prst="ellipse">
              <a:avLst/>
            </a:prstGeom>
            <a:gradFill>
              <a:gsLst>
                <a:gs pos="65000">
                  <a:schemeClr val="bg1">
                    <a:lumMod val="95000"/>
                    <a:alpha val="34000"/>
                  </a:schemeClr>
                </a:gs>
                <a:gs pos="71000">
                  <a:schemeClr val="bg1">
                    <a:alpha val="85000"/>
                  </a:schemeClr>
                </a:gs>
                <a:gs pos="59000">
                  <a:schemeClr val="bg1">
                    <a:alpha val="0"/>
                  </a:schemeClr>
                </a:gs>
              </a:gsLst>
              <a:path path="circle">
                <a:fillToRect b="50000" l="50000" r="50000" t="50000"/>
              </a:path>
            </a:gradFill>
            <a:ln>
              <a:noFill/>
            </a:ln>
            <a:effectLst>
              <a:outerShdw algn="ctr" blurRad="190500" rotWithShape="0" sx="102000" sy="10200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154" name="文本框 1153"/>
          <p:cNvSpPr txBox="1"/>
          <p:nvPr/>
        </p:nvSpPr>
        <p:spPr>
          <a:xfrm>
            <a:off x="5681954" y="1822144"/>
            <a:ext cx="828092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  <a:p>
            <a:pPr algn="ctr"/>
            <a:r>
              <a:rPr altLang="zh-CN" lang="en-US" smtClean="0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Options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5681954" y="2686672"/>
            <a:ext cx="828092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  <a:p>
            <a:pPr algn="ctr"/>
            <a:r>
              <a:rPr altLang="zh-CN" lang="en-US" smtClean="0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Options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681954" y="3551200"/>
            <a:ext cx="828092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  <a:p>
            <a:pPr algn="ctr"/>
            <a:r>
              <a:rPr altLang="zh-CN" lang="en-US" smtClean="0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Options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681954" y="4415727"/>
            <a:ext cx="828092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  <a:p>
            <a:pPr algn="ctr"/>
            <a:r>
              <a:rPr altLang="zh-CN" lang="en-US" smtClean="0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Options</a:t>
            </a:r>
          </a:p>
        </p:txBody>
      </p:sp>
      <p:sp>
        <p:nvSpPr>
          <p:cNvPr id="1163" name="任意多边形 1162"/>
          <p:cNvSpPr/>
          <p:nvPr/>
        </p:nvSpPr>
        <p:spPr>
          <a:xfrm>
            <a:off x="7063947" y="1669744"/>
            <a:ext cx="1479080" cy="133350"/>
          </a:xfrm>
          <a:custGeom>
            <a:gdLst>
              <a:gd fmla="*/ 0 w 776287" name="connsiteX0"/>
              <a:gd fmla="*/ 133350 h 133350" name="connsiteY0"/>
              <a:gd fmla="*/ 128587 w 776287" name="connsiteX1"/>
              <a:gd fmla="*/ 0 h 133350" name="connsiteY1"/>
              <a:gd fmla="*/ 776287 w 776287" name="connsiteX2"/>
              <a:gd fmla="*/ 0 h 13335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33350" w="776287">
                <a:moveTo>
                  <a:pt x="0" y="133350"/>
                </a:moveTo>
                <a:lnTo>
                  <a:pt x="128587" y="0"/>
                </a:lnTo>
                <a:lnTo>
                  <a:pt x="776287" y="0"/>
                </a:lnTo>
              </a:path>
            </a:pathLst>
          </a:cu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63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b="50000" l="50000" r="50000" t="50000"/>
            </a:path>
            <a:tileRect b="-43714" l="-116602" r="-116602" t="-43714"/>
          </a:gradFill>
          <a:ln cap="rnd" w="15875">
            <a:solidFill>
              <a:schemeClr val="bg1">
                <a:lumMod val="75000"/>
              </a:schemeClr>
            </a:solidFill>
            <a:prstDash val="sysDash"/>
            <a:headEnd len="sm" type="oval" w="sm"/>
            <a:tailEnd len="sm" type="oval" w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64" name="任意多边形 1163"/>
          <p:cNvSpPr/>
          <p:nvPr/>
        </p:nvSpPr>
        <p:spPr>
          <a:xfrm>
            <a:off x="7968146" y="3668264"/>
            <a:ext cx="2218123" cy="1625438"/>
          </a:xfrm>
          <a:custGeom>
            <a:gdLst>
              <a:gd fmla="*/ 0 w 1393825" name="connsiteX0"/>
              <a:gd fmla="*/ 0 h 1371600" name="connsiteY0"/>
              <a:gd fmla="*/ 225425 w 1393825" name="connsiteX1"/>
              <a:gd fmla="*/ 241300 h 1371600" name="connsiteY1"/>
              <a:gd fmla="*/ 225425 w 1393825" name="connsiteX2"/>
              <a:gd fmla="*/ 1371600 h 1371600" name="connsiteY2"/>
              <a:gd fmla="*/ 1393825 w 1393825" name="connsiteX3"/>
              <a:gd fmla="*/ 1371600 h 13716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371600" w="1393825">
                <a:moveTo>
                  <a:pt x="0" y="0"/>
                </a:moveTo>
                <a:lnTo>
                  <a:pt x="225425" y="241300"/>
                </a:lnTo>
                <a:lnTo>
                  <a:pt x="225425" y="1371600"/>
                </a:lnTo>
                <a:lnTo>
                  <a:pt x="1393825" y="1371600"/>
                </a:lnTo>
              </a:path>
            </a:pathLst>
          </a:cu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63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b="50000" l="50000" r="50000" t="50000"/>
            </a:path>
            <a:tileRect b="-43714" l="-116602" r="-116602" t="-43714"/>
          </a:gradFill>
          <a:ln cap="rnd" w="15875">
            <a:solidFill>
              <a:schemeClr val="bg1">
                <a:lumMod val="75000"/>
              </a:schemeClr>
            </a:solidFill>
            <a:prstDash val="sysDash"/>
            <a:headEnd len="sm" type="oval" w="sm"/>
            <a:tailEnd len="sm" type="oval" w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65" name="任意多边形 1164"/>
          <p:cNvSpPr/>
          <p:nvPr/>
        </p:nvSpPr>
        <p:spPr>
          <a:xfrm>
            <a:off x="2384845" y="4682351"/>
            <a:ext cx="2208636" cy="576155"/>
          </a:xfrm>
          <a:custGeom>
            <a:gdLst>
              <a:gd fmla="*/ 1935480 w 1935480" name="connsiteX0"/>
              <a:gd fmla="*/ 0 h 392430" name="connsiteY0"/>
              <a:gd fmla="*/ 1543050 w 1935480" name="connsiteX1"/>
              <a:gd fmla="*/ 392430 h 392430" name="connsiteY1"/>
              <a:gd fmla="*/ 0 w 1935480" name="connsiteX2"/>
              <a:gd fmla="*/ 392430 h 392430" name="connsiteY2"/>
              <a:gd fmla="*/ 0 w 1752600" name="connsiteX3"/>
              <a:gd fmla="*/ 495300 h 4953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392430" w="1935480">
                <a:moveTo>
                  <a:pt x="1935480" y="0"/>
                </a:moveTo>
                <a:lnTo>
                  <a:pt x="1543050" y="392430"/>
                </a:lnTo>
                <a:lnTo>
                  <a:pt x="0" y="392430"/>
                </a:lnTo>
              </a:path>
            </a:pathLst>
          </a:cu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63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b="50000" l="50000" r="50000" t="50000"/>
            </a:path>
            <a:tileRect b="-43714" l="-116602" r="-116602" t="-43714"/>
          </a:gradFill>
          <a:ln cap="rnd" w="15875">
            <a:solidFill>
              <a:schemeClr val="bg1">
                <a:lumMod val="75000"/>
              </a:schemeClr>
            </a:solidFill>
            <a:prstDash val="sysDash"/>
            <a:headEnd len="sm" type="oval" w="sm"/>
            <a:tailEnd len="sm" type="oval" w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66" name="任意多边形 1165"/>
          <p:cNvSpPr/>
          <p:nvPr/>
        </p:nvSpPr>
        <p:spPr>
          <a:xfrm>
            <a:off x="2384845" y="2845923"/>
            <a:ext cx="1844847" cy="254000"/>
          </a:xfrm>
          <a:custGeom>
            <a:gdLst>
              <a:gd fmla="*/ 1625600 w 1625600" name="connsiteX0"/>
              <a:gd fmla="*/ 0 h 254000" name="connsiteY0"/>
              <a:gd fmla="*/ 1384300 w 1625600" name="connsiteX1"/>
              <a:gd fmla="*/ 254000 h 254000" name="connsiteY1"/>
              <a:gd fmla="*/ 0 w 1625600" name="connsiteX2"/>
              <a:gd fmla="*/ 254000 h 2540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254000" w="1625600">
                <a:moveTo>
                  <a:pt x="1625600" y="0"/>
                </a:moveTo>
                <a:lnTo>
                  <a:pt x="1384300" y="254000"/>
                </a:lnTo>
                <a:lnTo>
                  <a:pt x="0" y="254000"/>
                </a:lnTo>
              </a:path>
            </a:pathLst>
          </a:cu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63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b="50000" l="50000" r="50000" t="50000"/>
            </a:path>
            <a:tileRect b="-43714" l="-116602" r="-116602" t="-43714"/>
          </a:gradFill>
          <a:ln cap="rnd" w="15875">
            <a:solidFill>
              <a:schemeClr val="bg1">
                <a:lumMod val="75000"/>
              </a:schemeClr>
            </a:solidFill>
            <a:prstDash val="sysDash"/>
            <a:headEnd len="sm" type="oval" w="sm"/>
            <a:tailEnd len="sm" type="oval" w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Freeform 24"/>
          <p:cNvSpPr>
            <a:spLocks noEditPoints="1"/>
          </p:cNvSpPr>
          <p:nvPr/>
        </p:nvSpPr>
        <p:spPr bwMode="auto">
          <a:xfrm flipH="1">
            <a:off x="2992992" y="3194132"/>
            <a:ext cx="616652" cy="656740"/>
          </a:xfrm>
          <a:custGeom>
            <a:gdLst>
              <a:gd fmla="*/ 127 w 358" name="T0"/>
              <a:gd fmla="*/ 292 h 382" name="T1"/>
              <a:gd fmla="*/ 322 w 358" name="T2"/>
              <a:gd fmla="*/ 63 h 382" name="T3"/>
              <a:gd fmla="*/ 333 w 358" name="T4"/>
              <a:gd fmla="*/ 113 h 382" name="T5"/>
              <a:gd fmla="*/ 336 w 358" name="T6"/>
              <a:gd fmla="*/ 178 h 382" name="T7"/>
              <a:gd fmla="*/ 338 w 358" name="T8"/>
              <a:gd fmla="*/ 245 h 382" name="T9"/>
              <a:gd fmla="*/ 321 w 358" name="T10"/>
              <a:gd fmla="*/ 314 h 382" name="T11"/>
              <a:gd fmla="*/ 271 w 358" name="T12"/>
              <a:gd fmla="*/ 382 h 382" name="T13"/>
              <a:gd fmla="*/ 172 w 358" name="T14"/>
              <a:gd fmla="*/ 226 h 382" name="T15"/>
              <a:gd fmla="*/ 123 w 358" name="T16"/>
              <a:gd fmla="*/ 197 h 382" name="T17"/>
              <a:gd fmla="*/ 125 w 358" name="T18"/>
              <a:gd fmla="*/ 208 h 382" name="T19"/>
              <a:gd fmla="*/ 174 w 358" name="T20"/>
              <a:gd fmla="*/ 236 h 382" name="T21"/>
              <a:gd fmla="*/ 172 w 358" name="T22"/>
              <a:gd fmla="*/ 226 h 382" name="T23"/>
              <a:gd fmla="*/ 288 w 358" name="T24"/>
              <a:gd fmla="*/ 136 h 382" name="T25"/>
              <a:gd fmla="*/ 263 w 358" name="T26"/>
              <a:gd fmla="*/ 125 h 382" name="T27"/>
              <a:gd fmla="*/ 171 w 358" name="T28"/>
              <a:gd fmla="*/ 70 h 382" name="T29"/>
              <a:gd fmla="*/ 148 w 358" name="T30"/>
              <a:gd fmla="*/ 54 h 382" name="T31"/>
              <a:gd fmla="*/ 171 w 358" name="T32"/>
              <a:gd fmla="*/ 70 h 382" name="T33"/>
              <a:gd fmla="*/ 204 w 358" name="T34"/>
              <a:gd fmla="*/ 39 h 382" name="T35"/>
              <a:gd fmla="*/ 193 w 358" name="T36"/>
              <a:gd fmla="*/ 64 h 382" name="T37"/>
              <a:gd fmla="*/ 258 w 358" name="T38"/>
              <a:gd fmla="*/ 103 h 382" name="T39"/>
              <a:gd fmla="*/ 274 w 358" name="T40"/>
              <a:gd fmla="*/ 80 h 382" name="T41"/>
              <a:gd fmla="*/ 258 w 358" name="T42"/>
              <a:gd fmla="*/ 103 h 382" name="T43"/>
              <a:gd fmla="*/ 249 w 358" name="T44"/>
              <a:gd fmla="*/ 55 h 382" name="T45"/>
              <a:gd fmla="*/ 226 w 358" name="T46"/>
              <a:gd fmla="*/ 71 h 382" name="T47"/>
              <a:gd fmla="*/ 182 w 358" name="T48"/>
              <a:gd fmla="*/ 209 h 382" name="T49"/>
              <a:gd fmla="*/ 133 w 358" name="T50"/>
              <a:gd fmla="*/ 180 h 382" name="T51"/>
              <a:gd fmla="*/ 135 w 358" name="T52"/>
              <a:gd fmla="*/ 190 h 382" name="T53"/>
              <a:gd fmla="*/ 184 w 358" name="T54"/>
              <a:gd fmla="*/ 219 h 382" name="T55"/>
              <a:gd fmla="*/ 182 w 358" name="T56"/>
              <a:gd fmla="*/ 209 h 382" name="T57"/>
              <a:gd fmla="*/ 157 w 358" name="T58"/>
              <a:gd fmla="*/ 104 h 382" name="T59"/>
              <a:gd fmla="*/ 186 w 358" name="T60"/>
              <a:gd fmla="*/ 195 h 382" name="T61"/>
              <a:gd fmla="*/ 222 w 358" name="T62"/>
              <a:gd fmla="*/ 90 h 382" name="T63"/>
              <a:gd fmla="*/ 136 w 358" name="T64"/>
              <a:gd fmla="*/ 238 h 382" name="T65"/>
              <a:gd fmla="*/ 129 w 358" name="T66"/>
              <a:gd fmla="*/ 216 h 382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382" w="358">
                <a:moveTo>
                  <a:pt x="131" y="382"/>
                </a:moveTo>
                <a:cubicBezTo>
                  <a:pt x="135" y="352"/>
                  <a:pt x="135" y="320"/>
                  <a:pt x="127" y="292"/>
                </a:cubicBezTo>
                <a:cubicBezTo>
                  <a:pt x="0" y="220"/>
                  <a:pt x="34" y="56"/>
                  <a:pt x="140" y="23"/>
                </a:cubicBezTo>
                <a:cubicBezTo>
                  <a:pt x="196" y="0"/>
                  <a:pt x="272" y="14"/>
                  <a:pt x="322" y="63"/>
                </a:cubicBezTo>
                <a:cubicBezTo>
                  <a:pt x="358" y="99"/>
                  <a:pt x="340" y="109"/>
                  <a:pt x="340" y="109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37" y="130"/>
                  <a:pt x="345" y="162"/>
                  <a:pt x="344" y="166"/>
                </a:cubicBezTo>
                <a:cubicBezTo>
                  <a:pt x="342" y="172"/>
                  <a:pt x="336" y="178"/>
                  <a:pt x="336" y="178"/>
                </a:cubicBezTo>
                <a:cubicBezTo>
                  <a:pt x="354" y="239"/>
                  <a:pt x="354" y="239"/>
                  <a:pt x="354" y="239"/>
                </a:cubicBezTo>
                <a:cubicBezTo>
                  <a:pt x="338" y="245"/>
                  <a:pt x="338" y="245"/>
                  <a:pt x="338" y="245"/>
                </a:cubicBezTo>
                <a:cubicBezTo>
                  <a:pt x="341" y="265"/>
                  <a:pt x="343" y="281"/>
                  <a:pt x="341" y="300"/>
                </a:cubicBezTo>
                <a:cubicBezTo>
                  <a:pt x="341" y="304"/>
                  <a:pt x="330" y="313"/>
                  <a:pt x="321" y="314"/>
                </a:cubicBezTo>
                <a:cubicBezTo>
                  <a:pt x="267" y="317"/>
                  <a:pt x="267" y="317"/>
                  <a:pt x="267" y="317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131" y="382"/>
                  <a:pt x="131" y="382"/>
                  <a:pt x="131" y="382"/>
                </a:cubicBezTo>
                <a:close/>
                <a:moveTo>
                  <a:pt x="172" y="226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29" y="193"/>
                  <a:pt x="125" y="194"/>
                  <a:pt x="123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1" y="201"/>
                  <a:pt x="122" y="205"/>
                  <a:pt x="125" y="208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68" y="240"/>
                  <a:pt x="172" y="239"/>
                  <a:pt x="174" y="236"/>
                </a:cubicBezTo>
                <a:cubicBezTo>
                  <a:pt x="174" y="236"/>
                  <a:pt x="174" y="236"/>
                  <a:pt x="174" y="236"/>
                </a:cubicBezTo>
                <a:cubicBezTo>
                  <a:pt x="176" y="233"/>
                  <a:pt x="175" y="228"/>
                  <a:pt x="172" y="226"/>
                </a:cubicBezTo>
                <a:close/>
                <a:moveTo>
                  <a:pt x="263" y="136"/>
                </a:moveTo>
                <a:cubicBezTo>
                  <a:pt x="288" y="136"/>
                  <a:pt x="288" y="136"/>
                  <a:pt x="288" y="13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63" y="125"/>
                  <a:pt x="263" y="125"/>
                  <a:pt x="263" y="125"/>
                </a:cubicBezTo>
                <a:cubicBezTo>
                  <a:pt x="263" y="136"/>
                  <a:pt x="263" y="136"/>
                  <a:pt x="263" y="136"/>
                </a:cubicBezTo>
                <a:close/>
                <a:moveTo>
                  <a:pt x="171" y="70"/>
                </a:moveTo>
                <a:cubicBezTo>
                  <a:pt x="158" y="48"/>
                  <a:pt x="158" y="48"/>
                  <a:pt x="158" y="48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1" y="70"/>
                  <a:pt x="171" y="70"/>
                  <a:pt x="171" y="70"/>
                </a:cubicBezTo>
                <a:close/>
                <a:moveTo>
                  <a:pt x="204" y="64"/>
                </a:moveTo>
                <a:cubicBezTo>
                  <a:pt x="204" y="39"/>
                  <a:pt x="204" y="39"/>
                  <a:pt x="204" y="39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204" y="64"/>
                  <a:pt x="204" y="64"/>
                  <a:pt x="204" y="64"/>
                </a:cubicBezTo>
                <a:close/>
                <a:moveTo>
                  <a:pt x="258" y="103"/>
                </a:moveTo>
                <a:cubicBezTo>
                  <a:pt x="279" y="90"/>
                  <a:pt x="279" y="90"/>
                  <a:pt x="279" y="9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8" y="103"/>
                  <a:pt x="258" y="103"/>
                  <a:pt x="258" y="103"/>
                </a:cubicBezTo>
                <a:close/>
                <a:moveTo>
                  <a:pt x="236" y="76"/>
                </a:moveTo>
                <a:cubicBezTo>
                  <a:pt x="249" y="55"/>
                  <a:pt x="249" y="55"/>
                  <a:pt x="249" y="55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36" y="76"/>
                  <a:pt x="236" y="76"/>
                  <a:pt x="236" y="76"/>
                </a:cubicBezTo>
                <a:close/>
                <a:moveTo>
                  <a:pt x="182" y="209"/>
                </a:moveTo>
                <a:cubicBezTo>
                  <a:pt x="142" y="178"/>
                  <a:pt x="142" y="178"/>
                  <a:pt x="142" y="178"/>
                </a:cubicBezTo>
                <a:cubicBezTo>
                  <a:pt x="139" y="176"/>
                  <a:pt x="135" y="177"/>
                  <a:pt x="133" y="180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1" y="183"/>
                  <a:pt x="132" y="188"/>
                  <a:pt x="135" y="190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8" y="223"/>
                  <a:pt x="182" y="222"/>
                  <a:pt x="184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86" y="216"/>
                  <a:pt x="185" y="211"/>
                  <a:pt x="182" y="209"/>
                </a:cubicBezTo>
                <a:close/>
                <a:moveTo>
                  <a:pt x="222" y="90"/>
                </a:moveTo>
                <a:cubicBezTo>
                  <a:pt x="198" y="76"/>
                  <a:pt x="169" y="83"/>
                  <a:pt x="157" y="104"/>
                </a:cubicBezTo>
                <a:cubicBezTo>
                  <a:pt x="144" y="126"/>
                  <a:pt x="160" y="151"/>
                  <a:pt x="149" y="174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200" y="174"/>
                  <a:pt x="229" y="176"/>
                  <a:pt x="242" y="154"/>
                </a:cubicBezTo>
                <a:cubicBezTo>
                  <a:pt x="255" y="132"/>
                  <a:pt x="245" y="104"/>
                  <a:pt x="222" y="90"/>
                </a:cubicBezTo>
                <a:close/>
                <a:moveTo>
                  <a:pt x="129" y="216"/>
                </a:moveTo>
                <a:cubicBezTo>
                  <a:pt x="125" y="224"/>
                  <a:pt x="128" y="233"/>
                  <a:pt x="136" y="238"/>
                </a:cubicBezTo>
                <a:cubicBezTo>
                  <a:pt x="142" y="241"/>
                  <a:pt x="150" y="240"/>
                  <a:pt x="155" y="236"/>
                </a:cubicBezTo>
                <a:lnTo>
                  <a:pt x="129" y="21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  <a:effectLst>
            <a:reflection algn="bl" blurRad="6350" dir="5400000" endA="300" endPos="35000" rotWithShape="0" stA="52000" sy="-100000"/>
          </a:effec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55" name="Freeform 25"/>
          <p:cNvSpPr>
            <a:spLocks noEditPoints="1"/>
          </p:cNvSpPr>
          <p:nvPr/>
        </p:nvSpPr>
        <p:spPr bwMode="auto">
          <a:xfrm flipH="1">
            <a:off x="2933845" y="1082624"/>
            <a:ext cx="734946" cy="693564"/>
          </a:xfrm>
          <a:custGeom>
            <a:gdLst>
              <a:gd fmla="*/ 90 w 376" name="T0"/>
              <a:gd fmla="*/ 52 h 355" name="T1"/>
              <a:gd fmla="*/ 37 w 376" name="T2"/>
              <a:gd fmla="*/ 264 h 355" name="T3"/>
              <a:gd fmla="*/ 118 w 376" name="T4"/>
              <a:gd fmla="*/ 310 h 355" name="T5"/>
              <a:gd fmla="*/ 134 w 376" name="T6"/>
              <a:gd fmla="*/ 310 h 355" name="T7"/>
              <a:gd fmla="*/ 215 w 376" name="T8"/>
              <a:gd fmla="*/ 264 h 355" name="T9"/>
              <a:gd fmla="*/ 241 w 376" name="T10"/>
              <a:gd fmla="*/ 310 h 355" name="T11"/>
              <a:gd fmla="*/ 255 w 376" name="T12"/>
              <a:gd fmla="*/ 287 h 355" name="T13"/>
              <a:gd fmla="*/ 358 w 376" name="T14"/>
              <a:gd fmla="*/ 287 h 355" name="T15"/>
              <a:gd fmla="*/ 371 w 376" name="T16"/>
              <a:gd fmla="*/ 310 h 355" name="T17"/>
              <a:gd fmla="*/ 371 w 376" name="T18"/>
              <a:gd fmla="*/ 323 h 355" name="T19"/>
              <a:gd fmla="*/ 358 w 376" name="T20"/>
              <a:gd fmla="*/ 355 h 355" name="T21"/>
              <a:gd fmla="*/ 250 w 376" name="T22"/>
              <a:gd fmla="*/ 323 h 355" name="T23"/>
              <a:gd fmla="*/ 237 w 376" name="T24"/>
              <a:gd fmla="*/ 355 h 355" name="T25"/>
              <a:gd fmla="*/ 131 w 376" name="T26"/>
              <a:gd fmla="*/ 323 h 355" name="T27"/>
              <a:gd fmla="*/ 118 w 376" name="T28"/>
              <a:gd fmla="*/ 355 h 355" name="T29"/>
              <a:gd fmla="*/ 0 w 376" name="T30"/>
              <a:gd fmla="*/ 323 h 355" name="T31"/>
              <a:gd fmla="*/ 14 w 376" name="T32"/>
              <a:gd fmla="*/ 287 h 355" name="T33"/>
              <a:gd fmla="*/ 336 w 376" name="T34"/>
              <a:gd fmla="*/ 248 h 355" name="T35"/>
              <a:gd fmla="*/ 279 w 376" name="T36"/>
              <a:gd fmla="*/ 248 h 355" name="T37"/>
              <a:gd fmla="*/ 215 w 376" name="T38"/>
              <a:gd fmla="*/ 248 h 355" name="T39"/>
              <a:gd fmla="*/ 158 w 376" name="T40"/>
              <a:gd fmla="*/ 248 h 355" name="T41"/>
              <a:gd fmla="*/ 95 w 376" name="T42"/>
              <a:gd fmla="*/ 248 h 355" name="T43"/>
              <a:gd fmla="*/ 38 w 376" name="T44"/>
              <a:gd fmla="*/ 248 h 355" name="T45"/>
              <a:gd fmla="*/ 307 w 376" name="T46"/>
              <a:gd fmla="*/ 147 h 355" name="T47"/>
              <a:gd fmla="*/ 289 w 376" name="T48"/>
              <a:gd fmla="*/ 201 h 355" name="T49"/>
              <a:gd fmla="*/ 201 w 376" name="T50"/>
              <a:gd fmla="*/ 201 h 355" name="T51"/>
              <a:gd fmla="*/ 181 w 376" name="T52"/>
              <a:gd fmla="*/ 147 h 355" name="T53"/>
              <a:gd fmla="*/ 180 w 376" name="T54"/>
              <a:gd fmla="*/ 16 h 355" name="T55"/>
              <a:gd fmla="*/ 161 w 376" name="T56"/>
              <a:gd fmla="*/ 35 h 355" name="T57"/>
              <a:gd fmla="*/ 155 w 376" name="T58"/>
              <a:gd fmla="*/ 67 h 355" name="T59"/>
              <a:gd fmla="*/ 66 w 376" name="T60"/>
              <a:gd fmla="*/ 55 h 355" name="T61"/>
              <a:gd fmla="*/ 66 w 376" name="T62"/>
              <a:gd fmla="*/ 122 h 355" name="T63"/>
              <a:gd fmla="*/ 69 w 376" name="T64"/>
              <a:gd fmla="*/ 122 h 355" name="T65"/>
              <a:gd fmla="*/ 87 w 376" name="T66"/>
              <a:gd fmla="*/ 199 h 355" name="T67"/>
              <a:gd fmla="*/ 91 w 376" name="T68"/>
              <a:gd fmla="*/ 199 h 355" name="T69"/>
              <a:gd fmla="*/ 109 w 376" name="T70"/>
              <a:gd fmla="*/ 132 h 355" name="T71"/>
              <a:gd fmla="*/ 109 w 376" name="T72"/>
              <a:gd fmla="*/ 75 h 355" name="T73"/>
              <a:gd fmla="*/ 155 w 376" name="T74"/>
              <a:gd fmla="*/ 80 h 355" name="T75"/>
              <a:gd fmla="*/ 166 w 376" name="T76"/>
              <a:gd fmla="*/ 120 h 355" name="T77"/>
              <a:gd fmla="*/ 180 w 376" name="T78"/>
              <a:gd fmla="*/ 126 h 355" name="T79"/>
              <a:gd fmla="*/ 317 w 376" name="T80"/>
              <a:gd fmla="*/ 120 h 355" name="T81"/>
              <a:gd fmla="*/ 317 w 376" name="T82"/>
              <a:gd fmla="*/ 21 h 355" name="T83"/>
              <a:gd fmla="*/ 304 w 376" name="T84"/>
              <a:gd fmla="*/ 31 h 355" name="T85"/>
              <a:gd fmla="*/ 308 w 376" name="T86"/>
              <a:gd fmla="*/ 107 h 355" name="T87"/>
              <a:gd fmla="*/ 304 w 376" name="T88"/>
              <a:gd fmla="*/ 111 h 355" name="T89"/>
              <a:gd fmla="*/ 177 w 376" name="T90"/>
              <a:gd fmla="*/ 109 h 355" name="T91"/>
              <a:gd fmla="*/ 238 w 376" name="T92"/>
              <a:gd fmla="*/ 63 h 355" name="T93"/>
              <a:gd fmla="*/ 176 w 376" name="T94"/>
              <a:gd fmla="*/ 35 h 355" name="T95"/>
              <a:gd fmla="*/ 180 w 376" name="T96"/>
              <a:gd fmla="*/ 31 h 355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355" w="376">
                <a:moveTo>
                  <a:pt x="90" y="0"/>
                </a:moveTo>
                <a:cubicBezTo>
                  <a:pt x="104" y="0"/>
                  <a:pt x="115" y="12"/>
                  <a:pt x="115" y="26"/>
                </a:cubicBezTo>
                <a:cubicBezTo>
                  <a:pt x="115" y="40"/>
                  <a:pt x="104" y="52"/>
                  <a:pt x="90" y="52"/>
                </a:cubicBezTo>
                <a:cubicBezTo>
                  <a:pt x="75" y="52"/>
                  <a:pt x="64" y="40"/>
                  <a:pt x="64" y="26"/>
                </a:cubicBezTo>
                <a:cubicBezTo>
                  <a:pt x="64" y="12"/>
                  <a:pt x="75" y="0"/>
                  <a:pt x="90" y="0"/>
                </a:cubicBezTo>
                <a:close/>
                <a:moveTo>
                  <a:pt x="37" y="264"/>
                </a:moveTo>
                <a:cubicBezTo>
                  <a:pt x="95" y="264"/>
                  <a:pt x="95" y="264"/>
                  <a:pt x="95" y="264"/>
                </a:cubicBezTo>
                <a:cubicBezTo>
                  <a:pt x="108" y="264"/>
                  <a:pt x="118" y="274"/>
                  <a:pt x="118" y="287"/>
                </a:cubicBezTo>
                <a:cubicBezTo>
                  <a:pt x="118" y="310"/>
                  <a:pt x="118" y="310"/>
                  <a:pt x="118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31" y="310"/>
                  <a:pt x="131" y="310"/>
                  <a:pt x="131" y="310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4" y="287"/>
                  <a:pt x="134" y="287"/>
                  <a:pt x="134" y="287"/>
                </a:cubicBezTo>
                <a:cubicBezTo>
                  <a:pt x="134" y="274"/>
                  <a:pt x="144" y="264"/>
                  <a:pt x="156" y="264"/>
                </a:cubicBezTo>
                <a:cubicBezTo>
                  <a:pt x="215" y="264"/>
                  <a:pt x="215" y="264"/>
                  <a:pt x="215" y="264"/>
                </a:cubicBezTo>
                <a:cubicBezTo>
                  <a:pt x="227" y="264"/>
                  <a:pt x="237" y="274"/>
                  <a:pt x="237" y="287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41" y="310"/>
                  <a:pt x="241" y="310"/>
                  <a:pt x="241" y="310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55" y="310"/>
                  <a:pt x="255" y="310"/>
                  <a:pt x="255" y="310"/>
                </a:cubicBezTo>
                <a:cubicBezTo>
                  <a:pt x="255" y="287"/>
                  <a:pt x="255" y="287"/>
                  <a:pt x="255" y="287"/>
                </a:cubicBezTo>
                <a:cubicBezTo>
                  <a:pt x="255" y="274"/>
                  <a:pt x="265" y="264"/>
                  <a:pt x="278" y="264"/>
                </a:cubicBezTo>
                <a:cubicBezTo>
                  <a:pt x="336" y="264"/>
                  <a:pt x="336" y="264"/>
                  <a:pt x="336" y="264"/>
                </a:cubicBezTo>
                <a:cubicBezTo>
                  <a:pt x="348" y="264"/>
                  <a:pt x="358" y="274"/>
                  <a:pt x="358" y="287"/>
                </a:cubicBezTo>
                <a:cubicBezTo>
                  <a:pt x="358" y="310"/>
                  <a:pt x="358" y="310"/>
                  <a:pt x="358" y="310"/>
                </a:cubicBezTo>
                <a:cubicBezTo>
                  <a:pt x="362" y="310"/>
                  <a:pt x="362" y="310"/>
                  <a:pt x="362" y="310"/>
                </a:cubicBezTo>
                <a:cubicBezTo>
                  <a:pt x="371" y="310"/>
                  <a:pt x="371" y="310"/>
                  <a:pt x="371" y="310"/>
                </a:cubicBezTo>
                <a:cubicBezTo>
                  <a:pt x="376" y="310"/>
                  <a:pt x="376" y="310"/>
                  <a:pt x="376" y="310"/>
                </a:cubicBezTo>
                <a:cubicBezTo>
                  <a:pt x="376" y="323"/>
                  <a:pt x="376" y="323"/>
                  <a:pt x="376" y="323"/>
                </a:cubicBezTo>
                <a:cubicBezTo>
                  <a:pt x="371" y="323"/>
                  <a:pt x="371" y="323"/>
                  <a:pt x="371" y="323"/>
                </a:cubicBezTo>
                <a:cubicBezTo>
                  <a:pt x="362" y="323"/>
                  <a:pt x="362" y="323"/>
                  <a:pt x="362" y="323"/>
                </a:cubicBezTo>
                <a:cubicBezTo>
                  <a:pt x="358" y="323"/>
                  <a:pt x="358" y="323"/>
                  <a:pt x="358" y="323"/>
                </a:cubicBezTo>
                <a:cubicBezTo>
                  <a:pt x="358" y="355"/>
                  <a:pt x="358" y="355"/>
                  <a:pt x="358" y="355"/>
                </a:cubicBezTo>
                <a:cubicBezTo>
                  <a:pt x="255" y="355"/>
                  <a:pt x="255" y="355"/>
                  <a:pt x="255" y="355"/>
                </a:cubicBezTo>
                <a:cubicBezTo>
                  <a:pt x="255" y="323"/>
                  <a:pt x="255" y="323"/>
                  <a:pt x="255" y="323"/>
                </a:cubicBezTo>
                <a:cubicBezTo>
                  <a:pt x="250" y="323"/>
                  <a:pt x="250" y="323"/>
                  <a:pt x="250" y="323"/>
                </a:cubicBezTo>
                <a:cubicBezTo>
                  <a:pt x="241" y="323"/>
                  <a:pt x="241" y="323"/>
                  <a:pt x="241" y="323"/>
                </a:cubicBezTo>
                <a:cubicBezTo>
                  <a:pt x="237" y="323"/>
                  <a:pt x="237" y="323"/>
                  <a:pt x="237" y="323"/>
                </a:cubicBezTo>
                <a:cubicBezTo>
                  <a:pt x="237" y="355"/>
                  <a:pt x="237" y="355"/>
                  <a:pt x="237" y="355"/>
                </a:cubicBezTo>
                <a:cubicBezTo>
                  <a:pt x="134" y="355"/>
                  <a:pt x="134" y="355"/>
                  <a:pt x="134" y="355"/>
                </a:cubicBezTo>
                <a:cubicBezTo>
                  <a:pt x="134" y="323"/>
                  <a:pt x="134" y="323"/>
                  <a:pt x="134" y="32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20" y="323"/>
                  <a:pt x="120" y="323"/>
                  <a:pt x="120" y="323"/>
                </a:cubicBezTo>
                <a:cubicBezTo>
                  <a:pt x="118" y="323"/>
                  <a:pt x="118" y="323"/>
                  <a:pt x="118" y="323"/>
                </a:cubicBezTo>
                <a:cubicBezTo>
                  <a:pt x="118" y="355"/>
                  <a:pt x="118" y="355"/>
                  <a:pt x="118" y="355"/>
                </a:cubicBezTo>
                <a:cubicBezTo>
                  <a:pt x="14" y="355"/>
                  <a:pt x="14" y="355"/>
                  <a:pt x="14" y="355"/>
                </a:cubicBezTo>
                <a:cubicBezTo>
                  <a:pt x="14" y="323"/>
                  <a:pt x="14" y="323"/>
                  <a:pt x="14" y="323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310"/>
                  <a:pt x="0" y="310"/>
                  <a:pt x="0" y="310"/>
                </a:cubicBezTo>
                <a:cubicBezTo>
                  <a:pt x="14" y="310"/>
                  <a:pt x="14" y="310"/>
                  <a:pt x="14" y="310"/>
                </a:cubicBezTo>
                <a:cubicBezTo>
                  <a:pt x="14" y="287"/>
                  <a:pt x="14" y="287"/>
                  <a:pt x="14" y="287"/>
                </a:cubicBezTo>
                <a:cubicBezTo>
                  <a:pt x="14" y="274"/>
                  <a:pt x="24" y="264"/>
                  <a:pt x="37" y="264"/>
                </a:cubicBezTo>
                <a:close/>
                <a:moveTo>
                  <a:pt x="307" y="220"/>
                </a:moveTo>
                <a:cubicBezTo>
                  <a:pt x="323" y="220"/>
                  <a:pt x="336" y="232"/>
                  <a:pt x="336" y="248"/>
                </a:cubicBezTo>
                <a:cubicBezTo>
                  <a:pt x="336" y="251"/>
                  <a:pt x="335" y="255"/>
                  <a:pt x="334" y="258"/>
                </a:cubicBezTo>
                <a:cubicBezTo>
                  <a:pt x="281" y="258"/>
                  <a:pt x="281" y="258"/>
                  <a:pt x="281" y="258"/>
                </a:cubicBezTo>
                <a:cubicBezTo>
                  <a:pt x="280" y="255"/>
                  <a:pt x="279" y="251"/>
                  <a:pt x="279" y="248"/>
                </a:cubicBezTo>
                <a:cubicBezTo>
                  <a:pt x="279" y="232"/>
                  <a:pt x="292" y="220"/>
                  <a:pt x="307" y="220"/>
                </a:cubicBezTo>
                <a:close/>
                <a:moveTo>
                  <a:pt x="186" y="220"/>
                </a:moveTo>
                <a:cubicBezTo>
                  <a:pt x="202" y="220"/>
                  <a:pt x="215" y="232"/>
                  <a:pt x="215" y="248"/>
                </a:cubicBezTo>
                <a:cubicBezTo>
                  <a:pt x="215" y="251"/>
                  <a:pt x="214" y="255"/>
                  <a:pt x="213" y="258"/>
                </a:cubicBezTo>
                <a:cubicBezTo>
                  <a:pt x="160" y="258"/>
                  <a:pt x="160" y="258"/>
                  <a:pt x="160" y="258"/>
                </a:cubicBezTo>
                <a:cubicBezTo>
                  <a:pt x="159" y="255"/>
                  <a:pt x="158" y="251"/>
                  <a:pt x="158" y="248"/>
                </a:cubicBezTo>
                <a:cubicBezTo>
                  <a:pt x="158" y="232"/>
                  <a:pt x="171" y="220"/>
                  <a:pt x="186" y="220"/>
                </a:cubicBezTo>
                <a:close/>
                <a:moveTo>
                  <a:pt x="67" y="220"/>
                </a:moveTo>
                <a:cubicBezTo>
                  <a:pt x="82" y="220"/>
                  <a:pt x="95" y="232"/>
                  <a:pt x="95" y="248"/>
                </a:cubicBezTo>
                <a:cubicBezTo>
                  <a:pt x="95" y="251"/>
                  <a:pt x="94" y="255"/>
                  <a:pt x="93" y="258"/>
                </a:cubicBezTo>
                <a:cubicBezTo>
                  <a:pt x="40" y="258"/>
                  <a:pt x="40" y="258"/>
                  <a:pt x="40" y="258"/>
                </a:cubicBezTo>
                <a:cubicBezTo>
                  <a:pt x="39" y="255"/>
                  <a:pt x="38" y="251"/>
                  <a:pt x="38" y="248"/>
                </a:cubicBezTo>
                <a:cubicBezTo>
                  <a:pt x="38" y="232"/>
                  <a:pt x="51" y="220"/>
                  <a:pt x="67" y="220"/>
                </a:cubicBezTo>
                <a:close/>
                <a:moveTo>
                  <a:pt x="307" y="130"/>
                </a:moveTo>
                <a:cubicBezTo>
                  <a:pt x="307" y="147"/>
                  <a:pt x="307" y="147"/>
                  <a:pt x="307" y="147"/>
                </a:cubicBezTo>
                <a:cubicBezTo>
                  <a:pt x="293" y="147"/>
                  <a:pt x="293" y="147"/>
                  <a:pt x="293" y="147"/>
                </a:cubicBezTo>
                <a:cubicBezTo>
                  <a:pt x="308" y="201"/>
                  <a:pt x="308" y="201"/>
                  <a:pt x="308" y="201"/>
                </a:cubicBezTo>
                <a:cubicBezTo>
                  <a:pt x="289" y="201"/>
                  <a:pt x="289" y="201"/>
                  <a:pt x="289" y="201"/>
                </a:cubicBezTo>
                <a:cubicBezTo>
                  <a:pt x="273" y="147"/>
                  <a:pt x="273" y="147"/>
                  <a:pt x="273" y="147"/>
                </a:cubicBezTo>
                <a:cubicBezTo>
                  <a:pt x="216" y="147"/>
                  <a:pt x="216" y="147"/>
                  <a:pt x="216" y="147"/>
                </a:cubicBezTo>
                <a:cubicBezTo>
                  <a:pt x="201" y="201"/>
                  <a:pt x="201" y="201"/>
                  <a:pt x="201" y="201"/>
                </a:cubicBezTo>
                <a:cubicBezTo>
                  <a:pt x="181" y="201"/>
                  <a:pt x="181" y="201"/>
                  <a:pt x="181" y="201"/>
                </a:cubicBezTo>
                <a:cubicBezTo>
                  <a:pt x="197" y="147"/>
                  <a:pt x="197" y="147"/>
                  <a:pt x="197" y="147"/>
                </a:cubicBezTo>
                <a:cubicBezTo>
                  <a:pt x="181" y="147"/>
                  <a:pt x="181" y="147"/>
                  <a:pt x="181" y="147"/>
                </a:cubicBezTo>
                <a:cubicBezTo>
                  <a:pt x="181" y="130"/>
                  <a:pt x="181" y="130"/>
                  <a:pt x="181" y="130"/>
                </a:cubicBezTo>
                <a:cubicBezTo>
                  <a:pt x="307" y="130"/>
                  <a:pt x="307" y="130"/>
                  <a:pt x="307" y="130"/>
                </a:cubicBezTo>
                <a:close/>
                <a:moveTo>
                  <a:pt x="180" y="16"/>
                </a:moveTo>
                <a:cubicBezTo>
                  <a:pt x="175" y="16"/>
                  <a:pt x="170" y="18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3" y="25"/>
                  <a:pt x="161" y="30"/>
                  <a:pt x="161" y="35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63" y="55"/>
                  <a:pt x="117" y="55"/>
                  <a:pt x="66" y="55"/>
                </a:cubicBezTo>
                <a:cubicBezTo>
                  <a:pt x="57" y="55"/>
                  <a:pt x="50" y="63"/>
                  <a:pt x="50" y="71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6" y="85"/>
                  <a:pt x="66" y="85"/>
                  <a:pt x="66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9" y="199"/>
                  <a:pt x="69" y="199"/>
                  <a:pt x="69" y="199"/>
                </a:cubicBezTo>
                <a:cubicBezTo>
                  <a:pt x="87" y="199"/>
                  <a:pt x="87" y="199"/>
                  <a:pt x="87" y="199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99"/>
                  <a:pt x="91" y="199"/>
                  <a:pt x="91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32"/>
                  <a:pt x="109" y="132"/>
                  <a:pt x="109" y="13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28" y="85"/>
                  <a:pt x="128" y="85"/>
                  <a:pt x="128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61" y="107"/>
                  <a:pt x="161" y="107"/>
                  <a:pt x="161" y="107"/>
                </a:cubicBezTo>
                <a:cubicBezTo>
                  <a:pt x="161" y="112"/>
                  <a:pt x="163" y="117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70" y="124"/>
                  <a:pt x="175" y="126"/>
                  <a:pt x="180" y="126"/>
                </a:cubicBezTo>
                <a:cubicBezTo>
                  <a:pt x="304" y="126"/>
                  <a:pt x="304" y="126"/>
                  <a:pt x="304" y="126"/>
                </a:cubicBezTo>
                <a:cubicBezTo>
                  <a:pt x="309" y="126"/>
                  <a:pt x="314" y="124"/>
                  <a:pt x="317" y="120"/>
                </a:cubicBezTo>
                <a:cubicBezTo>
                  <a:pt x="317" y="120"/>
                  <a:pt x="317" y="120"/>
                  <a:pt x="317" y="120"/>
                </a:cubicBezTo>
                <a:cubicBezTo>
                  <a:pt x="321" y="117"/>
                  <a:pt x="323" y="112"/>
                  <a:pt x="323" y="107"/>
                </a:cubicBezTo>
                <a:cubicBezTo>
                  <a:pt x="323" y="35"/>
                  <a:pt x="323" y="35"/>
                  <a:pt x="323" y="35"/>
                </a:cubicBezTo>
                <a:cubicBezTo>
                  <a:pt x="323" y="30"/>
                  <a:pt x="321" y="25"/>
                  <a:pt x="317" y="21"/>
                </a:cubicBezTo>
                <a:cubicBezTo>
                  <a:pt x="314" y="18"/>
                  <a:pt x="309" y="16"/>
                  <a:pt x="304" y="16"/>
                </a:cubicBezTo>
                <a:cubicBezTo>
                  <a:pt x="180" y="16"/>
                  <a:pt x="180" y="16"/>
                  <a:pt x="180" y="16"/>
                </a:cubicBezTo>
                <a:close/>
                <a:moveTo>
                  <a:pt x="304" y="31"/>
                </a:moveTo>
                <a:cubicBezTo>
                  <a:pt x="305" y="31"/>
                  <a:pt x="306" y="31"/>
                  <a:pt x="307" y="32"/>
                </a:cubicBezTo>
                <a:cubicBezTo>
                  <a:pt x="307" y="33"/>
                  <a:pt x="308" y="34"/>
                  <a:pt x="308" y="35"/>
                </a:cubicBezTo>
                <a:cubicBezTo>
                  <a:pt x="308" y="107"/>
                  <a:pt x="308" y="107"/>
                  <a:pt x="308" y="107"/>
                </a:cubicBezTo>
                <a:cubicBezTo>
                  <a:pt x="308" y="108"/>
                  <a:pt x="307" y="109"/>
                  <a:pt x="307" y="109"/>
                </a:cubicBezTo>
                <a:cubicBezTo>
                  <a:pt x="307" y="110"/>
                  <a:pt x="307" y="110"/>
                  <a:pt x="307" y="110"/>
                </a:cubicBezTo>
                <a:cubicBezTo>
                  <a:pt x="306" y="110"/>
                  <a:pt x="305" y="111"/>
                  <a:pt x="304" y="111"/>
                </a:cubicBezTo>
                <a:cubicBezTo>
                  <a:pt x="180" y="111"/>
                  <a:pt x="180" y="111"/>
                  <a:pt x="180" y="111"/>
                </a:cubicBezTo>
                <a:cubicBezTo>
                  <a:pt x="179" y="111"/>
                  <a:pt x="178" y="110"/>
                  <a:pt x="177" y="110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6" y="109"/>
                  <a:pt x="176" y="108"/>
                  <a:pt x="176" y="107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238" y="63"/>
                  <a:pt x="238" y="63"/>
                  <a:pt x="238" y="63"/>
                </a:cubicBezTo>
                <a:cubicBezTo>
                  <a:pt x="237" y="62"/>
                  <a:pt x="237" y="62"/>
                  <a:pt x="237" y="62"/>
                </a:cubicBezTo>
                <a:cubicBezTo>
                  <a:pt x="176" y="70"/>
                  <a:pt x="176" y="70"/>
                  <a:pt x="176" y="70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6" y="34"/>
                  <a:pt x="176" y="33"/>
                  <a:pt x="177" y="32"/>
                </a:cubicBezTo>
                <a:cubicBezTo>
                  <a:pt x="177" y="32"/>
                  <a:pt x="177" y="32"/>
                  <a:pt x="177" y="32"/>
                </a:cubicBezTo>
                <a:cubicBezTo>
                  <a:pt x="178" y="31"/>
                  <a:pt x="179" y="31"/>
                  <a:pt x="180" y="31"/>
                </a:cubicBezTo>
                <a:lnTo>
                  <a:pt x="304" y="3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  <a:effectLst>
            <a:reflection algn="bl" blurRad="6350" dir="5400000" endA="300" endPos="35000" rotWithShape="0" stA="52000" sy="-100000"/>
          </a:effec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57" name="Freeform 73"/>
          <p:cNvSpPr>
            <a:spLocks noEditPoints="1"/>
          </p:cNvSpPr>
          <p:nvPr/>
        </p:nvSpPr>
        <p:spPr bwMode="auto">
          <a:xfrm>
            <a:off x="8760666" y="3114289"/>
            <a:ext cx="902617" cy="736583"/>
          </a:xfrm>
          <a:custGeom>
            <a:gdLst>
              <a:gd fmla="*/ 11 w 126" name="T0"/>
              <a:gd fmla="*/ 0 h 103" name="T1"/>
              <a:gd fmla="*/ 118 w 126" name="T2"/>
              <a:gd fmla="*/ 6 h 103" name="T3"/>
              <a:gd fmla="*/ 22 w 126" name="T4"/>
              <a:gd fmla="*/ 64 h 103" name="T5"/>
              <a:gd fmla="*/ 91 w 126" name="T6"/>
              <a:gd fmla="*/ 29 h 103" name="T7"/>
              <a:gd fmla="*/ 95 w 126" name="T8"/>
              <a:gd fmla="*/ 37 h 103" name="T9"/>
              <a:gd fmla="*/ 90 w 126" name="T10"/>
              <a:gd fmla="*/ 27 h 103" name="T11"/>
              <a:gd fmla="*/ 89 w 126" name="T12"/>
              <a:gd fmla="*/ 38 h 103" name="T13"/>
              <a:gd fmla="*/ 86 w 126" name="T14"/>
              <a:gd fmla="*/ 40 h 103" name="T15"/>
              <a:gd fmla="*/ 86 w 126" name="T16"/>
              <a:gd fmla="*/ 31 h 103" name="T17"/>
              <a:gd fmla="*/ 81 w 126" name="T18"/>
              <a:gd fmla="*/ 25 h 103" name="T19"/>
              <a:gd fmla="*/ 78 w 126" name="T20"/>
              <a:gd fmla="*/ 29 h 103" name="T21"/>
              <a:gd fmla="*/ 92 w 126" name="T22"/>
              <a:gd fmla="*/ 45 h 103" name="T23"/>
              <a:gd fmla="*/ 89 w 126" name="T24"/>
              <a:gd fmla="*/ 36 h 103" name="T25"/>
              <a:gd fmla="*/ 91 w 126" name="T26"/>
              <a:gd fmla="*/ 25 h 103" name="T27"/>
              <a:gd fmla="*/ 97 w 126" name="T28"/>
              <a:gd fmla="*/ 37 h 103" name="T29"/>
              <a:gd fmla="*/ 93 w 126" name="T30"/>
              <a:gd fmla="*/ 23 h 103" name="T31"/>
              <a:gd fmla="*/ 46 w 126" name="T32"/>
              <a:gd fmla="*/ 19 h 103" name="T33"/>
              <a:gd fmla="*/ 49 w 126" name="T34"/>
              <a:gd fmla="*/ 18 h 103" name="T35"/>
              <a:gd fmla="*/ 70 w 126" name="T36"/>
              <a:gd fmla="*/ 19 h 103" name="T37"/>
              <a:gd fmla="*/ 65 w 126" name="T38"/>
              <a:gd fmla="*/ 32 h 103" name="T39"/>
              <a:gd fmla="*/ 63 w 126" name="T40"/>
              <a:gd fmla="*/ 34 h 103" name="T41"/>
              <a:gd fmla="*/ 53 w 126" name="T42"/>
              <a:gd fmla="*/ 34 h 103" name="T43"/>
              <a:gd fmla="*/ 59 w 126" name="T44"/>
              <a:gd fmla="*/ 38 h 103" name="T45"/>
              <a:gd fmla="*/ 62 w 126" name="T46"/>
              <a:gd fmla="*/ 39 h 103" name="T47"/>
              <a:gd fmla="*/ 73 w 126" name="T48"/>
              <a:gd fmla="*/ 30 h 103" name="T49"/>
              <a:gd fmla="*/ 51 w 126" name="T50"/>
              <a:gd fmla="*/ 14 h 103" name="T51"/>
              <a:gd fmla="*/ 68 w 126" name="T52"/>
              <a:gd fmla="*/ 27 h 103" name="T53"/>
              <a:gd fmla="*/ 68 w 126" name="T54"/>
              <a:gd fmla="*/ 25 h 103" name="T55"/>
              <a:gd fmla="*/ 54 w 126" name="T56"/>
              <a:gd fmla="*/ 21 h 103" name="T57"/>
              <a:gd fmla="*/ 35 w 126" name="T58"/>
              <a:gd fmla="*/ 40 h 103" name="T59"/>
              <a:gd fmla="*/ 52 w 126" name="T60"/>
              <a:gd fmla="*/ 39 h 103" name="T61"/>
              <a:gd fmla="*/ 51 w 126" name="T62"/>
              <a:gd fmla="*/ 33 h 103" name="T63"/>
              <a:gd fmla="*/ 51 w 126" name="T64"/>
              <a:gd fmla="*/ 30 h 103" name="T65"/>
              <a:gd fmla="*/ 38 w 126" name="T66"/>
              <a:gd fmla="*/ 30 h 103" name="T67"/>
              <a:gd fmla="*/ 39 w 126" name="T68"/>
              <a:gd fmla="*/ 34 h 103" name="T69"/>
              <a:gd fmla="*/ 35 w 126" name="T70"/>
              <a:gd fmla="*/ 40 h 103" name="T71"/>
              <a:gd fmla="*/ 22 w 126" name="T72"/>
              <a:gd fmla="*/ 56 h 103" name="T73"/>
              <a:gd fmla="*/ 126 w 126" name="T74"/>
              <a:gd fmla="*/ 99 h 103" name="T75"/>
              <a:gd fmla="*/ 0 w 126" name="T76"/>
              <a:gd fmla="*/ 87 h 103" name="T77"/>
              <a:gd fmla="*/ 118 w 126" name="T78"/>
              <a:gd fmla="*/ 67 h 103" name="T79"/>
              <a:gd fmla="*/ 54 w 126" name="T80"/>
              <a:gd fmla="*/ 72 h 103" name="T81"/>
              <a:gd fmla="*/ 52 w 126" name="T82"/>
              <a:gd fmla="*/ 85 h 103" name="T83"/>
              <a:gd fmla="*/ 24 w 126" name="T84"/>
              <a:gd fmla="*/ 85 h 103" name="T85"/>
              <a:gd fmla="*/ 58 w 126" name="T86"/>
              <a:gd fmla="*/ 82 h 103" name="T87"/>
              <a:gd fmla="*/ 58 w 126" name="T88"/>
              <a:gd fmla="*/ 82 h 103" name="T89"/>
              <a:gd fmla="*/ 85 w 126" name="T90"/>
              <a:gd fmla="*/ 82 h 103" name="T91"/>
              <a:gd fmla="*/ 102 w 126" name="T92"/>
              <a:gd fmla="*/ 85 h 103" name="T93"/>
              <a:gd fmla="*/ 38 w 126" name="T94"/>
              <a:gd fmla="*/ 79 h 103" name="T95"/>
              <a:gd fmla="*/ 28 w 126" name="T96"/>
              <a:gd fmla="*/ 76 h 103" name="T97"/>
              <a:gd fmla="*/ 28 w 126" name="T98"/>
              <a:gd fmla="*/ 76 h 103" name="T99"/>
              <a:gd fmla="*/ 65 w 126" name="T100"/>
              <a:gd fmla="*/ 76 h 103" name="T101"/>
              <a:gd fmla="*/ 81 w 126" name="T102"/>
              <a:gd fmla="*/ 79 h 103" name="T103"/>
              <a:gd fmla="*/ 87 w 126" name="T104"/>
              <a:gd fmla="*/ 79 h 103" name="T105"/>
              <a:gd fmla="*/ 30 w 126" name="T106"/>
              <a:gd fmla="*/ 72 h 103" name="T107"/>
              <a:gd fmla="*/ 30 w 126" name="T108"/>
              <a:gd fmla="*/ 72 h 103" name="T109"/>
              <a:gd fmla="*/ 69 w 126" name="T110"/>
              <a:gd fmla="*/ 72 h 103" name="T111"/>
              <a:gd fmla="*/ 85 w 126" name="T112"/>
              <a:gd fmla="*/ 74 h 103" name="T113"/>
              <a:gd fmla="*/ 90 w 126" name="T114"/>
              <a:gd fmla="*/ 74 h 103" name="T115"/>
              <a:gd fmla="*/ 10 w 126" name="T116"/>
              <a:gd fmla="*/ 91 h 103" name="T117"/>
              <a:gd fmla="*/ 10 w 126" name="T118"/>
              <a:gd fmla="*/ 91 h 103" name="T119"/>
              <a:gd fmla="*/ 116 w 126" name="T120"/>
              <a:gd fmla="*/ 91 h 103" name="T121"/>
              <a:gd fmla="*/ 49 w 126" name="T122"/>
              <a:gd fmla="*/ 96 h 103" name="T123"/>
              <a:gd fmla="*/ 25 w 126" name="T124"/>
              <a:gd fmla="*/ 96 h 103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103" w="125">
                <a:moveTo>
                  <a:pt x="11" y="64"/>
                </a:moveTo>
                <a:cubicBezTo>
                  <a:pt x="11" y="56"/>
                  <a:pt x="11" y="56"/>
                  <a:pt x="11" y="5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0"/>
                  <a:pt x="11" y="0"/>
                  <a:pt x="11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6"/>
                  <a:pt x="118" y="6"/>
                  <a:pt x="118" y="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11" y="64"/>
                  <a:pt x="11" y="64"/>
                  <a:pt x="11" y="64"/>
                </a:cubicBezTo>
                <a:close/>
                <a:moveTo>
                  <a:pt x="90" y="27"/>
                </a:moveTo>
                <a:cubicBezTo>
                  <a:pt x="90" y="29"/>
                  <a:pt x="90" y="29"/>
                  <a:pt x="90" y="29"/>
                </a:cubicBezTo>
                <a:cubicBezTo>
                  <a:pt x="90" y="29"/>
                  <a:pt x="90" y="29"/>
                  <a:pt x="91" y="29"/>
                </a:cubicBezTo>
                <a:cubicBezTo>
                  <a:pt x="92" y="30"/>
                  <a:pt x="93" y="31"/>
                  <a:pt x="93" y="32"/>
                </a:cubicBezTo>
                <a:cubicBezTo>
                  <a:pt x="94" y="33"/>
                  <a:pt x="94" y="34"/>
                  <a:pt x="93" y="35"/>
                </a:cubicBezTo>
                <a:cubicBezTo>
                  <a:pt x="93" y="36"/>
                  <a:pt x="93" y="36"/>
                  <a:pt x="93" y="36"/>
                </a:cubicBezTo>
                <a:cubicBezTo>
                  <a:pt x="95" y="37"/>
                  <a:pt x="95" y="37"/>
                  <a:pt x="95" y="37"/>
                </a:cubicBezTo>
                <a:cubicBezTo>
                  <a:pt x="95" y="36"/>
                  <a:pt x="95" y="36"/>
                  <a:pt x="95" y="36"/>
                </a:cubicBezTo>
                <a:cubicBezTo>
                  <a:pt x="96" y="34"/>
                  <a:pt x="96" y="32"/>
                  <a:pt x="95" y="31"/>
                </a:cubicBezTo>
                <a:cubicBezTo>
                  <a:pt x="95" y="30"/>
                  <a:pt x="93" y="28"/>
                  <a:pt x="91" y="27"/>
                </a:cubicBezTo>
                <a:cubicBezTo>
                  <a:pt x="91" y="27"/>
                  <a:pt x="91" y="27"/>
                  <a:pt x="90" y="27"/>
                </a:cubicBezTo>
                <a:close/>
                <a:moveTo>
                  <a:pt x="92" y="45"/>
                </a:moveTo>
                <a:cubicBezTo>
                  <a:pt x="94" y="45"/>
                  <a:pt x="94" y="45"/>
                  <a:pt x="94" y="45"/>
                </a:cubicBezTo>
                <a:cubicBezTo>
                  <a:pt x="93" y="42"/>
                  <a:pt x="90" y="38"/>
                  <a:pt x="90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88" y="39"/>
                  <a:pt x="88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40"/>
                  <a:pt x="86" y="40"/>
                  <a:pt x="86" y="40"/>
                </a:cubicBezTo>
                <a:cubicBezTo>
                  <a:pt x="84" y="37"/>
                  <a:pt x="84" y="36"/>
                  <a:pt x="82" y="33"/>
                </a:cubicBezTo>
                <a:cubicBezTo>
                  <a:pt x="84" y="32"/>
                  <a:pt x="84" y="32"/>
                  <a:pt x="84" y="32"/>
                </a:cubicBezTo>
                <a:cubicBezTo>
                  <a:pt x="85" y="31"/>
                  <a:pt x="85" y="31"/>
                  <a:pt x="85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86" y="30"/>
                  <a:pt x="84" y="25"/>
                  <a:pt x="83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0" y="25"/>
                  <a:pt x="80" y="25"/>
                  <a:pt x="80" y="25"/>
                </a:cubicBezTo>
                <a:cubicBezTo>
                  <a:pt x="78" y="26"/>
                  <a:pt x="78" y="27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9" y="36"/>
                  <a:pt x="82" y="41"/>
                  <a:pt x="86" y="46"/>
                </a:cubicBezTo>
                <a:cubicBezTo>
                  <a:pt x="87" y="47"/>
                  <a:pt x="89" y="47"/>
                  <a:pt x="91" y="46"/>
                </a:cubicBezTo>
                <a:cubicBezTo>
                  <a:pt x="91" y="46"/>
                  <a:pt x="91" y="46"/>
                  <a:pt x="91" y="46"/>
                </a:cubicBezTo>
                <a:cubicBezTo>
                  <a:pt x="92" y="45"/>
                  <a:pt x="92" y="45"/>
                  <a:pt x="92" y="45"/>
                </a:cubicBezTo>
                <a:cubicBezTo>
                  <a:pt x="92" y="45"/>
                  <a:pt x="92" y="45"/>
                  <a:pt x="92" y="45"/>
                </a:cubicBezTo>
                <a:close/>
                <a:moveTo>
                  <a:pt x="90" y="32"/>
                </a:moveTo>
                <a:cubicBezTo>
                  <a:pt x="89" y="32"/>
                  <a:pt x="88" y="32"/>
                  <a:pt x="88" y="33"/>
                </a:cubicBezTo>
                <a:cubicBezTo>
                  <a:pt x="87" y="34"/>
                  <a:pt x="88" y="35"/>
                  <a:pt x="89" y="36"/>
                </a:cubicBezTo>
                <a:cubicBezTo>
                  <a:pt x="90" y="36"/>
                  <a:pt x="91" y="35"/>
                  <a:pt x="91" y="34"/>
                </a:cubicBezTo>
                <a:cubicBezTo>
                  <a:pt x="91" y="33"/>
                  <a:pt x="91" y="32"/>
                  <a:pt x="90" y="32"/>
                </a:cubicBezTo>
                <a:close/>
                <a:moveTo>
                  <a:pt x="92" y="23"/>
                </a:moveTo>
                <a:cubicBezTo>
                  <a:pt x="91" y="25"/>
                  <a:pt x="91" y="25"/>
                  <a:pt x="91" y="25"/>
                </a:cubicBezTo>
                <a:cubicBezTo>
                  <a:pt x="91" y="25"/>
                  <a:pt x="92" y="25"/>
                  <a:pt x="92" y="25"/>
                </a:cubicBezTo>
                <a:cubicBezTo>
                  <a:pt x="94" y="26"/>
                  <a:pt x="96" y="27"/>
                  <a:pt x="97" y="29"/>
                </a:cubicBezTo>
                <a:cubicBezTo>
                  <a:pt x="98" y="31"/>
                  <a:pt x="98" y="33"/>
                  <a:pt x="98" y="36"/>
                </a:cubicBezTo>
                <a:cubicBezTo>
                  <a:pt x="98" y="36"/>
                  <a:pt x="97" y="37"/>
                  <a:pt x="97" y="37"/>
                </a:cubicBezTo>
                <a:cubicBezTo>
                  <a:pt x="99" y="38"/>
                  <a:pt x="99" y="38"/>
                  <a:pt x="99" y="38"/>
                </a:cubicBezTo>
                <a:cubicBezTo>
                  <a:pt x="99" y="37"/>
                  <a:pt x="100" y="37"/>
                  <a:pt x="100" y="36"/>
                </a:cubicBezTo>
                <a:cubicBezTo>
                  <a:pt x="100" y="33"/>
                  <a:pt x="100" y="30"/>
                  <a:pt x="99" y="28"/>
                </a:cubicBezTo>
                <a:cubicBezTo>
                  <a:pt x="97" y="26"/>
                  <a:pt x="95" y="24"/>
                  <a:pt x="93" y="23"/>
                </a:cubicBezTo>
                <a:cubicBezTo>
                  <a:pt x="92" y="23"/>
                  <a:pt x="92" y="23"/>
                  <a:pt x="92" y="23"/>
                </a:cubicBezTo>
                <a:close/>
                <a:moveTo>
                  <a:pt x="51" y="14"/>
                </a:moveTo>
                <a:cubicBezTo>
                  <a:pt x="49" y="14"/>
                  <a:pt x="48" y="15"/>
                  <a:pt x="47" y="16"/>
                </a:cubicBezTo>
                <a:cubicBezTo>
                  <a:pt x="46" y="17"/>
                  <a:pt x="46" y="18"/>
                  <a:pt x="46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9" y="18"/>
                  <a:pt x="49" y="18"/>
                </a:cubicBezTo>
                <a:cubicBezTo>
                  <a:pt x="49" y="17"/>
                  <a:pt x="50" y="17"/>
                  <a:pt x="51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69" y="17"/>
                  <a:pt x="69" y="17"/>
                  <a:pt x="70" y="18"/>
                </a:cubicBezTo>
                <a:cubicBezTo>
                  <a:pt x="70" y="18"/>
                  <a:pt x="70" y="19"/>
                  <a:pt x="70" y="19"/>
                </a:cubicBezTo>
                <a:cubicBezTo>
                  <a:pt x="70" y="30"/>
                  <a:pt x="70" y="30"/>
                  <a:pt x="70" y="30"/>
                </a:cubicBezTo>
                <a:cubicBezTo>
                  <a:pt x="70" y="31"/>
                  <a:pt x="70" y="31"/>
                  <a:pt x="70" y="32"/>
                </a:cubicBezTo>
                <a:cubicBezTo>
                  <a:pt x="69" y="32"/>
                  <a:pt x="69" y="32"/>
                  <a:pt x="68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33"/>
                  <a:pt x="64" y="33"/>
                  <a:pt x="64" y="33"/>
                </a:cubicBezTo>
                <a:cubicBezTo>
                  <a:pt x="62" y="34"/>
                  <a:pt x="62" y="34"/>
                  <a:pt x="62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2"/>
                  <a:pt x="63" y="32"/>
                  <a:pt x="63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3"/>
                  <a:pt x="53" y="33"/>
                  <a:pt x="53" y="34"/>
                </a:cubicBezTo>
                <a:cubicBezTo>
                  <a:pt x="53" y="34"/>
                  <a:pt x="53" y="34"/>
                  <a:pt x="52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8"/>
                  <a:pt x="59" y="38"/>
                  <a:pt x="59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1" y="39"/>
                  <a:pt x="61" y="39"/>
                  <a:pt x="61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5" y="35"/>
                  <a:pt x="65" y="35"/>
                  <a:pt x="65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70" y="35"/>
                  <a:pt x="71" y="34"/>
                  <a:pt x="72" y="33"/>
                </a:cubicBezTo>
                <a:cubicBezTo>
                  <a:pt x="73" y="33"/>
                  <a:pt x="73" y="31"/>
                  <a:pt x="73" y="30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8"/>
                  <a:pt x="73" y="17"/>
                  <a:pt x="72" y="16"/>
                </a:cubicBezTo>
                <a:cubicBezTo>
                  <a:pt x="71" y="15"/>
                  <a:pt x="70" y="14"/>
                  <a:pt x="68" y="14"/>
                </a:cubicBezTo>
                <a:cubicBezTo>
                  <a:pt x="51" y="14"/>
                  <a:pt x="51" y="14"/>
                  <a:pt x="51" y="14"/>
                </a:cubicBezTo>
                <a:close/>
                <a:moveTo>
                  <a:pt x="55" y="27"/>
                </a:moveTo>
                <a:cubicBezTo>
                  <a:pt x="55" y="29"/>
                  <a:pt x="55" y="29"/>
                  <a:pt x="55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7"/>
                  <a:pt x="68" y="27"/>
                  <a:pt x="68" y="27"/>
                </a:cubicBezTo>
                <a:cubicBezTo>
                  <a:pt x="55" y="27"/>
                  <a:pt x="55" y="27"/>
                  <a:pt x="55" y="27"/>
                </a:cubicBezTo>
                <a:close/>
                <a:moveTo>
                  <a:pt x="55" y="23"/>
                </a:moveTo>
                <a:cubicBezTo>
                  <a:pt x="55" y="25"/>
                  <a:pt x="55" y="25"/>
                  <a:pt x="55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3"/>
                  <a:pt x="68" y="23"/>
                  <a:pt x="68" y="23"/>
                </a:cubicBezTo>
                <a:cubicBezTo>
                  <a:pt x="55" y="23"/>
                  <a:pt x="55" y="23"/>
                  <a:pt x="55" y="23"/>
                </a:cubicBezTo>
                <a:close/>
                <a:moveTo>
                  <a:pt x="54" y="20"/>
                </a:moveTo>
                <a:cubicBezTo>
                  <a:pt x="54" y="21"/>
                  <a:pt x="54" y="21"/>
                  <a:pt x="54" y="21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20"/>
                  <a:pt x="68" y="20"/>
                  <a:pt x="68" y="20"/>
                </a:cubicBezTo>
                <a:cubicBezTo>
                  <a:pt x="54" y="20"/>
                  <a:pt x="54" y="20"/>
                  <a:pt x="54" y="20"/>
                </a:cubicBezTo>
                <a:close/>
                <a:moveTo>
                  <a:pt x="35" y="40"/>
                </a:moveTo>
                <a:cubicBezTo>
                  <a:pt x="32" y="42"/>
                  <a:pt x="31" y="48"/>
                  <a:pt x="31" y="51"/>
                </a:cubicBezTo>
                <a:cubicBezTo>
                  <a:pt x="34" y="54"/>
                  <a:pt x="54" y="54"/>
                  <a:pt x="58" y="51"/>
                </a:cubicBezTo>
                <a:cubicBezTo>
                  <a:pt x="59" y="47"/>
                  <a:pt x="57" y="42"/>
                  <a:pt x="54" y="39"/>
                </a:cubicBezTo>
                <a:cubicBezTo>
                  <a:pt x="53" y="39"/>
                  <a:pt x="53" y="39"/>
                  <a:pt x="52" y="39"/>
                </a:cubicBezTo>
                <a:cubicBezTo>
                  <a:pt x="51" y="39"/>
                  <a:pt x="50" y="39"/>
                  <a:pt x="50" y="39"/>
                </a:cubicBezTo>
                <a:cubicBezTo>
                  <a:pt x="49" y="39"/>
                  <a:pt x="49" y="38"/>
                  <a:pt x="49" y="37"/>
                </a:cubicBezTo>
                <a:cubicBezTo>
                  <a:pt x="49" y="36"/>
                  <a:pt x="50" y="35"/>
                  <a:pt x="50" y="34"/>
                </a:cubicBezTo>
                <a:cubicBezTo>
                  <a:pt x="51" y="34"/>
                  <a:pt x="51" y="33"/>
                  <a:pt x="51" y="33"/>
                </a:cubicBezTo>
                <a:cubicBezTo>
                  <a:pt x="51" y="32"/>
                  <a:pt x="52" y="31"/>
                  <a:pt x="52" y="31"/>
                </a:cubicBezTo>
                <a:cubicBezTo>
                  <a:pt x="52" y="30"/>
                  <a:pt x="52" y="30"/>
                  <a:pt x="52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7"/>
                  <a:pt x="51" y="25"/>
                  <a:pt x="49" y="23"/>
                </a:cubicBezTo>
                <a:cubicBezTo>
                  <a:pt x="47" y="21"/>
                  <a:pt x="42" y="22"/>
                  <a:pt x="40" y="24"/>
                </a:cubicBezTo>
                <a:cubicBezTo>
                  <a:pt x="38" y="25"/>
                  <a:pt x="38" y="26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2"/>
                  <a:pt x="38" y="33"/>
                </a:cubicBezTo>
                <a:cubicBezTo>
                  <a:pt x="38" y="33"/>
                  <a:pt x="39" y="34"/>
                  <a:pt x="39" y="34"/>
                </a:cubicBezTo>
                <a:cubicBezTo>
                  <a:pt x="39" y="35"/>
                  <a:pt x="40" y="36"/>
                  <a:pt x="41" y="37"/>
                </a:cubicBezTo>
                <a:cubicBezTo>
                  <a:pt x="41" y="38"/>
                  <a:pt x="40" y="38"/>
                  <a:pt x="40" y="39"/>
                </a:cubicBezTo>
                <a:cubicBezTo>
                  <a:pt x="39" y="39"/>
                  <a:pt x="39" y="40"/>
                  <a:pt x="38" y="40"/>
                </a:cubicBezTo>
                <a:cubicBezTo>
                  <a:pt x="37" y="40"/>
                  <a:pt x="36" y="40"/>
                  <a:pt x="35" y="40"/>
                </a:cubicBezTo>
                <a:close/>
                <a:moveTo>
                  <a:pt x="106" y="56"/>
                </a:moveTo>
                <a:cubicBezTo>
                  <a:pt x="106" y="10"/>
                  <a:pt x="106" y="10"/>
                  <a:pt x="106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56"/>
                  <a:pt x="22" y="56"/>
                  <a:pt x="22" y="56"/>
                </a:cubicBezTo>
                <a:cubicBezTo>
                  <a:pt x="106" y="56"/>
                  <a:pt x="106" y="56"/>
                  <a:pt x="106" y="56"/>
                </a:cubicBezTo>
                <a:close/>
                <a:moveTo>
                  <a:pt x="118" y="67"/>
                </a:moveTo>
                <a:cubicBezTo>
                  <a:pt x="126" y="87"/>
                  <a:pt x="126" y="87"/>
                  <a:pt x="126" y="87"/>
                </a:cubicBezTo>
                <a:cubicBezTo>
                  <a:pt x="126" y="99"/>
                  <a:pt x="126" y="99"/>
                  <a:pt x="126" y="99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6" y="103"/>
                  <a:pt x="6" y="103"/>
                  <a:pt x="6" y="103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87"/>
                  <a:pt x="0" y="87"/>
                  <a:pt x="0" y="87"/>
                </a:cubicBezTo>
                <a:cubicBezTo>
                  <a:pt x="11" y="67"/>
                  <a:pt x="11" y="67"/>
                  <a:pt x="11" y="67"/>
                </a:cubicBezTo>
                <a:cubicBezTo>
                  <a:pt x="22" y="67"/>
                  <a:pt x="22" y="67"/>
                  <a:pt x="22" y="67"/>
                </a:cubicBezTo>
                <a:cubicBezTo>
                  <a:pt x="106" y="67"/>
                  <a:pt x="106" y="67"/>
                  <a:pt x="106" y="67"/>
                </a:cubicBezTo>
                <a:cubicBezTo>
                  <a:pt x="118" y="67"/>
                  <a:pt x="118" y="67"/>
                  <a:pt x="118" y="67"/>
                </a:cubicBezTo>
                <a:close/>
                <a:moveTo>
                  <a:pt x="45" y="72"/>
                </a:moveTo>
                <a:cubicBezTo>
                  <a:pt x="44" y="73"/>
                  <a:pt x="44" y="73"/>
                  <a:pt x="44" y="74"/>
                </a:cubicBezTo>
                <a:cubicBezTo>
                  <a:pt x="47" y="74"/>
                  <a:pt x="50" y="74"/>
                  <a:pt x="54" y="74"/>
                </a:cubicBezTo>
                <a:cubicBezTo>
                  <a:pt x="54" y="73"/>
                  <a:pt x="54" y="73"/>
                  <a:pt x="54" y="72"/>
                </a:cubicBezTo>
                <a:cubicBezTo>
                  <a:pt x="51" y="72"/>
                  <a:pt x="48" y="72"/>
                  <a:pt x="45" y="72"/>
                </a:cubicBezTo>
                <a:close/>
                <a:moveTo>
                  <a:pt x="42" y="82"/>
                </a:moveTo>
                <a:cubicBezTo>
                  <a:pt x="41" y="83"/>
                  <a:pt x="41" y="84"/>
                  <a:pt x="41" y="85"/>
                </a:cubicBezTo>
                <a:cubicBezTo>
                  <a:pt x="45" y="85"/>
                  <a:pt x="48" y="85"/>
                  <a:pt x="52" y="85"/>
                </a:cubicBezTo>
                <a:cubicBezTo>
                  <a:pt x="52" y="84"/>
                  <a:pt x="52" y="83"/>
                  <a:pt x="52" y="82"/>
                </a:cubicBezTo>
                <a:cubicBezTo>
                  <a:pt x="49" y="82"/>
                  <a:pt x="45" y="82"/>
                  <a:pt x="42" y="82"/>
                </a:cubicBezTo>
                <a:close/>
                <a:moveTo>
                  <a:pt x="25" y="82"/>
                </a:moveTo>
                <a:cubicBezTo>
                  <a:pt x="25" y="83"/>
                  <a:pt x="25" y="84"/>
                  <a:pt x="24" y="85"/>
                </a:cubicBezTo>
                <a:cubicBezTo>
                  <a:pt x="28" y="85"/>
                  <a:pt x="31" y="85"/>
                  <a:pt x="35" y="85"/>
                </a:cubicBezTo>
                <a:cubicBezTo>
                  <a:pt x="35" y="84"/>
                  <a:pt x="36" y="83"/>
                  <a:pt x="36" y="82"/>
                </a:cubicBezTo>
                <a:cubicBezTo>
                  <a:pt x="33" y="82"/>
                  <a:pt x="29" y="82"/>
                  <a:pt x="25" y="82"/>
                </a:cubicBezTo>
                <a:close/>
                <a:moveTo>
                  <a:pt x="58" y="82"/>
                </a:moveTo>
                <a:cubicBezTo>
                  <a:pt x="58" y="83"/>
                  <a:pt x="58" y="84"/>
                  <a:pt x="58" y="85"/>
                </a:cubicBezTo>
                <a:cubicBezTo>
                  <a:pt x="61" y="85"/>
                  <a:pt x="65" y="85"/>
                  <a:pt x="69" y="85"/>
                </a:cubicBezTo>
                <a:cubicBezTo>
                  <a:pt x="69" y="84"/>
                  <a:pt x="69" y="83"/>
                  <a:pt x="69" y="82"/>
                </a:cubicBezTo>
                <a:cubicBezTo>
                  <a:pt x="65" y="82"/>
                  <a:pt x="62" y="82"/>
                  <a:pt x="58" y="82"/>
                </a:cubicBezTo>
                <a:close/>
                <a:moveTo>
                  <a:pt x="75" y="82"/>
                </a:moveTo>
                <a:cubicBezTo>
                  <a:pt x="75" y="83"/>
                  <a:pt x="75" y="84"/>
                  <a:pt x="75" y="85"/>
                </a:cubicBezTo>
                <a:cubicBezTo>
                  <a:pt x="78" y="85"/>
                  <a:pt x="82" y="85"/>
                  <a:pt x="86" y="85"/>
                </a:cubicBezTo>
                <a:cubicBezTo>
                  <a:pt x="85" y="84"/>
                  <a:pt x="85" y="83"/>
                  <a:pt x="85" y="82"/>
                </a:cubicBezTo>
                <a:cubicBezTo>
                  <a:pt x="82" y="82"/>
                  <a:pt x="78" y="82"/>
                  <a:pt x="75" y="82"/>
                </a:cubicBezTo>
                <a:close/>
                <a:moveTo>
                  <a:pt x="91" y="82"/>
                </a:moveTo>
                <a:cubicBezTo>
                  <a:pt x="91" y="83"/>
                  <a:pt x="91" y="84"/>
                  <a:pt x="91" y="85"/>
                </a:cubicBezTo>
                <a:cubicBezTo>
                  <a:pt x="95" y="85"/>
                  <a:pt x="99" y="85"/>
                  <a:pt x="102" y="85"/>
                </a:cubicBezTo>
                <a:cubicBezTo>
                  <a:pt x="102" y="84"/>
                  <a:pt x="102" y="83"/>
                  <a:pt x="102" y="82"/>
                </a:cubicBezTo>
                <a:cubicBezTo>
                  <a:pt x="98" y="82"/>
                  <a:pt x="95" y="82"/>
                  <a:pt x="91" y="82"/>
                </a:cubicBezTo>
                <a:close/>
                <a:moveTo>
                  <a:pt x="39" y="76"/>
                </a:moveTo>
                <a:cubicBezTo>
                  <a:pt x="39" y="77"/>
                  <a:pt x="39" y="78"/>
                  <a:pt x="38" y="79"/>
                </a:cubicBezTo>
                <a:cubicBezTo>
                  <a:pt x="42" y="79"/>
                  <a:pt x="45" y="79"/>
                  <a:pt x="49" y="79"/>
                </a:cubicBezTo>
                <a:cubicBezTo>
                  <a:pt x="49" y="78"/>
                  <a:pt x="49" y="77"/>
                  <a:pt x="49" y="76"/>
                </a:cubicBezTo>
                <a:cubicBezTo>
                  <a:pt x="46" y="76"/>
                  <a:pt x="43" y="76"/>
                  <a:pt x="39" y="76"/>
                </a:cubicBezTo>
                <a:close/>
                <a:moveTo>
                  <a:pt x="28" y="76"/>
                </a:moveTo>
                <a:cubicBezTo>
                  <a:pt x="27" y="77"/>
                  <a:pt x="27" y="78"/>
                  <a:pt x="26" y="79"/>
                </a:cubicBezTo>
                <a:cubicBezTo>
                  <a:pt x="29" y="79"/>
                  <a:pt x="31" y="79"/>
                  <a:pt x="33" y="79"/>
                </a:cubicBezTo>
                <a:cubicBezTo>
                  <a:pt x="33" y="78"/>
                  <a:pt x="33" y="77"/>
                  <a:pt x="34" y="76"/>
                </a:cubicBezTo>
                <a:cubicBezTo>
                  <a:pt x="32" y="76"/>
                  <a:pt x="30" y="76"/>
                  <a:pt x="28" y="76"/>
                </a:cubicBezTo>
                <a:close/>
                <a:moveTo>
                  <a:pt x="55" y="76"/>
                </a:moveTo>
                <a:cubicBezTo>
                  <a:pt x="55" y="77"/>
                  <a:pt x="54" y="78"/>
                  <a:pt x="54" y="79"/>
                </a:cubicBezTo>
                <a:cubicBezTo>
                  <a:pt x="58" y="79"/>
                  <a:pt x="61" y="79"/>
                  <a:pt x="65" y="79"/>
                </a:cubicBezTo>
                <a:cubicBezTo>
                  <a:pt x="65" y="78"/>
                  <a:pt x="65" y="77"/>
                  <a:pt x="65" y="76"/>
                </a:cubicBezTo>
                <a:cubicBezTo>
                  <a:pt x="62" y="76"/>
                  <a:pt x="58" y="76"/>
                  <a:pt x="55" y="76"/>
                </a:cubicBezTo>
                <a:close/>
                <a:moveTo>
                  <a:pt x="70" y="76"/>
                </a:moveTo>
                <a:cubicBezTo>
                  <a:pt x="70" y="77"/>
                  <a:pt x="70" y="78"/>
                  <a:pt x="70" y="79"/>
                </a:cubicBezTo>
                <a:cubicBezTo>
                  <a:pt x="74" y="79"/>
                  <a:pt x="77" y="79"/>
                  <a:pt x="81" y="79"/>
                </a:cubicBezTo>
                <a:cubicBezTo>
                  <a:pt x="81" y="78"/>
                  <a:pt x="81" y="77"/>
                  <a:pt x="81" y="76"/>
                </a:cubicBezTo>
                <a:cubicBezTo>
                  <a:pt x="77" y="76"/>
                  <a:pt x="74" y="76"/>
                  <a:pt x="70" y="76"/>
                </a:cubicBezTo>
                <a:close/>
                <a:moveTo>
                  <a:pt x="87" y="76"/>
                </a:moveTo>
                <a:cubicBezTo>
                  <a:pt x="87" y="77"/>
                  <a:pt x="87" y="78"/>
                  <a:pt x="87" y="79"/>
                </a:cubicBezTo>
                <a:cubicBezTo>
                  <a:pt x="92" y="79"/>
                  <a:pt x="96" y="79"/>
                  <a:pt x="101" y="79"/>
                </a:cubicBezTo>
                <a:cubicBezTo>
                  <a:pt x="101" y="78"/>
                  <a:pt x="101" y="77"/>
                  <a:pt x="100" y="76"/>
                </a:cubicBezTo>
                <a:cubicBezTo>
                  <a:pt x="96" y="76"/>
                  <a:pt x="91" y="76"/>
                  <a:pt x="87" y="76"/>
                </a:cubicBezTo>
                <a:close/>
                <a:moveTo>
                  <a:pt x="30" y="72"/>
                </a:moveTo>
                <a:cubicBezTo>
                  <a:pt x="29" y="73"/>
                  <a:pt x="29" y="73"/>
                  <a:pt x="28" y="74"/>
                </a:cubicBezTo>
                <a:cubicBezTo>
                  <a:pt x="32" y="74"/>
                  <a:pt x="35" y="74"/>
                  <a:pt x="38" y="74"/>
                </a:cubicBezTo>
                <a:cubicBezTo>
                  <a:pt x="39" y="73"/>
                  <a:pt x="39" y="73"/>
                  <a:pt x="39" y="72"/>
                </a:cubicBezTo>
                <a:cubicBezTo>
                  <a:pt x="36" y="72"/>
                  <a:pt x="33" y="72"/>
                  <a:pt x="30" y="72"/>
                </a:cubicBezTo>
                <a:close/>
                <a:moveTo>
                  <a:pt x="59" y="72"/>
                </a:moveTo>
                <a:cubicBezTo>
                  <a:pt x="59" y="73"/>
                  <a:pt x="59" y="73"/>
                  <a:pt x="59" y="74"/>
                </a:cubicBezTo>
                <a:cubicBezTo>
                  <a:pt x="62" y="74"/>
                  <a:pt x="66" y="74"/>
                  <a:pt x="69" y="74"/>
                </a:cubicBezTo>
                <a:cubicBezTo>
                  <a:pt x="69" y="73"/>
                  <a:pt x="69" y="73"/>
                  <a:pt x="69" y="72"/>
                </a:cubicBezTo>
                <a:cubicBezTo>
                  <a:pt x="66" y="72"/>
                  <a:pt x="63" y="72"/>
                  <a:pt x="59" y="72"/>
                </a:cubicBezTo>
                <a:close/>
                <a:moveTo>
                  <a:pt x="74" y="72"/>
                </a:moveTo>
                <a:cubicBezTo>
                  <a:pt x="74" y="73"/>
                  <a:pt x="74" y="73"/>
                  <a:pt x="74" y="74"/>
                </a:cubicBezTo>
                <a:cubicBezTo>
                  <a:pt x="78" y="74"/>
                  <a:pt x="81" y="74"/>
                  <a:pt x="85" y="74"/>
                </a:cubicBezTo>
                <a:cubicBezTo>
                  <a:pt x="84" y="73"/>
                  <a:pt x="84" y="73"/>
                  <a:pt x="84" y="72"/>
                </a:cubicBezTo>
                <a:cubicBezTo>
                  <a:pt x="81" y="72"/>
                  <a:pt x="78" y="72"/>
                  <a:pt x="74" y="72"/>
                </a:cubicBezTo>
                <a:close/>
                <a:moveTo>
                  <a:pt x="89" y="72"/>
                </a:moveTo>
                <a:cubicBezTo>
                  <a:pt x="90" y="73"/>
                  <a:pt x="90" y="73"/>
                  <a:pt x="90" y="74"/>
                </a:cubicBezTo>
                <a:cubicBezTo>
                  <a:pt x="93" y="74"/>
                  <a:pt x="97" y="74"/>
                  <a:pt x="100" y="74"/>
                </a:cubicBezTo>
                <a:cubicBezTo>
                  <a:pt x="100" y="73"/>
                  <a:pt x="99" y="73"/>
                  <a:pt x="99" y="72"/>
                </a:cubicBezTo>
                <a:cubicBezTo>
                  <a:pt x="96" y="72"/>
                  <a:pt x="93" y="72"/>
                  <a:pt x="89" y="72"/>
                </a:cubicBezTo>
                <a:close/>
                <a:moveTo>
                  <a:pt x="10" y="91"/>
                </a:moveTo>
                <a:cubicBezTo>
                  <a:pt x="10" y="96"/>
                  <a:pt x="10" y="96"/>
                  <a:pt x="10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20" y="91"/>
                  <a:pt x="20" y="91"/>
                  <a:pt x="20" y="91"/>
                </a:cubicBezTo>
                <a:cubicBezTo>
                  <a:pt x="10" y="91"/>
                  <a:pt x="10" y="91"/>
                  <a:pt x="10" y="91"/>
                </a:cubicBezTo>
                <a:close/>
                <a:moveTo>
                  <a:pt x="106" y="91"/>
                </a:moveTo>
                <a:cubicBezTo>
                  <a:pt x="106" y="96"/>
                  <a:pt x="106" y="96"/>
                  <a:pt x="10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1"/>
                  <a:pt x="116" y="91"/>
                  <a:pt x="116" y="91"/>
                </a:cubicBezTo>
                <a:cubicBezTo>
                  <a:pt x="106" y="91"/>
                  <a:pt x="106" y="91"/>
                  <a:pt x="106" y="91"/>
                </a:cubicBezTo>
                <a:close/>
                <a:moveTo>
                  <a:pt x="39" y="91"/>
                </a:moveTo>
                <a:cubicBezTo>
                  <a:pt x="39" y="96"/>
                  <a:pt x="39" y="96"/>
                  <a:pt x="3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91"/>
                  <a:pt x="49" y="91"/>
                  <a:pt x="49" y="91"/>
                </a:cubicBezTo>
                <a:cubicBezTo>
                  <a:pt x="39" y="91"/>
                  <a:pt x="39" y="91"/>
                  <a:pt x="39" y="91"/>
                </a:cubicBezTo>
                <a:close/>
                <a:moveTo>
                  <a:pt x="25" y="91"/>
                </a:moveTo>
                <a:cubicBezTo>
                  <a:pt x="25" y="96"/>
                  <a:pt x="25" y="96"/>
                  <a:pt x="2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1"/>
                  <a:pt x="35" y="91"/>
                  <a:pt x="35" y="91"/>
                </a:cubicBezTo>
                <a:lnTo>
                  <a:pt x="25" y="9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reflection algn="bl" blurRad="6350" dir="5400000" endA="300" endPos="35000" rotWithShape="0" stA="52000" sy="-100000"/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8" name="Freeform 48"/>
          <p:cNvSpPr>
            <a:spLocks noEditPoints="1"/>
          </p:cNvSpPr>
          <p:nvPr/>
        </p:nvSpPr>
        <p:spPr bwMode="auto">
          <a:xfrm>
            <a:off x="8850846" y="1248279"/>
            <a:ext cx="717507" cy="588835"/>
          </a:xfrm>
          <a:custGeom>
            <a:gdLst>
              <a:gd fmla="*/ 33 w 139" name="T0"/>
              <a:gd fmla="*/ 79 h 114" name="T1"/>
              <a:gd fmla="*/ 49 w 139" name="T2"/>
              <a:gd fmla="*/ 87 h 114" name="T3"/>
              <a:gd fmla="*/ 0 w 139" name="T4"/>
              <a:gd fmla="*/ 105 h 114" name="T5"/>
              <a:gd fmla="*/ 18 w 139" name="T6"/>
              <a:gd fmla="*/ 85 h 114" name="T7"/>
              <a:gd fmla="*/ 14 w 139" name="T8"/>
              <a:gd fmla="*/ 72 h 114" name="T9"/>
              <a:gd fmla="*/ 13 w 139" name="T10"/>
              <a:gd fmla="*/ 45 h 114" name="T11"/>
              <a:gd fmla="*/ 44 w 139" name="T12"/>
              <a:gd fmla="*/ 72 h 114" name="T13"/>
              <a:gd fmla="*/ 87 w 139" name="T14"/>
              <a:gd fmla="*/ 40 h 114" name="T15"/>
              <a:gd fmla="*/ 98 w 139" name="T16"/>
              <a:gd fmla="*/ 39 h 114" name="T17"/>
              <a:gd fmla="*/ 96 w 139" name="T18"/>
              <a:gd fmla="*/ 28 h 114" name="T19"/>
              <a:gd fmla="*/ 93 w 139" name="T20"/>
              <a:gd fmla="*/ 21 h 114" name="T21"/>
              <a:gd fmla="*/ 94 w 139" name="T22"/>
              <a:gd fmla="*/ 20 h 114" name="T23"/>
              <a:gd fmla="*/ 97 w 139" name="T24"/>
              <a:gd fmla="*/ 5 h 114" name="T25"/>
              <a:gd fmla="*/ 123 w 139" name="T26"/>
              <a:gd fmla="*/ 19 h 114" name="T27"/>
              <a:gd fmla="*/ 124 w 139" name="T28"/>
              <a:gd fmla="*/ 20 h 114" name="T29"/>
              <a:gd fmla="*/ 123 w 139" name="T30"/>
              <a:gd fmla="*/ 25 h 114" name="T31"/>
              <a:gd fmla="*/ 118 w 139" name="T32"/>
              <a:gd fmla="*/ 34 h 114" name="T33"/>
              <a:gd fmla="*/ 124 w 139" name="T34"/>
              <a:gd fmla="*/ 40 h 114" name="T35"/>
              <a:gd fmla="*/ 139 w 139" name="T36"/>
              <a:gd fmla="*/ 66 h 114" name="T37"/>
              <a:gd fmla="*/ 87 w 139" name="T38"/>
              <a:gd fmla="*/ 40 h 114" name="T39"/>
              <a:gd fmla="*/ 106 w 139" name="T40"/>
              <a:gd fmla="*/ 44 h 114" name="T41"/>
              <a:gd fmla="*/ 104 w 139" name="T42"/>
              <a:gd fmla="*/ 62 h 114" name="T43"/>
              <a:gd fmla="*/ 109 w 139" name="T44"/>
              <a:gd fmla="*/ 66 h 114" name="T45"/>
              <a:gd fmla="*/ 110 w 139" name="T46"/>
              <a:gd fmla="*/ 66 h 114" name="T47"/>
              <a:gd fmla="*/ 115 w 139" name="T48"/>
              <a:gd fmla="*/ 62 h 114" name="T49"/>
              <a:gd fmla="*/ 113 w 139" name="T50"/>
              <a:gd fmla="*/ 44 h 114" name="T51"/>
              <a:gd fmla="*/ 110 w 139" name="T52"/>
              <a:gd fmla="*/ 41 h 114" name="T53"/>
              <a:gd fmla="*/ 68 w 139" name="T54"/>
              <a:gd fmla="*/ 114 h 114" name="T55"/>
              <a:gd fmla="*/ 88 w 139" name="T56"/>
              <a:gd fmla="*/ 83 h 114" name="T57"/>
              <a:gd fmla="*/ 110 w 139" name="T58"/>
              <a:gd fmla="*/ 85 h 114" name="T59"/>
              <a:gd fmla="*/ 117 w 139" name="T60"/>
              <a:gd fmla="*/ 80 h 114" name="T61"/>
              <a:gd fmla="*/ 73 w 139" name="T62"/>
              <a:gd fmla="*/ 106 h 114" name="T63"/>
              <a:gd fmla="*/ 72 w 139" name="T64"/>
              <a:gd fmla="*/ 1 h 114" name="T65"/>
              <a:gd fmla="*/ 28 w 139" name="T66"/>
              <a:gd fmla="*/ 19 h 114" name="T67"/>
              <a:gd fmla="*/ 27 w 139" name="T68"/>
              <a:gd fmla="*/ 37 h 114" name="T69"/>
              <a:gd fmla="*/ 58 w 139" name="T70"/>
              <a:gd fmla="*/ 23 h 114" name="T71"/>
              <a:gd fmla="*/ 83 w 139" name="T72"/>
              <a:gd fmla="*/ 29 h 114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14" w="139">
                <a:moveTo>
                  <a:pt x="39" y="72"/>
                </a:moveTo>
                <a:cubicBezTo>
                  <a:pt x="37" y="75"/>
                  <a:pt x="35" y="77"/>
                  <a:pt x="33" y="79"/>
                </a:cubicBezTo>
                <a:cubicBezTo>
                  <a:pt x="33" y="82"/>
                  <a:pt x="34" y="83"/>
                  <a:pt x="35" y="85"/>
                </a:cubicBezTo>
                <a:cubicBezTo>
                  <a:pt x="36" y="85"/>
                  <a:pt x="48" y="85"/>
                  <a:pt x="49" y="87"/>
                </a:cubicBezTo>
                <a:cubicBezTo>
                  <a:pt x="53" y="92"/>
                  <a:pt x="53" y="101"/>
                  <a:pt x="52" y="105"/>
                </a:cubicBezTo>
                <a:cubicBezTo>
                  <a:pt x="40" y="111"/>
                  <a:pt x="13" y="111"/>
                  <a:pt x="0" y="105"/>
                </a:cubicBezTo>
                <a:cubicBezTo>
                  <a:pt x="0" y="101"/>
                  <a:pt x="0" y="92"/>
                  <a:pt x="4" y="87"/>
                </a:cubicBezTo>
                <a:cubicBezTo>
                  <a:pt x="5" y="85"/>
                  <a:pt x="16" y="85"/>
                  <a:pt x="18" y="85"/>
                </a:cubicBezTo>
                <a:cubicBezTo>
                  <a:pt x="19" y="83"/>
                  <a:pt x="19" y="81"/>
                  <a:pt x="19" y="79"/>
                </a:cubicBezTo>
                <a:cubicBezTo>
                  <a:pt x="17" y="77"/>
                  <a:pt x="15" y="75"/>
                  <a:pt x="14" y="72"/>
                </a:cubicBezTo>
                <a:cubicBezTo>
                  <a:pt x="12" y="72"/>
                  <a:pt x="9" y="72"/>
                  <a:pt x="8" y="72"/>
                </a:cubicBezTo>
                <a:cubicBezTo>
                  <a:pt x="7" y="62"/>
                  <a:pt x="9" y="48"/>
                  <a:pt x="13" y="45"/>
                </a:cubicBezTo>
                <a:cubicBezTo>
                  <a:pt x="19" y="40"/>
                  <a:pt x="33" y="40"/>
                  <a:pt x="39" y="44"/>
                </a:cubicBezTo>
                <a:cubicBezTo>
                  <a:pt x="43" y="47"/>
                  <a:pt x="46" y="63"/>
                  <a:pt x="44" y="72"/>
                </a:cubicBezTo>
                <a:cubicBezTo>
                  <a:pt x="44" y="72"/>
                  <a:pt x="39" y="72"/>
                  <a:pt x="39" y="72"/>
                </a:cubicBezTo>
                <a:close/>
                <a:moveTo>
                  <a:pt x="87" y="40"/>
                </a:moveTo>
                <a:cubicBezTo>
                  <a:pt x="89" y="40"/>
                  <a:pt x="92" y="40"/>
                  <a:pt x="94" y="40"/>
                </a:cubicBezTo>
                <a:cubicBezTo>
                  <a:pt x="96" y="41"/>
                  <a:pt x="97" y="40"/>
                  <a:pt x="98" y="39"/>
                </a:cubicBezTo>
                <a:cubicBezTo>
                  <a:pt x="99" y="38"/>
                  <a:pt x="99" y="36"/>
                  <a:pt x="100" y="34"/>
                </a:cubicBezTo>
                <a:cubicBezTo>
                  <a:pt x="98" y="32"/>
                  <a:pt x="97" y="30"/>
                  <a:pt x="96" y="28"/>
                </a:cubicBezTo>
                <a:cubicBezTo>
                  <a:pt x="95" y="27"/>
                  <a:pt x="94" y="26"/>
                  <a:pt x="94" y="25"/>
                </a:cubicBezTo>
                <a:cubicBezTo>
                  <a:pt x="94" y="24"/>
                  <a:pt x="93" y="22"/>
                  <a:pt x="93" y="21"/>
                </a:cubicBezTo>
                <a:cubicBezTo>
                  <a:pt x="93" y="20"/>
                  <a:pt x="93" y="20"/>
                  <a:pt x="93" y="20"/>
                </a:cubicBezTo>
                <a:cubicBezTo>
                  <a:pt x="94" y="20"/>
                  <a:pt x="94" y="20"/>
                  <a:pt x="94" y="20"/>
                </a:cubicBezTo>
                <a:cubicBezTo>
                  <a:pt x="94" y="20"/>
                  <a:pt x="94" y="19"/>
                  <a:pt x="94" y="19"/>
                </a:cubicBezTo>
                <a:cubicBezTo>
                  <a:pt x="93" y="11"/>
                  <a:pt x="94" y="8"/>
                  <a:pt x="97" y="5"/>
                </a:cubicBezTo>
                <a:cubicBezTo>
                  <a:pt x="103" y="0"/>
                  <a:pt x="113" y="0"/>
                  <a:pt x="119" y="4"/>
                </a:cubicBezTo>
                <a:cubicBezTo>
                  <a:pt x="123" y="7"/>
                  <a:pt x="124" y="12"/>
                  <a:pt x="123" y="19"/>
                </a:cubicBezTo>
                <a:cubicBezTo>
                  <a:pt x="123" y="19"/>
                  <a:pt x="123" y="19"/>
                  <a:pt x="123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24" y="22"/>
                  <a:pt x="124" y="24"/>
                  <a:pt x="123" y="25"/>
                </a:cubicBezTo>
                <a:cubicBezTo>
                  <a:pt x="123" y="26"/>
                  <a:pt x="122" y="27"/>
                  <a:pt x="121" y="28"/>
                </a:cubicBezTo>
                <a:cubicBezTo>
                  <a:pt x="121" y="30"/>
                  <a:pt x="119" y="32"/>
                  <a:pt x="118" y="34"/>
                </a:cubicBezTo>
                <a:cubicBezTo>
                  <a:pt x="118" y="36"/>
                  <a:pt x="119" y="38"/>
                  <a:pt x="120" y="40"/>
                </a:cubicBezTo>
                <a:cubicBezTo>
                  <a:pt x="121" y="40"/>
                  <a:pt x="123" y="40"/>
                  <a:pt x="124" y="40"/>
                </a:cubicBezTo>
                <a:cubicBezTo>
                  <a:pt x="126" y="40"/>
                  <a:pt x="128" y="40"/>
                  <a:pt x="130" y="40"/>
                </a:cubicBezTo>
                <a:cubicBezTo>
                  <a:pt x="136" y="45"/>
                  <a:pt x="139" y="58"/>
                  <a:pt x="139" y="66"/>
                </a:cubicBezTo>
                <a:cubicBezTo>
                  <a:pt x="129" y="72"/>
                  <a:pt x="85" y="73"/>
                  <a:pt x="79" y="66"/>
                </a:cubicBezTo>
                <a:cubicBezTo>
                  <a:pt x="79" y="59"/>
                  <a:pt x="80" y="47"/>
                  <a:pt x="87" y="40"/>
                </a:cubicBezTo>
                <a:close/>
                <a:moveTo>
                  <a:pt x="108" y="41"/>
                </a:moveTo>
                <a:cubicBezTo>
                  <a:pt x="106" y="44"/>
                  <a:pt x="106" y="44"/>
                  <a:pt x="106" y="44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8" y="41"/>
                  <a:pt x="108" y="41"/>
                  <a:pt x="108" y="41"/>
                </a:cubicBezTo>
                <a:close/>
                <a:moveTo>
                  <a:pt x="68" y="114"/>
                </a:moveTo>
                <a:cubicBezTo>
                  <a:pt x="57" y="86"/>
                  <a:pt x="57" y="86"/>
                  <a:pt x="57" y="86"/>
                </a:cubicBezTo>
                <a:cubicBezTo>
                  <a:pt x="88" y="83"/>
                  <a:pt x="88" y="83"/>
                  <a:pt x="88" y="83"/>
                </a:cubicBezTo>
                <a:cubicBezTo>
                  <a:pt x="82" y="92"/>
                  <a:pt x="82" y="92"/>
                  <a:pt x="82" y="92"/>
                </a:cubicBezTo>
                <a:cubicBezTo>
                  <a:pt x="92" y="97"/>
                  <a:pt x="103" y="94"/>
                  <a:pt x="110" y="85"/>
                </a:cubicBezTo>
                <a:cubicBezTo>
                  <a:pt x="111" y="83"/>
                  <a:pt x="112" y="81"/>
                  <a:pt x="112" y="78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5"/>
                  <a:pt x="115" y="91"/>
                  <a:pt x="112" y="96"/>
                </a:cubicBezTo>
                <a:cubicBezTo>
                  <a:pt x="103" y="109"/>
                  <a:pt x="86" y="113"/>
                  <a:pt x="73" y="106"/>
                </a:cubicBezTo>
                <a:cubicBezTo>
                  <a:pt x="68" y="114"/>
                  <a:pt x="68" y="114"/>
                  <a:pt x="68" y="114"/>
                </a:cubicBezTo>
                <a:close/>
                <a:moveTo>
                  <a:pt x="72" y="1"/>
                </a:moveTo>
                <a:cubicBezTo>
                  <a:pt x="67" y="9"/>
                  <a:pt x="67" y="9"/>
                  <a:pt x="67" y="9"/>
                </a:cubicBezTo>
                <a:cubicBezTo>
                  <a:pt x="53" y="2"/>
                  <a:pt x="36" y="6"/>
                  <a:pt x="28" y="19"/>
                </a:cubicBezTo>
                <a:cubicBezTo>
                  <a:pt x="24" y="24"/>
                  <a:pt x="23" y="30"/>
                  <a:pt x="23" y="35"/>
                </a:cubicBezTo>
                <a:cubicBezTo>
                  <a:pt x="27" y="37"/>
                  <a:pt x="27" y="37"/>
                  <a:pt x="27" y="37"/>
                </a:cubicBezTo>
                <a:cubicBezTo>
                  <a:pt x="28" y="34"/>
                  <a:pt x="29" y="32"/>
                  <a:pt x="30" y="30"/>
                </a:cubicBezTo>
                <a:cubicBezTo>
                  <a:pt x="36" y="21"/>
                  <a:pt x="48" y="18"/>
                  <a:pt x="58" y="23"/>
                </a:cubicBezTo>
                <a:cubicBezTo>
                  <a:pt x="51" y="32"/>
                  <a:pt x="51" y="32"/>
                  <a:pt x="51" y="32"/>
                </a:cubicBezTo>
                <a:cubicBezTo>
                  <a:pt x="83" y="29"/>
                  <a:pt x="83" y="29"/>
                  <a:pt x="83" y="29"/>
                </a:cubicBezTo>
                <a:lnTo>
                  <a:pt x="72" y="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reflection algn="bl" blurRad="6350" dir="5400000" endA="300" endPos="35000" rotWithShape="0" stA="52000" sy="-100000"/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68" name="文本框 1167"/>
          <p:cNvSpPr txBox="1"/>
          <p:nvPr/>
        </p:nvSpPr>
        <p:spPr>
          <a:xfrm>
            <a:off x="2634746" y="1963825"/>
            <a:ext cx="133314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请输入标题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2384845" y="2320417"/>
            <a:ext cx="1832947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请输入文本请输入文本请输入文本请输入文本</a:t>
            </a:r>
          </a:p>
          <a:p>
            <a:pPr algn="dist"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请输入文本请输入文本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2634746" y="4052188"/>
            <a:ext cx="133314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请输入标题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2384845" y="4408779"/>
            <a:ext cx="1832947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请输入文本请输入文本请输入文本请输入文本</a:t>
            </a:r>
          </a:p>
          <a:p>
            <a:pPr algn="dist"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请输入文本请输入文本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8545402" y="4052188"/>
            <a:ext cx="133314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请输入标题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8295501" y="4408779"/>
            <a:ext cx="1832947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请输入文本请输入文本请输入文本请输入文本</a:t>
            </a:r>
          </a:p>
          <a:p>
            <a:pPr algn="dist"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请输入文本请输入文本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8543027" y="1963825"/>
            <a:ext cx="133314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请输入标题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8293126" y="2320417"/>
            <a:ext cx="1832947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请输入文本请输入文本请输入文本请输入文本</a:t>
            </a:r>
          </a:p>
          <a:p>
            <a:pPr algn="dist"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请输入文本请输入文本</a:t>
            </a:r>
          </a:p>
        </p:txBody>
      </p:sp>
    </p:spTree>
    <p:extLst>
      <p:ext uri="{BB962C8B-B14F-4D97-AF65-F5344CB8AC3E}">
        <p14:creationId val="2790777038"/>
      </p:ext>
    </p:extLst>
  </p:cSld>
  <p:clrMapOvr>
    <a:masterClrMapping/>
  </p:clrMapOvr>
  <mc:AlternateContent>
    <mc:Choice Requires="p14">
      <p:transition spd="med">
        <p14:reveal/>
      </p:transition>
    </mc:Choice>
    <mc:Fallback>
      <p:transition spd="med">
        <p:fade/>
      </p:transition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26F729CC-5FAF-4EDE-A68B-DC243F80A24A}" type="slidenum">
              <a:rPr altLang="en-US" lang="zh-CN" smtClean="0"/>
              <a:t>20</a:t>
            </a:fld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161" y="-5232758"/>
            <a:ext cx="9610725" cy="262890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1775521" y="2218409"/>
            <a:ext cx="8640958" cy="3725538"/>
            <a:chOff x="1128217" y="1566231"/>
            <a:chExt cx="8640958" cy="3725538"/>
          </a:xfrm>
        </p:grpSpPr>
        <p:cxnSp>
          <p:nvCxnSpPr>
            <p:cNvPr id="11" name="直接连接符 10"/>
            <p:cNvCxnSpPr/>
            <p:nvPr/>
          </p:nvCxnSpPr>
          <p:spPr>
            <a:xfrm flipH="1">
              <a:off x="1416050" y="1566231"/>
              <a:ext cx="0" cy="1617091"/>
            </a:xfrm>
            <a:prstGeom prst="line">
              <a:avLst/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b="50000" l="50000" r="50000" t="50000"/>
              </a:path>
              <a:tileRect b="-43714" l="-116602" r="-116602" t="-43714"/>
            </a:gradFill>
            <a:ln cap="rnd" w="22225">
              <a:solidFill>
                <a:schemeClr val="bg1">
                  <a:lumMod val="75000"/>
                </a:schemeClr>
              </a:solidFill>
              <a:prstDash val="sysDot"/>
              <a:headEnd len="sm" type="none" w="sm"/>
              <a:tailEnd len="lg" type="diamond" w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" name="矩形 4"/>
            <p:cNvSpPr/>
            <p:nvPr/>
          </p:nvSpPr>
          <p:spPr>
            <a:xfrm>
              <a:off x="1128217" y="3176972"/>
              <a:ext cx="1728192" cy="5040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bg1"/>
              </a:solidFill>
            </a:ln>
            <a:effectLst>
              <a:outerShdw algn="tl" blurRad="1143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2014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416050" y="1566231"/>
              <a:ext cx="1223568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0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Phase 1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416050" y="1970359"/>
              <a:ext cx="1440359" cy="5852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altLang="en-US" lang="zh-CN" sz="900"/>
                <a:t>请输入文本请输入文本</a:t>
              </a:r>
            </a:p>
            <a:p>
              <a:pPr algn="dist">
                <a:lnSpc>
                  <a:spcPct val="120000"/>
                </a:lnSpc>
              </a:pPr>
              <a:r>
                <a:rPr altLang="en-US" lang="zh-CN" sz="900"/>
                <a:t>请输入文本请输入文本</a:t>
              </a:r>
            </a:p>
            <a:p>
              <a:pPr algn="dist">
                <a:lnSpc>
                  <a:spcPct val="120000"/>
                </a:lnSpc>
              </a:pPr>
              <a:r>
                <a:rPr altLang="en-US" lang="zh-CN" sz="900"/>
                <a:t>请输入文本请输入文本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 flipV="1">
              <a:off x="3144242" y="3674678"/>
              <a:ext cx="0" cy="1617091"/>
            </a:xfrm>
            <a:prstGeom prst="line">
              <a:avLst/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b="50000" l="50000" r="50000" t="50000"/>
              </a:path>
              <a:tileRect b="-43714" l="-116602" r="-116602" t="-43714"/>
            </a:gradFill>
            <a:ln cap="rnd" w="22225">
              <a:solidFill>
                <a:schemeClr val="bg1">
                  <a:lumMod val="75000"/>
                </a:schemeClr>
              </a:solidFill>
              <a:prstDash val="sysDot"/>
              <a:headEnd len="sm" type="none" w="sm"/>
              <a:tailEnd len="lg" type="diamond" w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3144242" y="4233126"/>
              <a:ext cx="1223566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0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Phase 2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144242" y="4673738"/>
              <a:ext cx="1440359" cy="5852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altLang="en-US" lang="zh-CN" sz="900"/>
                <a:t>请输入文本请输入文本</a:t>
              </a:r>
            </a:p>
            <a:p>
              <a:pPr algn="dist">
                <a:lnSpc>
                  <a:spcPct val="120000"/>
                </a:lnSpc>
              </a:pPr>
              <a:r>
                <a:rPr altLang="en-US" lang="zh-CN" sz="900"/>
                <a:t>请输入文本请输入文本</a:t>
              </a:r>
            </a:p>
            <a:p>
              <a:pPr algn="dist">
                <a:lnSpc>
                  <a:spcPct val="120000"/>
                </a:lnSpc>
              </a:pPr>
              <a:r>
                <a:rPr altLang="en-US" lang="zh-CN" sz="900"/>
                <a:t>请输入文本请输入文本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 flipH="1">
              <a:off x="4872434" y="1566231"/>
              <a:ext cx="0" cy="1617091"/>
            </a:xfrm>
            <a:prstGeom prst="line">
              <a:avLst/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b="50000" l="50000" r="50000" t="50000"/>
              </a:path>
              <a:tileRect b="-43714" l="-116602" r="-116602" t="-43714"/>
            </a:gradFill>
            <a:ln cap="rnd" w="22225">
              <a:solidFill>
                <a:schemeClr val="bg1">
                  <a:lumMod val="75000"/>
                </a:schemeClr>
              </a:solidFill>
              <a:prstDash val="sysDot"/>
              <a:headEnd len="sm" type="none" w="sm"/>
              <a:tailEnd len="lg" type="diamond" w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4872434" y="1566231"/>
              <a:ext cx="1223566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0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Phase 3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872434" y="1970359"/>
              <a:ext cx="1440359" cy="5852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altLang="en-US" lang="zh-CN" sz="900"/>
                <a:t>请输入文本请输入文本</a:t>
              </a:r>
            </a:p>
            <a:p>
              <a:pPr algn="dist">
                <a:lnSpc>
                  <a:spcPct val="120000"/>
                </a:lnSpc>
              </a:pPr>
              <a:r>
                <a:rPr altLang="en-US" lang="zh-CN" sz="900"/>
                <a:t>请输入文本请输入文本</a:t>
              </a:r>
            </a:p>
            <a:p>
              <a:pPr algn="dist">
                <a:lnSpc>
                  <a:spcPct val="120000"/>
                </a:lnSpc>
              </a:pPr>
              <a:r>
                <a:rPr altLang="en-US" lang="zh-CN" sz="900"/>
                <a:t>请输入文本请输入文本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 flipH="1" flipV="1">
              <a:off x="6600625" y="3674678"/>
              <a:ext cx="0" cy="1617091"/>
            </a:xfrm>
            <a:prstGeom prst="line">
              <a:avLst/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b="50000" l="50000" r="50000" t="50000"/>
              </a:path>
              <a:tileRect b="-43714" l="-116602" r="-116602" t="-43714"/>
            </a:gradFill>
            <a:ln cap="rnd" w="22225">
              <a:solidFill>
                <a:schemeClr val="bg1">
                  <a:lumMod val="75000"/>
                </a:schemeClr>
              </a:solidFill>
              <a:prstDash val="sysDot"/>
              <a:headEnd len="sm" type="none" w="sm"/>
              <a:tailEnd len="lg" type="diamond" w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6600625" y="4233126"/>
              <a:ext cx="1223566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0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Phase 4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600625" y="4673738"/>
              <a:ext cx="1440359" cy="5852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altLang="en-US" lang="zh-CN" sz="900"/>
                <a:t>请输入文本请输入文本</a:t>
              </a:r>
            </a:p>
            <a:p>
              <a:pPr algn="dist">
                <a:lnSpc>
                  <a:spcPct val="120000"/>
                </a:lnSpc>
              </a:pPr>
              <a:r>
                <a:rPr altLang="en-US" lang="zh-CN" sz="900"/>
                <a:t>请输入文本请输入文本</a:t>
              </a:r>
            </a:p>
            <a:p>
              <a:pPr algn="dist">
                <a:lnSpc>
                  <a:spcPct val="120000"/>
                </a:lnSpc>
              </a:pPr>
              <a:r>
                <a:rPr altLang="en-US" lang="zh-CN" sz="900"/>
                <a:t>请输入文本请输入文本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 flipH="1">
              <a:off x="8328816" y="1566231"/>
              <a:ext cx="0" cy="1617091"/>
            </a:xfrm>
            <a:prstGeom prst="line">
              <a:avLst/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b="50000" l="50000" r="50000" t="50000"/>
              </a:path>
              <a:tileRect b="-43714" l="-116602" r="-116602" t="-43714"/>
            </a:gradFill>
            <a:ln cap="rnd" w="22225">
              <a:solidFill>
                <a:schemeClr val="bg1">
                  <a:lumMod val="75000"/>
                </a:schemeClr>
              </a:solidFill>
              <a:prstDash val="sysDot"/>
              <a:headEnd len="sm" type="none" w="sm"/>
              <a:tailEnd len="lg" type="diamond" w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文本框 33"/>
            <p:cNvSpPr txBox="1"/>
            <p:nvPr/>
          </p:nvSpPr>
          <p:spPr>
            <a:xfrm>
              <a:off x="8328814" y="1566231"/>
              <a:ext cx="122356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0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Phase 5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328816" y="1970359"/>
              <a:ext cx="1440359" cy="5852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altLang="en-US" lang="zh-CN" sz="900"/>
                <a:t>请输入文本请输入文本</a:t>
              </a:r>
            </a:p>
            <a:p>
              <a:pPr algn="dist">
                <a:lnSpc>
                  <a:spcPct val="120000"/>
                </a:lnSpc>
              </a:pPr>
              <a:r>
                <a:rPr altLang="en-US" lang="zh-CN" sz="900"/>
                <a:t>请输入文本请输入文本</a:t>
              </a:r>
            </a:p>
            <a:p>
              <a:pPr algn="dist">
                <a:lnSpc>
                  <a:spcPct val="120000"/>
                </a:lnSpc>
              </a:pPr>
              <a:r>
                <a:rPr altLang="en-US" lang="zh-CN" sz="900"/>
                <a:t>请输入文本请输入文本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2856407" y="3176972"/>
              <a:ext cx="1728192" cy="504056"/>
            </a:xfrm>
            <a:prstGeom prst="rect">
              <a:avLst/>
            </a:prstGeom>
            <a:solidFill>
              <a:srgbClr val="28A9D6"/>
            </a:solidFill>
            <a:ln w="3175">
              <a:solidFill>
                <a:schemeClr val="bg1"/>
              </a:solidFill>
            </a:ln>
            <a:effectLst>
              <a:outerShdw algn="tl" blurRad="1143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2015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4584601" y="3176972"/>
              <a:ext cx="1728192" cy="5040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bg1"/>
              </a:solidFill>
            </a:ln>
            <a:effectLst>
              <a:outerShdw algn="tl" blurRad="1143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2016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6312788" y="3176972"/>
              <a:ext cx="1728192" cy="504056"/>
            </a:xfrm>
            <a:prstGeom prst="rect">
              <a:avLst/>
            </a:prstGeom>
            <a:solidFill>
              <a:srgbClr val="28A9D6"/>
            </a:solidFill>
            <a:ln w="3175">
              <a:solidFill>
                <a:schemeClr val="bg1"/>
              </a:solidFill>
            </a:ln>
            <a:effectLst>
              <a:outerShdw algn="tl" blurRad="1143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2017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8040983" y="3176972"/>
              <a:ext cx="1728192" cy="5040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bg1"/>
              </a:solidFill>
            </a:ln>
            <a:effectLst>
              <a:outerShdw algn="tl" blurRad="1143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2018</a:t>
              </a:r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5420437" y="1143528"/>
            <a:ext cx="135112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请输入标题</a:t>
            </a:r>
          </a:p>
        </p:txBody>
      </p:sp>
    </p:spTree>
    <p:extLst>
      <p:ext uri="{BB962C8B-B14F-4D97-AF65-F5344CB8AC3E}">
        <p14:creationId val="2932795647"/>
      </p:ext>
    </p:extLst>
  </p:cSld>
  <p:clrMapOvr>
    <a:masterClrMapping/>
  </p:clrMapOvr>
  <mc:AlternateContent>
    <mc:Choice Requires="p14">
      <p:transition spd="med">
        <p14:reveal/>
      </p:transition>
    </mc:Choice>
    <mc:Fallback>
      <p:transition spd="med">
        <p:fade/>
      </p:transition>
    </mc:Fallback>
  </mc:AlternateContent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5000">
              <a:srgbClr val="E6E6E6"/>
            </a:gs>
            <a:gs pos="25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b="50000" l="50000" r="50000" t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0" y="263187"/>
            <a:ext cx="12192000" cy="2353917"/>
          </a:xfrm>
          <a:custGeom>
            <a:gdLst>
              <a:gd fmla="*/ 7933 w 8000" name="T0"/>
              <a:gd fmla="*/ 1418 h 1542" name="T1"/>
              <a:gd fmla="*/ 7832 w 8000" name="T2"/>
              <a:gd fmla="*/ 1315 h 1542" name="T3"/>
              <a:gd fmla="*/ 7738 w 8000" name="T4"/>
              <a:gd fmla="*/ 1352 h 1542" name="T5"/>
              <a:gd fmla="*/ 7673 w 8000" name="T6"/>
              <a:gd fmla="*/ 1336 h 1542" name="T7"/>
              <a:gd fmla="*/ 7538 w 8000" name="T8"/>
              <a:gd fmla="*/ 1313 h 1542" name="T9"/>
              <a:gd fmla="*/ 7430 w 8000" name="T10"/>
              <a:gd fmla="*/ 1287 h 1542" name="T11"/>
              <a:gd fmla="*/ 7292 w 8000" name="T12"/>
              <a:gd fmla="*/ 1358 h 1542" name="T13"/>
              <a:gd fmla="*/ 7170 w 8000" name="T14"/>
              <a:gd fmla="*/ 1352 h 1542" name="T15"/>
              <a:gd fmla="*/ 6993 w 8000" name="T16"/>
              <a:gd fmla="*/ 1400 h 1542" name="T17"/>
              <a:gd fmla="*/ 6886 w 8000" name="T18"/>
              <a:gd fmla="*/ 1357 h 1542" name="T19"/>
              <a:gd fmla="*/ 6766 w 8000" name="T20"/>
              <a:gd fmla="*/ 1380 h 1542" name="T21"/>
              <a:gd fmla="*/ 6640 w 8000" name="T22"/>
              <a:gd fmla="*/ 1194 h 1542" name="T23"/>
              <a:gd fmla="*/ 6505 w 8000" name="T24"/>
              <a:gd fmla="*/ 1157 h 1542" name="T25"/>
              <a:gd fmla="*/ 6381 w 8000" name="T26"/>
              <a:gd fmla="*/ 1311 h 1542" name="T27"/>
              <a:gd fmla="*/ 6242 w 8000" name="T28"/>
              <a:gd fmla="*/ 1181 h 1542" name="T29"/>
              <a:gd fmla="*/ 5688 w 8000" name="T30"/>
              <a:gd fmla="*/ 818 h 1542" name="T31"/>
              <a:gd fmla="*/ 5396 w 8000" name="T32"/>
              <a:gd fmla="*/ 674 h 1542" name="T33"/>
              <a:gd fmla="*/ 5346 w 8000" name="T34"/>
              <a:gd fmla="*/ 615 h 1542" name="T35"/>
              <a:gd fmla="*/ 5292 w 8000" name="T36"/>
              <a:gd fmla="*/ 1274 h 1542" name="T37"/>
              <a:gd fmla="*/ 5007 w 8000" name="T38"/>
              <a:gd fmla="*/ 1089 h 1542" name="T39"/>
              <a:gd fmla="*/ 4819 w 8000" name="T40"/>
              <a:gd fmla="*/ 685 h 1542" name="T41"/>
              <a:gd fmla="*/ 4540 w 8000" name="T42"/>
              <a:gd fmla="*/ 1250 h 1542" name="T43"/>
              <a:gd fmla="*/ 4474 w 8000" name="T44"/>
              <a:gd fmla="*/ 1255 h 1542" name="T45"/>
              <a:gd fmla="*/ 4398 w 8000" name="T46"/>
              <a:gd fmla="*/ 1265 h 1542" name="T47"/>
              <a:gd fmla="*/ 4286 w 8000" name="T48"/>
              <a:gd fmla="*/ 1131 h 1542" name="T49"/>
              <a:gd fmla="*/ 4046 w 8000" name="T50"/>
              <a:gd fmla="*/ 1117 h 1542" name="T51"/>
              <a:gd fmla="*/ 3923 w 8000" name="T52"/>
              <a:gd fmla="*/ 975 h 1542" name="T53"/>
              <a:gd fmla="*/ 3742 w 8000" name="T54"/>
              <a:gd fmla="*/ 1095 h 1542" name="T55"/>
              <a:gd fmla="*/ 3585 w 8000" name="T56"/>
              <a:gd fmla="*/ 1415 h 1542" name="T57"/>
              <a:gd fmla="*/ 3463 w 8000" name="T58"/>
              <a:gd fmla="*/ 1255 h 1542" name="T59"/>
              <a:gd fmla="*/ 3390 w 8000" name="T60"/>
              <a:gd fmla="*/ 372 h 1542" name="T61"/>
              <a:gd fmla="*/ 3367 w 8000" name="T62"/>
              <a:gd fmla="*/ 187 h 1542" name="T63"/>
              <a:gd fmla="*/ 3329 w 8000" name="T64"/>
              <a:gd fmla="*/ 695 h 1542" name="T65"/>
              <a:gd fmla="*/ 2997 w 8000" name="T66"/>
              <a:gd fmla="*/ 1479 h 1542" name="T67"/>
              <a:gd fmla="*/ 2797 w 8000" name="T68"/>
              <a:gd fmla="*/ 1119 h 1542" name="T69"/>
              <a:gd fmla="*/ 2628 w 8000" name="T70"/>
              <a:gd fmla="*/ 1372 h 1542" name="T71"/>
              <a:gd fmla="*/ 2470 w 8000" name="T72"/>
              <a:gd fmla="*/ 1378 h 1542" name="T73"/>
              <a:gd fmla="*/ 2310 w 8000" name="T74"/>
              <a:gd fmla="*/ 1440 h 1542" name="T75"/>
              <a:gd fmla="*/ 2152 w 8000" name="T76"/>
              <a:gd fmla="*/ 1391 h 1542" name="T77"/>
              <a:gd fmla="*/ 2055 w 8000" name="T78"/>
              <a:gd fmla="*/ 1463 h 1542" name="T79"/>
              <a:gd fmla="*/ 1975 w 8000" name="T80"/>
              <a:gd fmla="*/ 1479 h 1542" name="T81"/>
              <a:gd fmla="*/ 1805 w 8000" name="T82"/>
              <a:gd fmla="*/ 1456 h 1542" name="T83"/>
              <a:gd fmla="*/ 1673 w 8000" name="T84"/>
              <a:gd fmla="*/ 1469 h 1542" name="T85"/>
              <a:gd fmla="*/ 1531 w 8000" name="T86"/>
              <a:gd fmla="*/ 1408 h 1542" name="T87"/>
              <a:gd fmla="*/ 1443 w 8000" name="T88"/>
              <a:gd fmla="*/ 1265 h 1542" name="T89"/>
              <a:gd fmla="*/ 1253 w 8000" name="T90"/>
              <a:gd fmla="*/ 1421 h 1542" name="T91"/>
              <a:gd fmla="*/ 1155 w 8000" name="T92"/>
              <a:gd fmla="*/ 1401 h 1542" name="T93"/>
              <a:gd fmla="*/ 1051 w 8000" name="T94"/>
              <a:gd fmla="*/ 1389 h 1542" name="T95"/>
              <a:gd fmla="*/ 969 w 8000" name="T96"/>
              <a:gd fmla="*/ 1224 h 1542" name="T97"/>
              <a:gd fmla="*/ 843 w 8000" name="T98"/>
              <a:gd fmla="*/ 1375 h 1542" name="T99"/>
              <a:gd fmla="*/ 664 w 8000" name="T100"/>
              <a:gd fmla="*/ 1427 h 1542" name="T101"/>
              <a:gd fmla="*/ 515 w 8000" name="T102"/>
              <a:gd fmla="*/ 1241 h 1542" name="T103"/>
              <a:gd fmla="*/ 320 w 8000" name="T104"/>
              <a:gd fmla="*/ 1245 h 1542" name="T105"/>
              <a:gd fmla="*/ 218 w 8000" name="T106"/>
              <a:gd fmla="*/ 1342 h 1542" name="T107"/>
              <a:gd fmla="*/ 56 w 8000" name="T108"/>
              <a:gd fmla="*/ 1357 h 1542" name="T109"/>
              <a:gd fmla="*/ 3369 w 8000" name="T110"/>
              <a:gd fmla="*/ 1408 h 1542" name="T111"/>
              <a:gd fmla="*/ 3356 w 8000" name="T112"/>
              <a:gd fmla="*/ 1141 h 1542" name="T113"/>
              <a:gd fmla="*/ 3356 w 8000" name="T114"/>
              <a:gd fmla="*/ 872 h 1542" name="T115"/>
              <a:gd fmla="*/ 3356 w 8000" name="T116"/>
              <a:gd fmla="*/ 756 h 1542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1542" w="8000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/>
                </a:gs>
              </a:gsLst>
              <a:lin ang="5400000" scaled="1"/>
            </a:gradFill>
          </a:ln>
          <a:effectLst/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2" name="矩形 1"/>
          <p:cNvSpPr/>
          <p:nvPr/>
        </p:nvSpPr>
        <p:spPr>
          <a:xfrm>
            <a:off x="0" y="2626517"/>
            <a:ext cx="12192000" cy="1714585"/>
          </a:xfrm>
          <a:prstGeom prst="rect">
            <a:avLst/>
          </a:prstGeom>
          <a:solidFill>
            <a:srgbClr val="28A9D6"/>
          </a:solidFill>
          <a:ln>
            <a:noFill/>
          </a:ln>
          <a:effectLst/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cxnSp>
        <p:nvCxnSpPr>
          <p:cNvPr id="25" name="直接连接符 24"/>
          <p:cNvCxnSpPr/>
          <p:nvPr/>
        </p:nvCxnSpPr>
        <p:spPr>
          <a:xfrm>
            <a:off x="0" y="4373612"/>
            <a:ext cx="12192000" cy="0"/>
          </a:xfrm>
          <a:prstGeom prst="line">
            <a:avLst/>
          </a:prstGeom>
          <a:ln w="19050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3"/>
          <p:cNvSpPr txBox="1"/>
          <p:nvPr/>
        </p:nvSpPr>
        <p:spPr>
          <a:xfrm>
            <a:off x="3876871" y="2822088"/>
            <a:ext cx="4438258" cy="118872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7200">
                <a:ln w="3175">
                  <a:solidFill>
                    <a:srgbClr val="31A5D7"/>
                  </a:solidFill>
                </a:ln>
                <a:solidFill>
                  <a:schemeClr val="bg1"/>
                </a:solidFill>
                <a:latin charset="0" panose="020e0705020206020404" pitchFamily="34" typeface="Copperplate Gothic Bold"/>
                <a:ea charset="-122" panose="020b0800000000000000" pitchFamily="34" typeface="华康俪金黑W8(P)"/>
              </a:rPr>
              <a:t>谢谢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0" y="4795475"/>
            <a:ext cx="5760000" cy="145246"/>
            <a:chOff x="0" y="4795475"/>
            <a:chExt cx="4320000" cy="145246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0" y="4795475"/>
              <a:ext cx="4320000" cy="12674"/>
            </a:xfrm>
            <a:prstGeom prst="line">
              <a:avLst/>
            </a:prstGeom>
            <a:ln w="3175">
              <a:solidFill>
                <a:srgbClr val="28A9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0" y="4861761"/>
              <a:ext cx="4320000" cy="12674"/>
            </a:xfrm>
            <a:prstGeom prst="line">
              <a:avLst/>
            </a:prstGeom>
            <a:ln w="3175">
              <a:solidFill>
                <a:srgbClr val="28A9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0" y="4928047"/>
              <a:ext cx="4320000" cy="12674"/>
            </a:xfrm>
            <a:prstGeom prst="line">
              <a:avLst/>
            </a:prstGeom>
            <a:ln w="3175">
              <a:solidFill>
                <a:srgbClr val="28A9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6432000" y="4795475"/>
            <a:ext cx="5760000" cy="145246"/>
            <a:chOff x="0" y="4795475"/>
            <a:chExt cx="4320000" cy="145246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0" y="4795475"/>
              <a:ext cx="4320000" cy="12674"/>
            </a:xfrm>
            <a:prstGeom prst="line">
              <a:avLst/>
            </a:prstGeom>
            <a:ln w="3175">
              <a:solidFill>
                <a:srgbClr val="28A9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0" y="4861761"/>
              <a:ext cx="4320000" cy="12674"/>
            </a:xfrm>
            <a:prstGeom prst="line">
              <a:avLst/>
            </a:prstGeom>
            <a:ln w="3175">
              <a:solidFill>
                <a:srgbClr val="28A9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0" y="4928047"/>
              <a:ext cx="4320000" cy="12674"/>
            </a:xfrm>
            <a:prstGeom prst="line">
              <a:avLst/>
            </a:prstGeom>
            <a:ln w="3175">
              <a:solidFill>
                <a:srgbClr val="28A9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椭圆 3"/>
          <p:cNvSpPr/>
          <p:nvPr/>
        </p:nvSpPr>
        <p:spPr>
          <a:xfrm>
            <a:off x="5731669" y="4497430"/>
            <a:ext cx="728662" cy="72866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/>
                </a:ext>
              </a:extLst>
            </a:blip>
            <a:tile algn="ctr" flip="none" sx="30000" sy="30000" tx="-19050" ty="101600"/>
          </a:blipFill>
          <a:ln w="9525">
            <a:solidFill>
              <a:srgbClr val="4DB8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199593357"/>
      </p:ext>
    </p:extLst>
  </p:cSld>
  <p:clrMapOvr>
    <a:overrideClrMapping accent1="accent1" accent2="accent2" accent3="accent3" accent4="accent4" accent5="accent5" accent6="accent6" bg1="lt1" bg2="lt2" folHlink="folHlink" hlink="hlink" tx1="dk1" tx2="dk2"/>
  </p:clrMapOvr>
  <mc:AlternateContent>
    <mc:Choice Requires="p14">
      <p:transition spd="med">
        <p14:reveal/>
      </p:transition>
    </mc:Choice>
    <mc:Fallback>
      <p:transition spd="med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566BD8D3-6CC7-4AC5-A34C-CC3A68E702B6}" type="slidenum">
              <a:rPr altLang="en-US" lang="zh-CN" smtClean="0"/>
              <a:t>2</a:t>
            </a:fld>
          </a:p>
        </p:txBody>
      </p:sp>
      <p:grpSp>
        <p:nvGrpSpPr>
          <p:cNvPr id="3" name="组合 2"/>
          <p:cNvGrpSpPr/>
          <p:nvPr/>
        </p:nvGrpSpPr>
        <p:grpSpPr>
          <a:xfrm>
            <a:off x="4936801" y="2439418"/>
            <a:ext cx="2318398" cy="2703105"/>
            <a:chOff x="8511531" y="2448755"/>
            <a:chExt cx="2318398" cy="2703105"/>
          </a:xfrm>
        </p:grpSpPr>
        <p:sp>
          <p:nvSpPr>
            <p:cNvPr id="4" name="圆角矩形 3"/>
            <p:cNvSpPr/>
            <p:nvPr/>
          </p:nvSpPr>
          <p:spPr>
            <a:xfrm>
              <a:off x="8517560" y="2454396"/>
              <a:ext cx="2312369" cy="2697464"/>
            </a:xfrm>
            <a:prstGeom prst="roundRect">
              <a:avLst/>
            </a:prstGeom>
            <a:pattFill prst="pct75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12700">
              <a:solidFill>
                <a:schemeClr val="bg1">
                  <a:lumMod val="65000"/>
                </a:schemeClr>
              </a:solidFill>
            </a:ln>
            <a:effectLst>
              <a:outerShdw algn="tl" blurRad="50800" dir="2700000" dist="38100" rotWithShape="0" sx="99000" sy="99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04484" y="2448755"/>
              <a:ext cx="97801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</a:rPr>
                <a:t>一</a:t>
              </a: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8511531" y="2486628"/>
              <a:ext cx="2307272" cy="2590078"/>
            </a:xfrm>
            <a:custGeom>
              <a:gdLst>
                <a:gd fmla="*/ 1580870 w 1724383" name="connsiteX0"/>
                <a:gd fmla="*/ 0 h 1935743" name="connsiteY0"/>
                <a:gd fmla="*/ 1597390 w 1724383" name="connsiteX1"/>
                <a:gd fmla="*/ 8966 h 1935743" name="connsiteY1"/>
                <a:gd fmla="*/ 1718531 w 1724383" name="connsiteX2"/>
                <a:gd fmla="*/ 189762 h 1935743" name="connsiteY2"/>
                <a:gd fmla="*/ 1723844 w 1724383" name="connsiteX3"/>
                <a:gd fmla="*/ 242460 h 1935743" name="connsiteY3"/>
                <a:gd fmla="*/ 1723844 w 1724383" name="connsiteX4"/>
                <a:gd fmla="*/ 444775 h 1935743" name="connsiteY4"/>
                <a:gd fmla="*/ 1724383 w 1724383" name="connsiteX5"/>
                <a:gd fmla="*/ 444775 h 1935743" name="connsiteY5"/>
                <a:gd fmla="*/ 1724383 w 1724383" name="connsiteX6"/>
                <a:gd fmla="*/ 1490411 h 1935743" name="connsiteY6"/>
                <a:gd fmla="*/ 141536 w 1724383" name="connsiteX7"/>
                <a:gd fmla="*/ 1935743 h 1935743" name="connsiteY7"/>
                <a:gd fmla="*/ 125088 w 1724383" name="connsiteX8"/>
                <a:gd fmla="*/ 1926816 h 1935743" name="connsiteY8"/>
                <a:gd fmla="*/ 107182 w 1724383" name="connsiteX9"/>
                <a:gd fmla="*/ 1912041 h 1935743" name="connsiteY9"/>
                <a:gd fmla="*/ 75648 w 1724383" name="connsiteX10"/>
                <a:gd fmla="*/ 1883388 h 1935743" name="connsiteY10"/>
                <a:gd fmla="*/ 52450 w 1724383" name="connsiteX11"/>
                <a:gd fmla="*/ 1855271 h 1935743" name="connsiteY11"/>
                <a:gd fmla="*/ 35689 w 1724383" name="connsiteX12"/>
                <a:gd fmla="*/ 1827646 h 1935743" name="connsiteY12"/>
                <a:gd fmla="*/ 20731 w 1724383" name="connsiteX13"/>
                <a:gd fmla="*/ 1800088 h 1935743" name="connsiteY13"/>
                <a:gd fmla="*/ 4157 w 1724383" name="connsiteX14"/>
                <a:gd fmla="*/ 1746697 h 1935743" name="connsiteY14"/>
                <a:gd fmla="*/ 4157 w 1724383" name="connsiteX15"/>
                <a:gd fmla="*/ 1489393 h 1935743" name="connsiteY15"/>
                <a:gd fmla="*/ 4157 w 1724383" name="connsiteX16"/>
                <a:gd fmla="*/ 444775 h 1935743" name="connsiteY16"/>
                <a:gd fmla="*/ 0 w 1724383" name="connsiteX17"/>
                <a:gd fmla="*/ 444775 h 1935743" name="connsiteY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935743" w="1724383">
                  <a:moveTo>
                    <a:pt x="1580870" y="0"/>
                  </a:moveTo>
                  <a:lnTo>
                    <a:pt x="1597390" y="8966"/>
                  </a:lnTo>
                  <a:cubicBezTo>
                    <a:pt x="1658685" y="50376"/>
                    <a:pt x="1703184" y="114760"/>
                    <a:pt x="1718531" y="189762"/>
                  </a:cubicBezTo>
                  <a:lnTo>
                    <a:pt x="1723844" y="242460"/>
                  </a:lnTo>
                  <a:lnTo>
                    <a:pt x="1723844" y="444775"/>
                  </a:lnTo>
                  <a:lnTo>
                    <a:pt x="1724383" y="444775"/>
                  </a:lnTo>
                  <a:lnTo>
                    <a:pt x="1724383" y="1490411"/>
                  </a:lnTo>
                  <a:lnTo>
                    <a:pt x="141536" y="1935743"/>
                  </a:lnTo>
                  <a:lnTo>
                    <a:pt x="125088" y="1926816"/>
                  </a:lnTo>
                  <a:lnTo>
                    <a:pt x="107182" y="1912041"/>
                  </a:lnTo>
                  <a:lnTo>
                    <a:pt x="75648" y="1883388"/>
                  </a:lnTo>
                  <a:lnTo>
                    <a:pt x="52450" y="1855271"/>
                  </a:lnTo>
                  <a:lnTo>
                    <a:pt x="35689" y="1827646"/>
                  </a:lnTo>
                  <a:lnTo>
                    <a:pt x="20731" y="1800088"/>
                  </a:lnTo>
                  <a:lnTo>
                    <a:pt x="4157" y="1746697"/>
                  </a:lnTo>
                  <a:lnTo>
                    <a:pt x="4157" y="1489393"/>
                  </a:lnTo>
                  <a:lnTo>
                    <a:pt x="4157" y="444775"/>
                  </a:lnTo>
                  <a:lnTo>
                    <a:pt x="0" y="444775"/>
                  </a:lnTo>
                  <a:close/>
                </a:path>
              </a:pathLst>
            </a:custGeom>
            <a:blipFill dpi="0" rotWithShape="1">
              <a:blip r:embed="rId2">
                <a:alphaModFix amt="85000"/>
                <a:extLst>
                  <a:ext uri="{28A0092B-C50C-407E-A947-70E740481C1C}">
                    <a14:useLocalDpi/>
                  </a:ext>
                </a:extLst>
              </a:blip>
              <a:tile algn="tl" flip="none" sx="42000" sy="42000" tx="-6350" ty="12700"/>
            </a:blipFill>
            <a:ln w="3175">
              <a:solidFill>
                <a:schemeClr val="bg1">
                  <a:alpha val="70000"/>
                </a:scheme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任意多边形 6"/>
            <p:cNvSpPr/>
            <p:nvPr/>
          </p:nvSpPr>
          <p:spPr>
            <a:xfrm rot="12291495">
              <a:off x="10340864" y="4765549"/>
              <a:ext cx="297224" cy="297207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任意多边形 7"/>
            <p:cNvSpPr/>
            <p:nvPr/>
          </p:nvSpPr>
          <p:spPr>
            <a:xfrm rot="12291495">
              <a:off x="9678466" y="4875999"/>
              <a:ext cx="202310" cy="202310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任意多边形 8"/>
            <p:cNvSpPr/>
            <p:nvPr/>
          </p:nvSpPr>
          <p:spPr>
            <a:xfrm rot="12291495">
              <a:off x="9419522" y="4932062"/>
              <a:ext cx="154141" cy="154141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任意多边形 9"/>
            <p:cNvSpPr/>
            <p:nvPr/>
          </p:nvSpPr>
          <p:spPr>
            <a:xfrm rot="12291495">
              <a:off x="9985580" y="4819937"/>
              <a:ext cx="250479" cy="250479"/>
            </a:xfrm>
            <a:custGeom>
              <a:gdLst>
                <a:gd fmla="*/ 842046 w 1224217" name="connsiteX0"/>
                <a:gd fmla="*/ 1179362 h 1224141" name="connsiteY0"/>
                <a:gd fmla="*/ 276550 w 1224217" name="connsiteX1"/>
                <a:gd fmla="*/ 1123950 h 1224141" name="connsiteY1"/>
                <a:gd fmla="*/ 27740 w 1224217" name="connsiteX2"/>
                <a:gd fmla="*/ 430055 h 1224141" name="connsiteY2"/>
                <a:gd fmla="*/ 626569 w 1224217" name="connsiteX3"/>
                <a:gd fmla="*/ 172 h 1224141" name="connsiteY3"/>
                <a:gd fmla="*/ 622497 w 1224217" name="connsiteX4"/>
                <a:gd fmla="*/ 601996 h 1224141" name="connsiteY4"/>
                <a:gd fmla="*/ 703478 w 1224217" name="connsiteX5"/>
                <a:gd fmla="*/ 601996 h 1224141" name="connsiteY5"/>
                <a:gd fmla="*/ 585450 w 1224217" name="connsiteX6"/>
                <a:gd fmla="*/ 805491 h 1224141" name="connsiteY6"/>
                <a:gd fmla="*/ 467423 w 1224217" name="connsiteX7"/>
                <a:gd fmla="*/ 601996 h 1224141" name="connsiteY7"/>
                <a:gd fmla="*/ 556772 w 1224217" name="connsiteX8"/>
                <a:gd fmla="*/ 601996 h 1224141" name="connsiteY8"/>
                <a:gd fmla="*/ 556772 w 1224217" name="connsiteX9"/>
                <a:gd fmla="*/ 69822 h 1224141" name="connsiteY9"/>
                <a:gd fmla="*/ 535002 w 1224217" name="connsiteX10"/>
                <a:gd fmla="*/ 71100 h 1224141" name="connsiteY10"/>
                <a:gd fmla="*/ 90432 w 1224217" name="connsiteX11"/>
                <a:gd fmla="*/ 449581 h 1224141" name="connsiteY11"/>
                <a:gd fmla="*/ 312549 w 1224217" name="connsiteX12"/>
                <a:gd fmla="*/ 1069033 h 1224141" name="connsiteY12"/>
                <a:gd fmla="*/ 969190 w 1224217" name="connsiteX13"/>
                <a:gd fmla="*/ 1025660 h 1224141" name="connsiteY13"/>
                <a:gd fmla="*/ 1107898 w 1224217" name="connsiteX14"/>
                <a:gd fmla="*/ 382373 h 1224141" name="connsiteY14"/>
                <a:gd fmla="*/ 1167479 w 1224217" name="connsiteX15"/>
                <a:gd fmla="*/ 354772 h 1224141" name="connsiteY15"/>
                <a:gd fmla="*/ 1012101 w 1224217" name="connsiteX16"/>
                <a:gd fmla="*/ 1075364 h 1224141" name="connsiteY16"/>
                <a:gd fmla="*/ 842046 w 1224217" name="connsiteX17"/>
                <a:gd fmla="*/ 1179362 h 1224141" name="connsiteY17"/>
                <a:gd fmla="*/ 842046 w 1224217" name="connsiteX18"/>
                <a:gd fmla="*/ 1179362 h 1224141" name="connsiteY18"/>
                <a:gd fmla="*/ 842046 w 1224217" name="connsiteX19"/>
                <a:gd fmla="*/ 1179362 h 122414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1224141" w="1224217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algn="bl" blurRad="6350" dir="5400000" endA="300" endPos="35000" rotWithShape="0" stA="52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矩形 10"/>
            <p:cNvSpPr/>
            <p:nvPr/>
          </p:nvSpPr>
          <p:spPr>
            <a:xfrm>
              <a:off x="8511531" y="3432152"/>
              <a:ext cx="2307272" cy="770790"/>
            </a:xfrm>
            <a:prstGeom prst="rect">
              <a:avLst/>
            </a:prstGeom>
            <a:solidFill>
              <a:schemeClr val="bg1">
                <a:lumMod val="6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511532" y="3570458"/>
              <a:ext cx="230727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</a:lstStyle>
            <a:p>
              <a:pPr algn="ctr"/>
              <a:r>
                <a:rPr altLang="en-US" b="1" lang="zh-CN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</a:rPr>
                <a:t>请输入标题</a:t>
              </a: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520690" y="1143528"/>
            <a:ext cx="115062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第一部分</a:t>
            </a:r>
          </a:p>
        </p:txBody>
      </p:sp>
    </p:spTree>
    <p:extLst>
      <p:ext uri="{BB962C8B-B14F-4D97-AF65-F5344CB8AC3E}">
        <p14:creationId val="2985456365"/>
      </p:ext>
    </p:extLst>
  </p:cSld>
  <p:clrMapOvr>
    <a:masterClrMapping/>
  </p:clrMapOvr>
  <mc:AlternateContent>
    <mc:Choice Requires="p14">
      <p:transition spd="med">
        <p14:reveal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271C388-38E0-4DB2-AB44-F6756FF586AF}" type="slidenum">
              <a:rPr altLang="en-US" lang="zh-CN" smtClean="0"/>
              <a:t>3</a:t>
            </a:fld>
          </a:p>
        </p:txBody>
      </p:sp>
      <p:grpSp>
        <p:nvGrpSpPr>
          <p:cNvPr id="17" name="组合 16"/>
          <p:cNvGrpSpPr/>
          <p:nvPr/>
        </p:nvGrpSpPr>
        <p:grpSpPr>
          <a:xfrm>
            <a:off x="2110279" y="2087810"/>
            <a:ext cx="8144881" cy="3642848"/>
            <a:chOff x="2110279" y="2240210"/>
            <a:chExt cx="8144881" cy="3642848"/>
          </a:xfrm>
        </p:grpSpPr>
        <p:sp>
          <p:nvSpPr>
            <p:cNvPr id="3" name="椭圆 2"/>
            <p:cNvSpPr/>
            <p:nvPr/>
          </p:nvSpPr>
          <p:spPr>
            <a:xfrm>
              <a:off x="2867219" y="3739487"/>
              <a:ext cx="6457562" cy="1733265"/>
            </a:xfrm>
            <a:prstGeom prst="ellipse">
              <a:avLst/>
            </a:prstGeom>
            <a:solidFill>
              <a:srgbClr val="28A9D6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 useBgFill="1">
          <p:nvSpPr>
            <p:cNvPr id="4" name="椭圆 3"/>
            <p:cNvSpPr/>
            <p:nvPr/>
          </p:nvSpPr>
          <p:spPr>
            <a:xfrm>
              <a:off x="3661633" y="3938065"/>
              <a:ext cx="4868735" cy="1169919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椭圆 51"/>
            <p:cNvSpPr/>
            <p:nvPr/>
          </p:nvSpPr>
          <p:spPr>
            <a:xfrm flipH="1">
              <a:off x="3341523" y="3982497"/>
              <a:ext cx="880128" cy="34499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3547367" y="2290948"/>
              <a:ext cx="543699" cy="1854157"/>
              <a:chOff x="7460238" y="2695952"/>
              <a:chExt cx="690641" cy="2355268"/>
            </a:xfrm>
          </p:grpSpPr>
          <p:sp>
            <p:nvSpPr>
              <p:cNvPr descr="© INSCALE GmbH, 26.05.2010 http://www.presentationload.com/" id="37" name="Freeform 23"/>
              <p:cNvSpPr>
                <a:spLocks noChangeAspect="1"/>
              </p:cNvSpPr>
              <p:nvPr/>
            </p:nvSpPr>
            <p:spPr bwMode="gray">
              <a:xfrm>
                <a:off x="7460238" y="2695952"/>
                <a:ext cx="690641" cy="2355268"/>
              </a:xfrm>
              <a:custGeom>
                <a:cxnLst>
                  <a:cxn ang="0">
                    <a:pos x="168" y="301"/>
                  </a:cxn>
                  <a:cxn ang="0">
                    <a:pos x="114" y="600"/>
                  </a:cxn>
                  <a:cxn ang="0">
                    <a:pos x="156" y="650"/>
                  </a:cxn>
                  <a:cxn ang="0">
                    <a:pos x="146" y="728"/>
                  </a:cxn>
                  <a:cxn ang="0">
                    <a:pos x="152" y="771"/>
                  </a:cxn>
                  <a:cxn ang="0">
                    <a:pos x="87" y="1167"/>
                  </a:cxn>
                  <a:cxn ang="0">
                    <a:pos x="112" y="1331"/>
                  </a:cxn>
                  <a:cxn ang="0">
                    <a:pos x="64" y="1598"/>
                  </a:cxn>
                  <a:cxn ang="0">
                    <a:pos x="65" y="1631"/>
                  </a:cxn>
                  <a:cxn ang="0">
                    <a:pos x="143" y="1600"/>
                  </a:cxn>
                  <a:cxn ang="0">
                    <a:pos x="191" y="1588"/>
                  </a:cxn>
                  <a:cxn ang="0">
                    <a:pos x="199" y="1617"/>
                  </a:cxn>
                  <a:cxn ang="0">
                    <a:pos x="206" y="1495"/>
                  </a:cxn>
                  <a:cxn ang="0">
                    <a:pos x="186" y="1183"/>
                  </a:cxn>
                  <a:cxn ang="0">
                    <a:pos x="345" y="1493"/>
                  </a:cxn>
                  <a:cxn ang="0">
                    <a:pos x="257" y="1619"/>
                  </a:cxn>
                  <a:cxn ang="0">
                    <a:pos x="266" y="1631"/>
                  </a:cxn>
                  <a:cxn ang="0">
                    <a:pos x="321" y="1635"/>
                  </a:cxn>
                  <a:cxn ang="0">
                    <a:pos x="385" y="1599"/>
                  </a:cxn>
                  <a:cxn ang="0">
                    <a:pos x="393" y="1602"/>
                  </a:cxn>
                  <a:cxn ang="0">
                    <a:pos x="404" y="1576"/>
                  </a:cxn>
                  <a:cxn ang="0">
                    <a:pos x="418" y="1487"/>
                  </a:cxn>
                  <a:cxn ang="0">
                    <a:pos x="427" y="1202"/>
                  </a:cxn>
                  <a:cxn ang="0">
                    <a:pos x="445" y="803"/>
                  </a:cxn>
                  <a:cxn ang="0">
                    <a:pos x="444" y="755"/>
                  </a:cxn>
                  <a:cxn ang="0">
                    <a:pos x="425" y="467"/>
                  </a:cxn>
                  <a:cxn ang="0">
                    <a:pos x="450" y="291"/>
                  </a:cxn>
                  <a:cxn ang="0">
                    <a:pos x="383" y="196"/>
                  </a:cxn>
                  <a:cxn ang="0">
                    <a:pos x="399" y="140"/>
                  </a:cxn>
                  <a:cxn ang="0">
                    <a:pos x="399" y="124"/>
                  </a:cxn>
                  <a:cxn ang="0">
                    <a:pos x="396" y="93"/>
                  </a:cxn>
                  <a:cxn ang="0">
                    <a:pos x="339" y="14"/>
                  </a:cxn>
                  <a:cxn ang="0">
                    <a:pos x="237" y="124"/>
                  </a:cxn>
                  <a:cxn ang="0">
                    <a:pos x="237" y="138"/>
                  </a:cxn>
                  <a:cxn ang="0">
                    <a:pos x="242" y="156"/>
                  </a:cxn>
                  <a:cxn ang="0">
                    <a:pos x="251" y="162"/>
                  </a:cxn>
                  <a:cxn ang="0">
                    <a:pos x="274" y="211"/>
                  </a:cxn>
                  <a:cxn ang="0">
                    <a:pos x="208" y="273"/>
                  </a:cxn>
                </a:cxnLst>
                <a:rect b="b" l="0" r="r" t="0"/>
                <a:pathLst>
                  <a:path h="1634" w="482">
                    <a:moveTo>
                      <a:pt x="208" y="273"/>
                    </a:moveTo>
                    <a:cubicBezTo>
                      <a:pt x="208" y="273"/>
                      <a:pt x="163" y="286"/>
                      <a:pt x="168" y="301"/>
                    </a:cubicBezTo>
                    <a:cubicBezTo>
                      <a:pt x="168" y="301"/>
                      <a:pt x="92" y="509"/>
                      <a:pt x="80" y="537"/>
                    </a:cubicBezTo>
                    <a:cubicBezTo>
                      <a:pt x="80" y="537"/>
                      <a:pt x="77" y="598"/>
                      <a:pt x="114" y="600"/>
                    </a:cubicBezTo>
                    <a:cubicBezTo>
                      <a:pt x="167" y="608"/>
                      <a:pt x="167" y="608"/>
                      <a:pt x="167" y="608"/>
                    </a:cubicBezTo>
                    <a:cubicBezTo>
                      <a:pt x="156" y="650"/>
                      <a:pt x="156" y="650"/>
                      <a:pt x="156" y="650"/>
                    </a:cubicBezTo>
                    <a:cubicBezTo>
                      <a:pt x="166" y="649"/>
                      <a:pt x="166" y="649"/>
                      <a:pt x="166" y="649"/>
                    </a:cubicBezTo>
                    <a:cubicBezTo>
                      <a:pt x="166" y="649"/>
                      <a:pt x="182" y="679"/>
                      <a:pt x="146" y="728"/>
                    </a:cubicBezTo>
                    <a:cubicBezTo>
                      <a:pt x="152" y="736"/>
                      <a:pt x="152" y="736"/>
                      <a:pt x="152" y="736"/>
                    </a:cubicBezTo>
                    <a:cubicBezTo>
                      <a:pt x="152" y="736"/>
                      <a:pt x="134" y="768"/>
                      <a:pt x="152" y="771"/>
                    </a:cubicBezTo>
                    <a:cubicBezTo>
                      <a:pt x="152" y="771"/>
                      <a:pt x="68" y="1135"/>
                      <a:pt x="69" y="1161"/>
                    </a:cubicBezTo>
                    <a:cubicBezTo>
                      <a:pt x="87" y="1167"/>
                      <a:pt x="87" y="1167"/>
                      <a:pt x="87" y="1167"/>
                    </a:cubicBezTo>
                    <a:cubicBezTo>
                      <a:pt x="87" y="1167"/>
                      <a:pt x="91" y="1182"/>
                      <a:pt x="96" y="1188"/>
                    </a:cubicBezTo>
                    <a:cubicBezTo>
                      <a:pt x="96" y="1188"/>
                      <a:pt x="93" y="1248"/>
                      <a:pt x="112" y="1331"/>
                    </a:cubicBezTo>
                    <a:cubicBezTo>
                      <a:pt x="112" y="1331"/>
                      <a:pt x="132" y="1470"/>
                      <a:pt x="121" y="1505"/>
                    </a:cubicBezTo>
                    <a:cubicBezTo>
                      <a:pt x="121" y="1505"/>
                      <a:pt x="86" y="1595"/>
                      <a:pt x="64" y="1598"/>
                    </a:cubicBezTo>
                    <a:cubicBezTo>
                      <a:pt x="60" y="1598"/>
                      <a:pt x="0" y="1608"/>
                      <a:pt x="28" y="1629"/>
                    </a:cubicBezTo>
                    <a:cubicBezTo>
                      <a:pt x="65" y="1631"/>
                      <a:pt x="65" y="1631"/>
                      <a:pt x="65" y="1631"/>
                    </a:cubicBezTo>
                    <a:cubicBezTo>
                      <a:pt x="88" y="1632"/>
                      <a:pt x="88" y="1632"/>
                      <a:pt x="88" y="1632"/>
                    </a:cubicBezTo>
                    <a:cubicBezTo>
                      <a:pt x="88" y="1632"/>
                      <a:pt x="123" y="1630"/>
                      <a:pt x="143" y="1600"/>
                    </a:cubicBezTo>
                    <a:cubicBezTo>
                      <a:pt x="143" y="1600"/>
                      <a:pt x="177" y="1565"/>
                      <a:pt x="184" y="1569"/>
                    </a:cubicBezTo>
                    <a:cubicBezTo>
                      <a:pt x="184" y="1569"/>
                      <a:pt x="192" y="1566"/>
                      <a:pt x="191" y="1588"/>
                    </a:cubicBezTo>
                    <a:cubicBezTo>
                      <a:pt x="191" y="1615"/>
                      <a:pt x="191" y="1615"/>
                      <a:pt x="191" y="1615"/>
                    </a:cubicBezTo>
                    <a:cubicBezTo>
                      <a:pt x="199" y="1617"/>
                      <a:pt x="199" y="1617"/>
                      <a:pt x="199" y="1617"/>
                    </a:cubicBezTo>
                    <a:cubicBezTo>
                      <a:pt x="199" y="1617"/>
                      <a:pt x="216" y="1555"/>
                      <a:pt x="227" y="1548"/>
                    </a:cubicBezTo>
                    <a:cubicBezTo>
                      <a:pt x="227" y="1548"/>
                      <a:pt x="238" y="1515"/>
                      <a:pt x="206" y="1495"/>
                    </a:cubicBezTo>
                    <a:cubicBezTo>
                      <a:pt x="206" y="1495"/>
                      <a:pt x="184" y="1428"/>
                      <a:pt x="202" y="1347"/>
                    </a:cubicBezTo>
                    <a:cubicBezTo>
                      <a:pt x="202" y="1347"/>
                      <a:pt x="224" y="1225"/>
                      <a:pt x="186" y="1183"/>
                    </a:cubicBezTo>
                    <a:cubicBezTo>
                      <a:pt x="323" y="1198"/>
                      <a:pt x="323" y="1198"/>
                      <a:pt x="323" y="1198"/>
                    </a:cubicBezTo>
                    <a:cubicBezTo>
                      <a:pt x="323" y="1198"/>
                      <a:pt x="364" y="1377"/>
                      <a:pt x="345" y="1493"/>
                    </a:cubicBezTo>
                    <a:cubicBezTo>
                      <a:pt x="345" y="1493"/>
                      <a:pt x="314" y="1594"/>
                      <a:pt x="269" y="1606"/>
                    </a:cubicBezTo>
                    <a:cubicBezTo>
                      <a:pt x="257" y="1619"/>
                      <a:pt x="257" y="1619"/>
                      <a:pt x="257" y="1619"/>
                    </a:cubicBezTo>
                    <a:cubicBezTo>
                      <a:pt x="257" y="1628"/>
                      <a:pt x="257" y="1628"/>
                      <a:pt x="257" y="1628"/>
                    </a:cubicBezTo>
                    <a:cubicBezTo>
                      <a:pt x="266" y="1631"/>
                      <a:pt x="266" y="1631"/>
                      <a:pt x="266" y="1631"/>
                    </a:cubicBezTo>
                    <a:cubicBezTo>
                      <a:pt x="266" y="1631"/>
                      <a:pt x="275" y="1635"/>
                      <a:pt x="283" y="1635"/>
                    </a:cubicBezTo>
                    <a:cubicBezTo>
                      <a:pt x="291" y="1635"/>
                      <a:pt x="318" y="1635"/>
                      <a:pt x="321" y="1635"/>
                    </a:cubicBezTo>
                    <a:cubicBezTo>
                      <a:pt x="324" y="1635"/>
                      <a:pt x="352" y="1629"/>
                      <a:pt x="352" y="1629"/>
                    </a:cubicBezTo>
                    <a:cubicBezTo>
                      <a:pt x="352" y="1629"/>
                      <a:pt x="375" y="1610"/>
                      <a:pt x="385" y="1599"/>
                    </a:cubicBezTo>
                    <a:cubicBezTo>
                      <a:pt x="395" y="1584"/>
                      <a:pt x="395" y="1584"/>
                      <a:pt x="395" y="1584"/>
                    </a:cubicBezTo>
                    <a:cubicBezTo>
                      <a:pt x="393" y="1602"/>
                      <a:pt x="393" y="1602"/>
                      <a:pt x="393" y="1602"/>
                    </a:cubicBezTo>
                    <a:cubicBezTo>
                      <a:pt x="404" y="1602"/>
                      <a:pt x="404" y="1602"/>
                      <a:pt x="404" y="1602"/>
                    </a:cubicBezTo>
                    <a:cubicBezTo>
                      <a:pt x="404" y="1576"/>
                      <a:pt x="404" y="1576"/>
                      <a:pt x="404" y="1576"/>
                    </a:cubicBezTo>
                    <a:cubicBezTo>
                      <a:pt x="404" y="1576"/>
                      <a:pt x="432" y="1540"/>
                      <a:pt x="432" y="1535"/>
                    </a:cubicBezTo>
                    <a:cubicBezTo>
                      <a:pt x="432" y="1530"/>
                      <a:pt x="440" y="1504"/>
                      <a:pt x="418" y="1487"/>
                    </a:cubicBezTo>
                    <a:cubicBezTo>
                      <a:pt x="418" y="1487"/>
                      <a:pt x="400" y="1450"/>
                      <a:pt x="430" y="1359"/>
                    </a:cubicBezTo>
                    <a:cubicBezTo>
                      <a:pt x="430" y="1359"/>
                      <a:pt x="452" y="1242"/>
                      <a:pt x="427" y="1202"/>
                    </a:cubicBezTo>
                    <a:cubicBezTo>
                      <a:pt x="436" y="1196"/>
                      <a:pt x="436" y="1196"/>
                      <a:pt x="436" y="1196"/>
                    </a:cubicBezTo>
                    <a:cubicBezTo>
                      <a:pt x="436" y="1196"/>
                      <a:pt x="450" y="820"/>
                      <a:pt x="445" y="803"/>
                    </a:cubicBezTo>
                    <a:cubicBezTo>
                      <a:pt x="445" y="803"/>
                      <a:pt x="439" y="768"/>
                      <a:pt x="434" y="761"/>
                    </a:cubicBezTo>
                    <a:cubicBezTo>
                      <a:pt x="444" y="755"/>
                      <a:pt x="444" y="755"/>
                      <a:pt x="444" y="755"/>
                    </a:cubicBezTo>
                    <a:cubicBezTo>
                      <a:pt x="444" y="755"/>
                      <a:pt x="429" y="649"/>
                      <a:pt x="413" y="595"/>
                    </a:cubicBezTo>
                    <a:cubicBezTo>
                      <a:pt x="413" y="595"/>
                      <a:pt x="400" y="513"/>
                      <a:pt x="425" y="467"/>
                    </a:cubicBezTo>
                    <a:cubicBezTo>
                      <a:pt x="425" y="467"/>
                      <a:pt x="482" y="377"/>
                      <a:pt x="470" y="309"/>
                    </a:cubicBezTo>
                    <a:cubicBezTo>
                      <a:pt x="470" y="309"/>
                      <a:pt x="469" y="302"/>
                      <a:pt x="450" y="291"/>
                    </a:cubicBezTo>
                    <a:cubicBezTo>
                      <a:pt x="450" y="291"/>
                      <a:pt x="389" y="259"/>
                      <a:pt x="386" y="224"/>
                    </a:cubicBezTo>
                    <a:cubicBezTo>
                      <a:pt x="386" y="224"/>
                      <a:pt x="381" y="213"/>
                      <a:pt x="383" y="196"/>
                    </a:cubicBezTo>
                    <a:cubicBezTo>
                      <a:pt x="385" y="179"/>
                      <a:pt x="391" y="164"/>
                      <a:pt x="393" y="150"/>
                    </a:cubicBezTo>
                    <a:cubicBezTo>
                      <a:pt x="399" y="140"/>
                      <a:pt x="399" y="140"/>
                      <a:pt x="399" y="140"/>
                    </a:cubicBezTo>
                    <a:cubicBezTo>
                      <a:pt x="399" y="132"/>
                      <a:pt x="399" y="132"/>
                      <a:pt x="399" y="132"/>
                    </a:cubicBezTo>
                    <a:cubicBezTo>
                      <a:pt x="399" y="124"/>
                      <a:pt x="399" y="124"/>
                      <a:pt x="399" y="124"/>
                    </a:cubicBezTo>
                    <a:cubicBezTo>
                      <a:pt x="399" y="124"/>
                      <a:pt x="400" y="116"/>
                      <a:pt x="399" y="109"/>
                    </a:cubicBezTo>
                    <a:cubicBezTo>
                      <a:pt x="398" y="102"/>
                      <a:pt x="396" y="93"/>
                      <a:pt x="396" y="93"/>
                    </a:cubicBezTo>
                    <a:cubicBezTo>
                      <a:pt x="396" y="93"/>
                      <a:pt x="397" y="85"/>
                      <a:pt x="394" y="80"/>
                    </a:cubicBezTo>
                    <a:cubicBezTo>
                      <a:pt x="391" y="75"/>
                      <a:pt x="392" y="39"/>
                      <a:pt x="339" y="14"/>
                    </a:cubicBezTo>
                    <a:cubicBezTo>
                      <a:pt x="339" y="14"/>
                      <a:pt x="288" y="0"/>
                      <a:pt x="254" y="52"/>
                    </a:cubicBezTo>
                    <a:cubicBezTo>
                      <a:pt x="254" y="52"/>
                      <a:pt x="232" y="77"/>
                      <a:pt x="237" y="124"/>
                    </a:cubicBezTo>
                    <a:cubicBezTo>
                      <a:pt x="237" y="124"/>
                      <a:pt x="234" y="123"/>
                      <a:pt x="234" y="128"/>
                    </a:cubicBezTo>
                    <a:cubicBezTo>
                      <a:pt x="234" y="133"/>
                      <a:pt x="237" y="138"/>
                      <a:pt x="237" y="138"/>
                    </a:cubicBezTo>
                    <a:cubicBezTo>
                      <a:pt x="237" y="138"/>
                      <a:pt x="237" y="139"/>
                      <a:pt x="237" y="143"/>
                    </a:cubicBezTo>
                    <a:cubicBezTo>
                      <a:pt x="237" y="147"/>
                      <a:pt x="241" y="151"/>
                      <a:pt x="242" y="156"/>
                    </a:cubicBezTo>
                    <a:cubicBezTo>
                      <a:pt x="244" y="165"/>
                      <a:pt x="248" y="162"/>
                      <a:pt x="248" y="162"/>
                    </a:cubicBezTo>
                    <a:cubicBezTo>
                      <a:pt x="251" y="162"/>
                      <a:pt x="251" y="162"/>
                      <a:pt x="251" y="162"/>
                    </a:cubicBezTo>
                    <a:cubicBezTo>
                      <a:pt x="251" y="162"/>
                      <a:pt x="262" y="176"/>
                      <a:pt x="266" y="194"/>
                    </a:cubicBezTo>
                    <a:cubicBezTo>
                      <a:pt x="274" y="211"/>
                      <a:pt x="274" y="211"/>
                      <a:pt x="274" y="211"/>
                    </a:cubicBezTo>
                    <a:cubicBezTo>
                      <a:pt x="274" y="228"/>
                      <a:pt x="274" y="228"/>
                      <a:pt x="274" y="228"/>
                    </a:cubicBezTo>
                    <a:lnTo>
                      <a:pt x="208" y="27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descr="© INSCALE GmbH, 26.05.2010 http://www.presentationload.com/" id="38" name="_color1"/>
              <p:cNvSpPr>
                <a:spLocks noChangeAspect="1"/>
              </p:cNvSpPr>
              <p:nvPr/>
            </p:nvSpPr>
            <p:spPr bwMode="gray">
              <a:xfrm>
                <a:off x="7738702" y="2987755"/>
                <a:ext cx="277238" cy="372723"/>
              </a:xfrm>
              <a:custGeom>
                <a:cxnLst>
                  <a:cxn ang="0">
                    <a:pos x="183" y="0"/>
                  </a:cxn>
                  <a:cxn ang="0">
                    <a:pos x="193" y="40"/>
                  </a:cxn>
                  <a:cxn ang="0">
                    <a:pos x="161" y="112"/>
                  </a:cxn>
                  <a:cxn ang="0">
                    <a:pos x="129" y="87"/>
                  </a:cxn>
                  <a:cxn ang="0">
                    <a:pos x="42" y="258"/>
                  </a:cxn>
                  <a:cxn ang="0">
                    <a:pos x="37" y="258"/>
                  </a:cxn>
                  <a:cxn ang="0">
                    <a:pos x="47" y="140"/>
                  </a:cxn>
                  <a:cxn ang="0">
                    <a:pos x="0" y="89"/>
                  </a:cxn>
                  <a:cxn ang="0">
                    <a:pos x="17" y="73"/>
                  </a:cxn>
                  <a:cxn ang="0">
                    <a:pos x="82" y="28"/>
                  </a:cxn>
                  <a:cxn ang="0">
                    <a:pos x="89" y="49"/>
                  </a:cxn>
                  <a:cxn ang="0">
                    <a:pos x="60" y="125"/>
                  </a:cxn>
                  <a:cxn ang="0">
                    <a:pos x="71" y="141"/>
                  </a:cxn>
                  <a:cxn ang="0">
                    <a:pos x="141" y="46"/>
                  </a:cxn>
                  <a:cxn ang="0">
                    <a:pos x="147" y="43"/>
                  </a:cxn>
                  <a:cxn ang="0">
                    <a:pos x="158" y="41"/>
                  </a:cxn>
                  <a:cxn ang="0">
                    <a:pos x="164" y="34"/>
                  </a:cxn>
                  <a:cxn ang="0">
                    <a:pos x="183" y="0"/>
                  </a:cxn>
                </a:cxnLst>
                <a:rect b="b" l="0" r="r" t="0"/>
                <a:pathLst>
                  <a:path h="258" w="193">
                    <a:moveTo>
                      <a:pt x="183" y="0"/>
                    </a:moveTo>
                    <a:cubicBezTo>
                      <a:pt x="193" y="40"/>
                      <a:pt x="193" y="40"/>
                      <a:pt x="193" y="40"/>
                    </a:cubicBezTo>
                    <a:cubicBezTo>
                      <a:pt x="161" y="112"/>
                      <a:pt x="161" y="112"/>
                      <a:pt x="161" y="112"/>
                    </a:cubicBezTo>
                    <a:cubicBezTo>
                      <a:pt x="129" y="87"/>
                      <a:pt x="129" y="87"/>
                      <a:pt x="129" y="87"/>
                    </a:cubicBezTo>
                    <a:cubicBezTo>
                      <a:pt x="129" y="87"/>
                      <a:pt x="31" y="195"/>
                      <a:pt x="42" y="258"/>
                    </a:cubicBezTo>
                    <a:cubicBezTo>
                      <a:pt x="37" y="258"/>
                      <a:pt x="37" y="258"/>
                      <a:pt x="37" y="258"/>
                    </a:cubicBezTo>
                    <a:cubicBezTo>
                      <a:pt x="37" y="258"/>
                      <a:pt x="19" y="193"/>
                      <a:pt x="47" y="140"/>
                    </a:cubicBezTo>
                    <a:cubicBezTo>
                      <a:pt x="47" y="140"/>
                      <a:pt x="15" y="86"/>
                      <a:pt x="0" y="89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9" y="49"/>
                      <a:pt x="41" y="120"/>
                      <a:pt x="60" y="125"/>
                    </a:cubicBezTo>
                    <a:cubicBezTo>
                      <a:pt x="71" y="141"/>
                      <a:pt x="71" y="141"/>
                      <a:pt x="71" y="141"/>
                    </a:cubicBezTo>
                    <a:cubicBezTo>
                      <a:pt x="71" y="141"/>
                      <a:pt x="54" y="115"/>
                      <a:pt x="141" y="46"/>
                    </a:cubicBezTo>
                    <a:cubicBezTo>
                      <a:pt x="147" y="43"/>
                      <a:pt x="147" y="43"/>
                      <a:pt x="147" y="43"/>
                    </a:cubicBezTo>
                    <a:cubicBezTo>
                      <a:pt x="158" y="41"/>
                      <a:pt x="158" y="41"/>
                      <a:pt x="158" y="41"/>
                    </a:cubicBezTo>
                    <a:cubicBezTo>
                      <a:pt x="164" y="34"/>
                      <a:pt x="164" y="34"/>
                      <a:pt x="164" y="34"/>
                    </a:cubicBezTo>
                    <a:cubicBezTo>
                      <a:pt x="164" y="34"/>
                      <a:pt x="174" y="18"/>
                      <a:pt x="18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accent1">
                    <a:lumMod val="20000"/>
                    <a:lumOff val="80000"/>
                  </a:schemeClr>
                </a:solidFill>
                <a:rou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3" name="椭圆 52"/>
            <p:cNvSpPr/>
            <p:nvPr/>
          </p:nvSpPr>
          <p:spPr>
            <a:xfrm flipH="1">
              <a:off x="7786549" y="3910215"/>
              <a:ext cx="1141026" cy="4472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椭圆 53"/>
            <p:cNvSpPr/>
            <p:nvPr/>
          </p:nvSpPr>
          <p:spPr>
            <a:xfrm flipH="1">
              <a:off x="5516546" y="4353308"/>
              <a:ext cx="1072084" cy="42023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77" name="Gruppieren 62"/>
            <p:cNvGrpSpPr/>
            <p:nvPr/>
          </p:nvGrpSpPr>
          <p:grpSpPr>
            <a:xfrm>
              <a:off x="5594712" y="2240210"/>
              <a:ext cx="1025166" cy="2372170"/>
              <a:chOff x="4143693" y="2118360"/>
              <a:chExt cx="1009105" cy="2461894"/>
            </a:xfrm>
          </p:grpSpPr>
          <p:sp>
            <p:nvSpPr>
              <p:cNvPr id="78" name="Freeform 6"/>
              <p:cNvSpPr>
                <a:spLocks noEditPoints="1"/>
              </p:cNvSpPr>
              <p:nvPr/>
            </p:nvSpPr>
            <p:spPr bwMode="gray">
              <a:xfrm>
                <a:off x="4143693" y="2118360"/>
                <a:ext cx="1009105" cy="2461894"/>
              </a:xfrm>
              <a:custGeom>
                <a:cxnLst>
                  <a:cxn ang="0">
                    <a:pos x="389" y="267"/>
                  </a:cxn>
                  <a:cxn ang="0">
                    <a:pos x="347" y="187"/>
                  </a:cxn>
                  <a:cxn ang="0">
                    <a:pos x="280" y="167"/>
                  </a:cxn>
                  <a:cxn ang="0">
                    <a:pos x="251" y="156"/>
                  </a:cxn>
                  <a:cxn ang="0">
                    <a:pos x="252" y="141"/>
                  </a:cxn>
                  <a:cxn ang="0">
                    <a:pos x="276" y="80"/>
                  </a:cxn>
                  <a:cxn ang="0">
                    <a:pos x="223" y="0"/>
                  </a:cxn>
                  <a:cxn ang="0">
                    <a:pos x="170" y="36"/>
                  </a:cxn>
                  <a:cxn ang="0">
                    <a:pos x="169" y="98"/>
                  </a:cxn>
                  <a:cxn ang="0">
                    <a:pos x="178" y="142"/>
                  </a:cxn>
                  <a:cxn ang="0">
                    <a:pos x="170" y="156"/>
                  </a:cxn>
                  <a:cxn ang="0">
                    <a:pos x="154" y="166"/>
                  </a:cxn>
                  <a:cxn ang="0">
                    <a:pos x="80" y="184"/>
                  </a:cxn>
                  <a:cxn ang="0">
                    <a:pos x="29" y="282"/>
                  </a:cxn>
                  <a:cxn ang="0">
                    <a:pos x="6" y="322"/>
                  </a:cxn>
                  <a:cxn ang="0">
                    <a:pos x="18" y="388"/>
                  </a:cxn>
                  <a:cxn ang="0">
                    <a:pos x="38" y="422"/>
                  </a:cxn>
                  <a:cxn ang="0">
                    <a:pos x="76" y="559"/>
                  </a:cxn>
                  <a:cxn ang="0">
                    <a:pos x="116" y="575"/>
                  </a:cxn>
                  <a:cxn ang="0">
                    <a:pos x="107" y="705"/>
                  </a:cxn>
                  <a:cxn ang="0">
                    <a:pos x="109" y="755"/>
                  </a:cxn>
                  <a:cxn ang="0">
                    <a:pos x="106" y="770"/>
                  </a:cxn>
                  <a:cxn ang="0">
                    <a:pos x="104" y="804"/>
                  </a:cxn>
                  <a:cxn ang="0">
                    <a:pos x="112" y="927"/>
                  </a:cxn>
                  <a:cxn ang="0">
                    <a:pos x="111" y="994"/>
                  </a:cxn>
                  <a:cxn ang="0">
                    <a:pos x="97" y="1030"/>
                  </a:cxn>
                  <a:cxn ang="0">
                    <a:pos x="157" y="1013"/>
                  </a:cxn>
                  <a:cxn ang="0">
                    <a:pos x="173" y="986"/>
                  </a:cxn>
                  <a:cxn ang="0">
                    <a:pos x="194" y="883"/>
                  </a:cxn>
                  <a:cxn ang="0">
                    <a:pos x="196" y="789"/>
                  </a:cxn>
                  <a:cxn ang="0">
                    <a:pos x="213" y="650"/>
                  </a:cxn>
                  <a:cxn ang="0">
                    <a:pos x="217" y="818"/>
                  </a:cxn>
                  <a:cxn ang="0">
                    <a:pos x="204" y="942"/>
                  </a:cxn>
                  <a:cxn ang="0">
                    <a:pos x="238" y="1002"/>
                  </a:cxn>
                  <a:cxn ang="0">
                    <a:pos x="298" y="1015"/>
                  </a:cxn>
                  <a:cxn ang="0">
                    <a:pos x="281" y="944"/>
                  </a:cxn>
                  <a:cxn ang="0">
                    <a:pos x="307" y="747"/>
                  </a:cxn>
                  <a:cxn ang="0">
                    <a:pos x="319" y="574"/>
                  </a:cxn>
                  <a:cxn ang="0">
                    <a:pos x="326" y="522"/>
                  </a:cxn>
                  <a:cxn ang="0">
                    <a:pos x="327" y="559"/>
                  </a:cxn>
                  <a:cxn ang="0">
                    <a:pos x="376" y="431"/>
                  </a:cxn>
                  <a:cxn ang="0">
                    <a:pos x="413" y="360"/>
                  </a:cxn>
                  <a:cxn ang="0">
                    <a:pos x="424" y="313"/>
                  </a:cxn>
                  <a:cxn ang="0">
                    <a:pos x="68" y="330"/>
                  </a:cxn>
                  <a:cxn ang="0">
                    <a:pos x="80" y="391"/>
                  </a:cxn>
                  <a:cxn ang="0">
                    <a:pos x="345" y="311"/>
                  </a:cxn>
                </a:cxnLst>
                <a:rect b="b" l="0" r="r" t="0"/>
                <a:pathLst>
                  <a:path h="1036" w="425">
                    <a:moveTo>
                      <a:pt x="424" y="313"/>
                    </a:moveTo>
                    <a:cubicBezTo>
                      <a:pt x="418" y="306"/>
                      <a:pt x="414" y="296"/>
                      <a:pt x="408" y="288"/>
                    </a:cubicBezTo>
                    <a:cubicBezTo>
                      <a:pt x="404" y="281"/>
                      <a:pt x="395" y="275"/>
                      <a:pt x="389" y="267"/>
                    </a:cubicBezTo>
                    <a:cubicBezTo>
                      <a:pt x="384" y="261"/>
                      <a:pt x="382" y="256"/>
                      <a:pt x="372" y="255"/>
                    </a:cubicBezTo>
                    <a:cubicBezTo>
                      <a:pt x="371" y="239"/>
                      <a:pt x="365" y="229"/>
                      <a:pt x="356" y="223"/>
                    </a:cubicBezTo>
                    <a:cubicBezTo>
                      <a:pt x="359" y="210"/>
                      <a:pt x="351" y="200"/>
                      <a:pt x="347" y="187"/>
                    </a:cubicBezTo>
                    <a:cubicBezTo>
                      <a:pt x="343" y="178"/>
                      <a:pt x="341" y="179"/>
                      <a:pt x="328" y="177"/>
                    </a:cubicBezTo>
                    <a:cubicBezTo>
                      <a:pt x="322" y="176"/>
                      <a:pt x="316" y="175"/>
                      <a:pt x="311" y="174"/>
                    </a:cubicBezTo>
                    <a:cubicBezTo>
                      <a:pt x="300" y="172"/>
                      <a:pt x="288" y="168"/>
                      <a:pt x="280" y="167"/>
                    </a:cubicBezTo>
                    <a:cubicBezTo>
                      <a:pt x="275" y="166"/>
                      <a:pt x="269" y="167"/>
                      <a:pt x="265" y="166"/>
                    </a:cubicBezTo>
                    <a:cubicBezTo>
                      <a:pt x="259" y="164"/>
                      <a:pt x="256" y="161"/>
                      <a:pt x="252" y="158"/>
                    </a:cubicBezTo>
                    <a:cubicBezTo>
                      <a:pt x="251" y="157"/>
                      <a:pt x="251" y="157"/>
                      <a:pt x="251" y="156"/>
                    </a:cubicBezTo>
                    <a:cubicBezTo>
                      <a:pt x="251" y="156"/>
                      <a:pt x="251" y="155"/>
                      <a:pt x="250" y="153"/>
                    </a:cubicBezTo>
                    <a:cubicBezTo>
                      <a:pt x="249" y="151"/>
                      <a:pt x="248" y="150"/>
                      <a:pt x="248" y="149"/>
                    </a:cubicBezTo>
                    <a:cubicBezTo>
                      <a:pt x="249" y="146"/>
                      <a:pt x="250" y="144"/>
                      <a:pt x="252" y="141"/>
                    </a:cubicBezTo>
                    <a:cubicBezTo>
                      <a:pt x="256" y="133"/>
                      <a:pt x="258" y="120"/>
                      <a:pt x="261" y="113"/>
                    </a:cubicBezTo>
                    <a:cubicBezTo>
                      <a:pt x="263" y="108"/>
                      <a:pt x="269" y="105"/>
                      <a:pt x="270" y="100"/>
                    </a:cubicBezTo>
                    <a:cubicBezTo>
                      <a:pt x="273" y="94"/>
                      <a:pt x="272" y="87"/>
                      <a:pt x="276" y="80"/>
                    </a:cubicBezTo>
                    <a:cubicBezTo>
                      <a:pt x="276" y="76"/>
                      <a:pt x="274" y="75"/>
                      <a:pt x="271" y="75"/>
                    </a:cubicBezTo>
                    <a:cubicBezTo>
                      <a:pt x="284" y="54"/>
                      <a:pt x="270" y="22"/>
                      <a:pt x="255" y="11"/>
                    </a:cubicBezTo>
                    <a:cubicBezTo>
                      <a:pt x="243" y="9"/>
                      <a:pt x="235" y="3"/>
                      <a:pt x="223" y="0"/>
                    </a:cubicBezTo>
                    <a:cubicBezTo>
                      <a:pt x="222" y="1"/>
                      <a:pt x="220" y="1"/>
                      <a:pt x="219" y="1"/>
                    </a:cubicBezTo>
                    <a:cubicBezTo>
                      <a:pt x="197" y="3"/>
                      <a:pt x="188" y="15"/>
                      <a:pt x="176" y="25"/>
                    </a:cubicBezTo>
                    <a:cubicBezTo>
                      <a:pt x="176" y="30"/>
                      <a:pt x="172" y="30"/>
                      <a:pt x="170" y="36"/>
                    </a:cubicBezTo>
                    <a:cubicBezTo>
                      <a:pt x="168" y="46"/>
                      <a:pt x="173" y="66"/>
                      <a:pt x="165" y="71"/>
                    </a:cubicBezTo>
                    <a:cubicBezTo>
                      <a:pt x="165" y="74"/>
                      <a:pt x="165" y="76"/>
                      <a:pt x="166" y="79"/>
                    </a:cubicBezTo>
                    <a:cubicBezTo>
                      <a:pt x="169" y="83"/>
                      <a:pt x="167" y="92"/>
                      <a:pt x="169" y="98"/>
                    </a:cubicBezTo>
                    <a:cubicBezTo>
                      <a:pt x="171" y="102"/>
                      <a:pt x="173" y="103"/>
                      <a:pt x="177" y="105"/>
                    </a:cubicBezTo>
                    <a:cubicBezTo>
                      <a:pt x="177" y="120"/>
                      <a:pt x="182" y="137"/>
                      <a:pt x="177" y="147"/>
                    </a:cubicBezTo>
                    <a:cubicBezTo>
                      <a:pt x="177" y="146"/>
                      <a:pt x="178" y="144"/>
                      <a:pt x="178" y="142"/>
                    </a:cubicBezTo>
                    <a:cubicBezTo>
                      <a:pt x="176" y="144"/>
                      <a:pt x="175" y="147"/>
                      <a:pt x="173" y="152"/>
                    </a:cubicBezTo>
                    <a:cubicBezTo>
                      <a:pt x="173" y="152"/>
                      <a:pt x="172" y="154"/>
                      <a:pt x="172" y="155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69" y="156"/>
                      <a:pt x="169" y="156"/>
                      <a:pt x="169" y="156"/>
                    </a:cubicBezTo>
                    <a:cubicBezTo>
                      <a:pt x="168" y="157"/>
                      <a:pt x="168" y="157"/>
                      <a:pt x="168" y="158"/>
                    </a:cubicBezTo>
                    <a:cubicBezTo>
                      <a:pt x="154" y="166"/>
                      <a:pt x="154" y="166"/>
                      <a:pt x="154" y="166"/>
                    </a:cubicBezTo>
                    <a:cubicBezTo>
                      <a:pt x="149" y="168"/>
                      <a:pt x="143" y="169"/>
                      <a:pt x="137" y="171"/>
                    </a:cubicBezTo>
                    <a:cubicBezTo>
                      <a:pt x="125" y="174"/>
                      <a:pt x="112" y="176"/>
                      <a:pt x="99" y="179"/>
                    </a:cubicBezTo>
                    <a:cubicBezTo>
                      <a:pt x="92" y="181"/>
                      <a:pt x="84" y="182"/>
                      <a:pt x="80" y="184"/>
                    </a:cubicBezTo>
                    <a:cubicBezTo>
                      <a:pt x="68" y="190"/>
                      <a:pt x="68" y="210"/>
                      <a:pt x="64" y="223"/>
                    </a:cubicBezTo>
                    <a:cubicBezTo>
                      <a:pt x="59" y="236"/>
                      <a:pt x="46" y="244"/>
                      <a:pt x="48" y="260"/>
                    </a:cubicBezTo>
                    <a:cubicBezTo>
                      <a:pt x="42" y="267"/>
                      <a:pt x="34" y="273"/>
                      <a:pt x="29" y="282"/>
                    </a:cubicBezTo>
                    <a:cubicBezTo>
                      <a:pt x="27" y="286"/>
                      <a:pt x="26" y="290"/>
                      <a:pt x="23" y="295"/>
                    </a:cubicBezTo>
                    <a:cubicBezTo>
                      <a:pt x="21" y="299"/>
                      <a:pt x="18" y="301"/>
                      <a:pt x="16" y="305"/>
                    </a:cubicBezTo>
                    <a:cubicBezTo>
                      <a:pt x="13" y="311"/>
                      <a:pt x="9" y="317"/>
                      <a:pt x="6" y="322"/>
                    </a:cubicBezTo>
                    <a:cubicBezTo>
                      <a:pt x="0" y="330"/>
                      <a:pt x="4" y="347"/>
                      <a:pt x="8" y="358"/>
                    </a:cubicBezTo>
                    <a:cubicBezTo>
                      <a:pt x="8" y="359"/>
                      <a:pt x="10" y="363"/>
                      <a:pt x="11" y="365"/>
                    </a:cubicBezTo>
                    <a:cubicBezTo>
                      <a:pt x="13" y="374"/>
                      <a:pt x="15" y="380"/>
                      <a:pt x="18" y="388"/>
                    </a:cubicBezTo>
                    <a:cubicBezTo>
                      <a:pt x="21" y="393"/>
                      <a:pt x="23" y="398"/>
                      <a:pt x="25" y="402"/>
                    </a:cubicBezTo>
                    <a:cubicBezTo>
                      <a:pt x="27" y="405"/>
                      <a:pt x="30" y="408"/>
                      <a:pt x="32" y="411"/>
                    </a:cubicBezTo>
                    <a:cubicBezTo>
                      <a:pt x="35" y="415"/>
                      <a:pt x="36" y="419"/>
                      <a:pt x="38" y="422"/>
                    </a:cubicBezTo>
                    <a:cubicBezTo>
                      <a:pt x="43" y="429"/>
                      <a:pt x="50" y="434"/>
                      <a:pt x="52" y="442"/>
                    </a:cubicBezTo>
                    <a:cubicBezTo>
                      <a:pt x="62" y="449"/>
                      <a:pt x="71" y="456"/>
                      <a:pt x="77" y="467"/>
                    </a:cubicBezTo>
                    <a:cubicBezTo>
                      <a:pt x="76" y="496"/>
                      <a:pt x="76" y="528"/>
                      <a:pt x="76" y="559"/>
                    </a:cubicBezTo>
                    <a:cubicBezTo>
                      <a:pt x="83" y="563"/>
                      <a:pt x="100" y="572"/>
                      <a:pt x="107" y="566"/>
                    </a:cubicBezTo>
                    <a:cubicBezTo>
                      <a:pt x="109" y="564"/>
                      <a:pt x="110" y="562"/>
                      <a:pt x="110" y="560"/>
                    </a:cubicBezTo>
                    <a:cubicBezTo>
                      <a:pt x="112" y="565"/>
                      <a:pt x="115" y="570"/>
                      <a:pt x="116" y="575"/>
                    </a:cubicBezTo>
                    <a:cubicBezTo>
                      <a:pt x="117" y="580"/>
                      <a:pt x="114" y="586"/>
                      <a:pt x="113" y="592"/>
                    </a:cubicBezTo>
                    <a:cubicBezTo>
                      <a:pt x="110" y="612"/>
                      <a:pt x="110" y="632"/>
                      <a:pt x="110" y="657"/>
                    </a:cubicBezTo>
                    <a:cubicBezTo>
                      <a:pt x="109" y="674"/>
                      <a:pt x="106" y="691"/>
                      <a:pt x="107" y="705"/>
                    </a:cubicBezTo>
                    <a:cubicBezTo>
                      <a:pt x="107" y="709"/>
                      <a:pt x="110" y="713"/>
                      <a:pt x="110" y="717"/>
                    </a:cubicBezTo>
                    <a:cubicBezTo>
                      <a:pt x="112" y="726"/>
                      <a:pt x="113" y="738"/>
                      <a:pt x="112" y="746"/>
                    </a:cubicBezTo>
                    <a:cubicBezTo>
                      <a:pt x="111" y="749"/>
                      <a:pt x="110" y="752"/>
                      <a:pt x="109" y="755"/>
                    </a:cubicBezTo>
                    <a:cubicBezTo>
                      <a:pt x="108" y="758"/>
                      <a:pt x="108" y="761"/>
                      <a:pt x="107" y="764"/>
                    </a:cubicBezTo>
                    <a:cubicBezTo>
                      <a:pt x="107" y="764"/>
                      <a:pt x="106" y="764"/>
                      <a:pt x="106" y="764"/>
                    </a:cubicBezTo>
                    <a:cubicBezTo>
                      <a:pt x="105" y="765"/>
                      <a:pt x="106" y="768"/>
                      <a:pt x="106" y="770"/>
                    </a:cubicBezTo>
                    <a:cubicBezTo>
                      <a:pt x="106" y="772"/>
                      <a:pt x="105" y="774"/>
                      <a:pt x="104" y="775"/>
                    </a:cubicBezTo>
                    <a:cubicBezTo>
                      <a:pt x="104" y="782"/>
                      <a:pt x="106" y="789"/>
                      <a:pt x="106" y="795"/>
                    </a:cubicBezTo>
                    <a:cubicBezTo>
                      <a:pt x="105" y="798"/>
                      <a:pt x="104" y="801"/>
                      <a:pt x="104" y="804"/>
                    </a:cubicBezTo>
                    <a:cubicBezTo>
                      <a:pt x="104" y="819"/>
                      <a:pt x="105" y="834"/>
                      <a:pt x="106" y="848"/>
                    </a:cubicBezTo>
                    <a:cubicBezTo>
                      <a:pt x="106" y="862"/>
                      <a:pt x="105" y="877"/>
                      <a:pt x="106" y="890"/>
                    </a:cubicBezTo>
                    <a:cubicBezTo>
                      <a:pt x="107" y="903"/>
                      <a:pt x="112" y="915"/>
                      <a:pt x="112" y="927"/>
                    </a:cubicBezTo>
                    <a:cubicBezTo>
                      <a:pt x="111" y="936"/>
                      <a:pt x="104" y="945"/>
                      <a:pt x="103" y="952"/>
                    </a:cubicBezTo>
                    <a:cubicBezTo>
                      <a:pt x="102" y="966"/>
                      <a:pt x="110" y="976"/>
                      <a:pt x="111" y="988"/>
                    </a:cubicBezTo>
                    <a:cubicBezTo>
                      <a:pt x="111" y="989"/>
                      <a:pt x="111" y="991"/>
                      <a:pt x="111" y="994"/>
                    </a:cubicBezTo>
                    <a:cubicBezTo>
                      <a:pt x="110" y="996"/>
                      <a:pt x="105" y="1000"/>
                      <a:pt x="109" y="1001"/>
                    </a:cubicBezTo>
                    <a:cubicBezTo>
                      <a:pt x="103" y="1004"/>
                      <a:pt x="101" y="1014"/>
                      <a:pt x="96" y="1021"/>
                    </a:cubicBezTo>
                    <a:cubicBezTo>
                      <a:pt x="96" y="1024"/>
                      <a:pt x="97" y="1027"/>
                      <a:pt x="97" y="1030"/>
                    </a:cubicBezTo>
                    <a:cubicBezTo>
                      <a:pt x="98" y="1032"/>
                      <a:pt x="99" y="1035"/>
                      <a:pt x="102" y="1036"/>
                    </a:cubicBezTo>
                    <a:cubicBezTo>
                      <a:pt x="117" y="1035"/>
                      <a:pt x="132" y="1034"/>
                      <a:pt x="148" y="1033"/>
                    </a:cubicBezTo>
                    <a:cubicBezTo>
                      <a:pt x="158" y="1030"/>
                      <a:pt x="159" y="1022"/>
                      <a:pt x="157" y="1013"/>
                    </a:cubicBezTo>
                    <a:cubicBezTo>
                      <a:pt x="159" y="1010"/>
                      <a:pt x="163" y="1010"/>
                      <a:pt x="166" y="1009"/>
                    </a:cubicBezTo>
                    <a:cubicBezTo>
                      <a:pt x="170" y="1007"/>
                      <a:pt x="173" y="1006"/>
                      <a:pt x="174" y="1003"/>
                    </a:cubicBezTo>
                    <a:cubicBezTo>
                      <a:pt x="174" y="998"/>
                      <a:pt x="174" y="992"/>
                      <a:pt x="173" y="986"/>
                    </a:cubicBezTo>
                    <a:cubicBezTo>
                      <a:pt x="179" y="977"/>
                      <a:pt x="184" y="966"/>
                      <a:pt x="189" y="956"/>
                    </a:cubicBezTo>
                    <a:cubicBezTo>
                      <a:pt x="193" y="948"/>
                      <a:pt x="191" y="931"/>
                      <a:pt x="191" y="917"/>
                    </a:cubicBezTo>
                    <a:cubicBezTo>
                      <a:pt x="191" y="906"/>
                      <a:pt x="193" y="894"/>
                      <a:pt x="194" y="883"/>
                    </a:cubicBezTo>
                    <a:cubicBezTo>
                      <a:pt x="194" y="864"/>
                      <a:pt x="189" y="845"/>
                      <a:pt x="190" y="826"/>
                    </a:cubicBezTo>
                    <a:cubicBezTo>
                      <a:pt x="190" y="821"/>
                      <a:pt x="192" y="815"/>
                      <a:pt x="193" y="809"/>
                    </a:cubicBezTo>
                    <a:cubicBezTo>
                      <a:pt x="194" y="803"/>
                      <a:pt x="195" y="796"/>
                      <a:pt x="196" y="789"/>
                    </a:cubicBezTo>
                    <a:cubicBezTo>
                      <a:pt x="198" y="778"/>
                      <a:pt x="202" y="765"/>
                      <a:pt x="203" y="754"/>
                    </a:cubicBezTo>
                    <a:cubicBezTo>
                      <a:pt x="204" y="734"/>
                      <a:pt x="199" y="714"/>
                      <a:pt x="201" y="697"/>
                    </a:cubicBezTo>
                    <a:cubicBezTo>
                      <a:pt x="202" y="681"/>
                      <a:pt x="211" y="666"/>
                      <a:pt x="213" y="650"/>
                    </a:cubicBezTo>
                    <a:cubicBezTo>
                      <a:pt x="214" y="630"/>
                      <a:pt x="207" y="610"/>
                      <a:pt x="216" y="592"/>
                    </a:cubicBezTo>
                    <a:cubicBezTo>
                      <a:pt x="218" y="637"/>
                      <a:pt x="213" y="688"/>
                      <a:pt x="216" y="741"/>
                    </a:cubicBezTo>
                    <a:cubicBezTo>
                      <a:pt x="217" y="766"/>
                      <a:pt x="218" y="792"/>
                      <a:pt x="217" y="818"/>
                    </a:cubicBezTo>
                    <a:cubicBezTo>
                      <a:pt x="217" y="831"/>
                      <a:pt x="218" y="844"/>
                      <a:pt x="219" y="857"/>
                    </a:cubicBezTo>
                    <a:cubicBezTo>
                      <a:pt x="219" y="871"/>
                      <a:pt x="222" y="886"/>
                      <a:pt x="221" y="898"/>
                    </a:cubicBezTo>
                    <a:cubicBezTo>
                      <a:pt x="219" y="912"/>
                      <a:pt x="205" y="928"/>
                      <a:pt x="204" y="942"/>
                    </a:cubicBezTo>
                    <a:cubicBezTo>
                      <a:pt x="204" y="956"/>
                      <a:pt x="212" y="966"/>
                      <a:pt x="219" y="974"/>
                    </a:cubicBezTo>
                    <a:cubicBezTo>
                      <a:pt x="219" y="982"/>
                      <a:pt x="220" y="990"/>
                      <a:pt x="219" y="996"/>
                    </a:cubicBezTo>
                    <a:cubicBezTo>
                      <a:pt x="224" y="999"/>
                      <a:pt x="231" y="1000"/>
                      <a:pt x="238" y="1002"/>
                    </a:cubicBezTo>
                    <a:cubicBezTo>
                      <a:pt x="238" y="1008"/>
                      <a:pt x="238" y="1015"/>
                      <a:pt x="240" y="1020"/>
                    </a:cubicBezTo>
                    <a:cubicBezTo>
                      <a:pt x="252" y="1024"/>
                      <a:pt x="265" y="1022"/>
                      <a:pt x="279" y="1020"/>
                    </a:cubicBezTo>
                    <a:cubicBezTo>
                      <a:pt x="286" y="1019"/>
                      <a:pt x="294" y="1019"/>
                      <a:pt x="298" y="1015"/>
                    </a:cubicBezTo>
                    <a:cubicBezTo>
                      <a:pt x="297" y="993"/>
                      <a:pt x="282" y="989"/>
                      <a:pt x="276" y="973"/>
                    </a:cubicBezTo>
                    <a:cubicBezTo>
                      <a:pt x="277" y="973"/>
                      <a:pt x="277" y="973"/>
                      <a:pt x="277" y="973"/>
                    </a:cubicBezTo>
                    <a:cubicBezTo>
                      <a:pt x="278" y="964"/>
                      <a:pt x="282" y="953"/>
                      <a:pt x="281" y="944"/>
                    </a:cubicBezTo>
                    <a:cubicBezTo>
                      <a:pt x="280" y="935"/>
                      <a:pt x="274" y="932"/>
                      <a:pt x="269" y="926"/>
                    </a:cubicBezTo>
                    <a:cubicBezTo>
                      <a:pt x="284" y="908"/>
                      <a:pt x="286" y="881"/>
                      <a:pt x="291" y="854"/>
                    </a:cubicBezTo>
                    <a:cubicBezTo>
                      <a:pt x="297" y="820"/>
                      <a:pt x="303" y="784"/>
                      <a:pt x="307" y="747"/>
                    </a:cubicBezTo>
                    <a:cubicBezTo>
                      <a:pt x="308" y="728"/>
                      <a:pt x="308" y="708"/>
                      <a:pt x="310" y="689"/>
                    </a:cubicBezTo>
                    <a:cubicBezTo>
                      <a:pt x="312" y="671"/>
                      <a:pt x="317" y="653"/>
                      <a:pt x="319" y="636"/>
                    </a:cubicBezTo>
                    <a:cubicBezTo>
                      <a:pt x="321" y="615"/>
                      <a:pt x="317" y="595"/>
                      <a:pt x="319" y="574"/>
                    </a:cubicBezTo>
                    <a:cubicBezTo>
                      <a:pt x="319" y="570"/>
                      <a:pt x="321" y="566"/>
                      <a:pt x="321" y="562"/>
                    </a:cubicBezTo>
                    <a:cubicBezTo>
                      <a:pt x="321" y="557"/>
                      <a:pt x="320" y="552"/>
                      <a:pt x="321" y="547"/>
                    </a:cubicBezTo>
                    <a:cubicBezTo>
                      <a:pt x="322" y="539"/>
                      <a:pt x="324" y="530"/>
                      <a:pt x="326" y="522"/>
                    </a:cubicBezTo>
                    <a:cubicBezTo>
                      <a:pt x="326" y="522"/>
                      <a:pt x="326" y="522"/>
                      <a:pt x="326" y="522"/>
                    </a:cubicBezTo>
                    <a:cubicBezTo>
                      <a:pt x="326" y="529"/>
                      <a:pt x="322" y="535"/>
                      <a:pt x="323" y="541"/>
                    </a:cubicBezTo>
                    <a:cubicBezTo>
                      <a:pt x="323" y="547"/>
                      <a:pt x="325" y="554"/>
                      <a:pt x="327" y="559"/>
                    </a:cubicBezTo>
                    <a:cubicBezTo>
                      <a:pt x="329" y="565"/>
                      <a:pt x="332" y="570"/>
                      <a:pt x="336" y="573"/>
                    </a:cubicBezTo>
                    <a:cubicBezTo>
                      <a:pt x="357" y="569"/>
                      <a:pt x="378" y="564"/>
                      <a:pt x="395" y="556"/>
                    </a:cubicBezTo>
                    <a:cubicBezTo>
                      <a:pt x="389" y="514"/>
                      <a:pt x="383" y="469"/>
                      <a:pt x="376" y="431"/>
                    </a:cubicBezTo>
                    <a:cubicBezTo>
                      <a:pt x="382" y="422"/>
                      <a:pt x="387" y="414"/>
                      <a:pt x="393" y="405"/>
                    </a:cubicBezTo>
                    <a:cubicBezTo>
                      <a:pt x="398" y="397"/>
                      <a:pt x="408" y="391"/>
                      <a:pt x="411" y="382"/>
                    </a:cubicBezTo>
                    <a:cubicBezTo>
                      <a:pt x="413" y="375"/>
                      <a:pt x="411" y="367"/>
                      <a:pt x="413" y="360"/>
                    </a:cubicBezTo>
                    <a:cubicBezTo>
                      <a:pt x="415" y="354"/>
                      <a:pt x="420" y="349"/>
                      <a:pt x="421" y="343"/>
                    </a:cubicBezTo>
                    <a:cubicBezTo>
                      <a:pt x="423" y="336"/>
                      <a:pt x="422" y="326"/>
                      <a:pt x="425" y="319"/>
                    </a:cubicBezTo>
                    <a:cubicBezTo>
                      <a:pt x="425" y="317"/>
                      <a:pt x="424" y="315"/>
                      <a:pt x="424" y="313"/>
                    </a:cubicBezTo>
                    <a:close/>
                    <a:moveTo>
                      <a:pt x="71" y="360"/>
                    </a:moveTo>
                    <a:cubicBezTo>
                      <a:pt x="70" y="355"/>
                      <a:pt x="66" y="350"/>
                      <a:pt x="65" y="345"/>
                    </a:cubicBezTo>
                    <a:cubicBezTo>
                      <a:pt x="65" y="340"/>
                      <a:pt x="69" y="335"/>
                      <a:pt x="68" y="330"/>
                    </a:cubicBezTo>
                    <a:cubicBezTo>
                      <a:pt x="75" y="326"/>
                      <a:pt x="81" y="320"/>
                      <a:pt x="83" y="311"/>
                    </a:cubicBezTo>
                    <a:cubicBezTo>
                      <a:pt x="84" y="312"/>
                      <a:pt x="85" y="312"/>
                      <a:pt x="85" y="313"/>
                    </a:cubicBezTo>
                    <a:cubicBezTo>
                      <a:pt x="86" y="341"/>
                      <a:pt x="86" y="368"/>
                      <a:pt x="80" y="391"/>
                    </a:cubicBezTo>
                    <a:cubicBezTo>
                      <a:pt x="75" y="383"/>
                      <a:pt x="74" y="371"/>
                      <a:pt x="71" y="360"/>
                    </a:cubicBezTo>
                    <a:close/>
                    <a:moveTo>
                      <a:pt x="356" y="356"/>
                    </a:moveTo>
                    <a:cubicBezTo>
                      <a:pt x="353" y="341"/>
                      <a:pt x="349" y="326"/>
                      <a:pt x="345" y="311"/>
                    </a:cubicBezTo>
                    <a:cubicBezTo>
                      <a:pt x="353" y="317"/>
                      <a:pt x="357" y="327"/>
                      <a:pt x="367" y="330"/>
                    </a:cubicBezTo>
                    <a:cubicBezTo>
                      <a:pt x="364" y="339"/>
                      <a:pt x="364" y="352"/>
                      <a:pt x="356" y="35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rgbClr val="FFFFFF"/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79" name="Gruppieren 71"/>
              <p:cNvGrpSpPr/>
              <p:nvPr/>
            </p:nvGrpSpPr>
            <p:grpSpPr>
              <a:xfrm>
                <a:off x="4419355" y="2464772"/>
                <a:ext cx="470017" cy="722929"/>
                <a:chOff x="3241430" y="2429847"/>
                <a:chExt cx="470017" cy="722929"/>
              </a:xfrm>
            </p:grpSpPr>
            <p:sp>
              <p:nvSpPr>
                <p:cNvPr id="80" name="_color1"/>
                <p:cNvSpPr/>
                <p:nvPr/>
              </p:nvSpPr>
              <p:spPr bwMode="gray">
                <a:xfrm>
                  <a:off x="3241430" y="2438392"/>
                  <a:ext cx="470017" cy="714384"/>
                </a:xfrm>
                <a:custGeom>
                  <a:cxnLst>
                    <a:cxn ang="0">
                      <a:pos x="177" y="236"/>
                    </a:cxn>
                    <a:cxn ang="0">
                      <a:pos x="161" y="206"/>
                    </a:cxn>
                    <a:cxn ang="0">
                      <a:pos x="153" y="160"/>
                    </a:cxn>
                    <a:cxn ang="0">
                      <a:pos x="134" y="36"/>
                    </a:cxn>
                    <a:cxn ang="0">
                      <a:pos x="135" y="33"/>
                    </a:cxn>
                    <a:cxn ang="0">
                      <a:pos x="135" y="23"/>
                    </a:cxn>
                    <a:cxn ang="0">
                      <a:pos x="135" y="23"/>
                    </a:cxn>
                    <a:cxn ang="0">
                      <a:pos x="134" y="16"/>
                    </a:cxn>
                    <a:cxn ang="0">
                      <a:pos x="134" y="15"/>
                    </a:cxn>
                    <a:cxn ang="0">
                      <a:pos x="133" y="12"/>
                    </a:cxn>
                    <a:cxn ang="0">
                      <a:pos x="133" y="12"/>
                    </a:cxn>
                    <a:cxn ang="0">
                      <a:pos x="131" y="9"/>
                    </a:cxn>
                    <a:cxn ang="0">
                      <a:pos x="130" y="7"/>
                    </a:cxn>
                    <a:cxn ang="0">
                      <a:pos x="128" y="6"/>
                    </a:cxn>
                    <a:cxn ang="0">
                      <a:pos x="127" y="7"/>
                    </a:cxn>
                    <a:cxn ang="0">
                      <a:pos x="122" y="17"/>
                    </a:cxn>
                    <a:cxn ang="0">
                      <a:pos x="114" y="23"/>
                    </a:cxn>
                    <a:cxn ang="0">
                      <a:pos x="114" y="23"/>
                    </a:cxn>
                    <a:cxn ang="0">
                      <a:pos x="105" y="29"/>
                    </a:cxn>
                    <a:cxn ang="0">
                      <a:pos x="94" y="37"/>
                    </a:cxn>
                    <a:cxn ang="0">
                      <a:pos x="93" y="38"/>
                    </a:cxn>
                    <a:cxn ang="0">
                      <a:pos x="93" y="39"/>
                    </a:cxn>
                    <a:cxn ang="0">
                      <a:pos x="90" y="39"/>
                    </a:cxn>
                    <a:cxn ang="0">
                      <a:pos x="83" y="32"/>
                    </a:cxn>
                    <a:cxn ang="0">
                      <a:pos x="75" y="25"/>
                    </a:cxn>
                    <a:cxn ang="0">
                      <a:pos x="67" y="18"/>
                    </a:cxn>
                    <a:cxn ang="0">
                      <a:pos x="60" y="10"/>
                    </a:cxn>
                    <a:cxn ang="0">
                      <a:pos x="60" y="7"/>
                    </a:cxn>
                    <a:cxn ang="0">
                      <a:pos x="61" y="2"/>
                    </a:cxn>
                    <a:cxn ang="0">
                      <a:pos x="60" y="0"/>
                    </a:cxn>
                    <a:cxn ang="0">
                      <a:pos x="57" y="1"/>
                    </a:cxn>
                    <a:cxn ang="0">
                      <a:pos x="55" y="5"/>
                    </a:cxn>
                    <a:cxn ang="0">
                      <a:pos x="55" y="5"/>
                    </a:cxn>
                    <a:cxn ang="0">
                      <a:pos x="53" y="11"/>
                    </a:cxn>
                    <a:cxn ang="0">
                      <a:pos x="51" y="14"/>
                    </a:cxn>
                    <a:cxn ang="0">
                      <a:pos x="50" y="18"/>
                    </a:cxn>
                    <a:cxn ang="0">
                      <a:pos x="47" y="27"/>
                    </a:cxn>
                    <a:cxn ang="0">
                      <a:pos x="47" y="28"/>
                    </a:cxn>
                    <a:cxn ang="0">
                      <a:pos x="47" y="29"/>
                    </a:cxn>
                    <a:cxn ang="0">
                      <a:pos x="47" y="29"/>
                    </a:cxn>
                    <a:cxn ang="0">
                      <a:pos x="48" y="35"/>
                    </a:cxn>
                    <a:cxn ang="0">
                      <a:pos x="27" y="124"/>
                    </a:cxn>
                    <a:cxn ang="0">
                      <a:pos x="27" y="154"/>
                    </a:cxn>
                    <a:cxn ang="0">
                      <a:pos x="28" y="186"/>
                    </a:cxn>
                    <a:cxn ang="0">
                      <a:pos x="21" y="209"/>
                    </a:cxn>
                    <a:cxn ang="0">
                      <a:pos x="0" y="279"/>
                    </a:cxn>
                    <a:cxn ang="0">
                      <a:pos x="4" y="281"/>
                    </a:cxn>
                    <a:cxn ang="0">
                      <a:pos x="24" y="283"/>
                    </a:cxn>
                    <a:cxn ang="0">
                      <a:pos x="37" y="287"/>
                    </a:cxn>
                    <a:cxn ang="0">
                      <a:pos x="50" y="291"/>
                    </a:cxn>
                    <a:cxn ang="0">
                      <a:pos x="50" y="291"/>
                    </a:cxn>
                    <a:cxn ang="0">
                      <a:pos x="141" y="286"/>
                    </a:cxn>
                    <a:cxn ang="0">
                      <a:pos x="140" y="284"/>
                    </a:cxn>
                    <a:cxn ang="0">
                      <a:pos x="149" y="277"/>
                    </a:cxn>
                    <a:cxn ang="0">
                      <a:pos x="182" y="270"/>
                    </a:cxn>
                    <a:cxn ang="0">
                      <a:pos x="191" y="266"/>
                    </a:cxn>
                    <a:cxn ang="0">
                      <a:pos x="177" y="236"/>
                    </a:cxn>
                  </a:cxnLst>
                  <a:rect b="b" l="0" r="r" t="0"/>
                  <a:pathLst>
                    <a:path h="291" w="191">
                      <a:moveTo>
                        <a:pt x="177" y="236"/>
                      </a:moveTo>
                      <a:cubicBezTo>
                        <a:pt x="173" y="226"/>
                        <a:pt x="164" y="216"/>
                        <a:pt x="161" y="206"/>
                      </a:cubicBezTo>
                      <a:cubicBezTo>
                        <a:pt x="157" y="192"/>
                        <a:pt x="156" y="176"/>
                        <a:pt x="153" y="160"/>
                      </a:cubicBezTo>
                      <a:cubicBezTo>
                        <a:pt x="146" y="118"/>
                        <a:pt x="139" y="77"/>
                        <a:pt x="134" y="36"/>
                      </a:cubicBezTo>
                      <a:cubicBezTo>
                        <a:pt x="135" y="33"/>
                        <a:pt x="135" y="33"/>
                        <a:pt x="135" y="33"/>
                      </a:cubicBezTo>
                      <a:cubicBezTo>
                        <a:pt x="135" y="23"/>
                        <a:pt x="135" y="23"/>
                        <a:pt x="135" y="23"/>
                      </a:cubicBezTo>
                      <a:cubicBezTo>
                        <a:pt x="136" y="23"/>
                        <a:pt x="135" y="23"/>
                        <a:pt x="135" y="23"/>
                      </a:cubicBezTo>
                      <a:cubicBezTo>
                        <a:pt x="134" y="16"/>
                        <a:pt x="134" y="16"/>
                        <a:pt x="134" y="16"/>
                      </a:cubicBezTo>
                      <a:cubicBezTo>
                        <a:pt x="134" y="15"/>
                        <a:pt x="134" y="15"/>
                        <a:pt x="134" y="15"/>
                      </a:cubicBezTo>
                      <a:cubicBezTo>
                        <a:pt x="133" y="12"/>
                        <a:pt x="133" y="12"/>
                        <a:pt x="133" y="12"/>
                      </a:cubicBezTo>
                      <a:cubicBezTo>
                        <a:pt x="133" y="12"/>
                        <a:pt x="133" y="12"/>
                        <a:pt x="133" y="12"/>
                      </a:cubicBezTo>
                      <a:cubicBezTo>
                        <a:pt x="131" y="9"/>
                        <a:pt x="131" y="9"/>
                        <a:pt x="131" y="9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0" y="7"/>
                        <a:pt x="129" y="6"/>
                        <a:pt x="128" y="6"/>
                      </a:cubicBezTo>
                      <a:cubicBezTo>
                        <a:pt x="128" y="6"/>
                        <a:pt x="127" y="7"/>
                        <a:pt x="127" y="7"/>
                      </a:cubicBezTo>
                      <a:cubicBezTo>
                        <a:pt x="122" y="17"/>
                        <a:pt x="122" y="17"/>
                        <a:pt x="122" y="17"/>
                      </a:cubicBezTo>
                      <a:cubicBezTo>
                        <a:pt x="114" y="23"/>
                        <a:pt x="114" y="23"/>
                        <a:pt x="114" y="23"/>
                      </a:cubicBezTo>
                      <a:cubicBezTo>
                        <a:pt x="114" y="23"/>
                        <a:pt x="114" y="23"/>
                        <a:pt x="114" y="23"/>
                      </a:cubicBezTo>
                      <a:cubicBezTo>
                        <a:pt x="105" y="29"/>
                        <a:pt x="105" y="29"/>
                        <a:pt x="105" y="29"/>
                      </a:cubicBezTo>
                      <a:cubicBezTo>
                        <a:pt x="94" y="37"/>
                        <a:pt x="94" y="37"/>
                        <a:pt x="94" y="37"/>
                      </a:cubicBezTo>
                      <a:cubicBezTo>
                        <a:pt x="93" y="37"/>
                        <a:pt x="93" y="37"/>
                        <a:pt x="93" y="38"/>
                      </a:cubicBezTo>
                      <a:cubicBezTo>
                        <a:pt x="93" y="38"/>
                        <a:pt x="93" y="39"/>
                        <a:pt x="93" y="39"/>
                      </a:cubicBezTo>
                      <a:cubicBezTo>
                        <a:pt x="92" y="39"/>
                        <a:pt x="91" y="39"/>
                        <a:pt x="90" y="39"/>
                      </a:cubicBezTo>
                      <a:cubicBezTo>
                        <a:pt x="83" y="32"/>
                        <a:pt x="83" y="32"/>
                        <a:pt x="83" y="32"/>
                      </a:cubicBezTo>
                      <a:cubicBezTo>
                        <a:pt x="75" y="25"/>
                        <a:pt x="75" y="25"/>
                        <a:pt x="75" y="25"/>
                      </a:cubicBezTo>
                      <a:cubicBezTo>
                        <a:pt x="67" y="18"/>
                        <a:pt x="67" y="18"/>
                        <a:pt x="67" y="18"/>
                      </a:cubicBezTo>
                      <a:cubicBezTo>
                        <a:pt x="60" y="10"/>
                        <a:pt x="60" y="10"/>
                        <a:pt x="60" y="10"/>
                      </a:cubicBezTo>
                      <a:cubicBezTo>
                        <a:pt x="60" y="7"/>
                        <a:pt x="60" y="7"/>
                        <a:pt x="60" y="7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1" y="2"/>
                        <a:pt x="61" y="1"/>
                        <a:pt x="60" y="0"/>
                      </a:cubicBezTo>
                      <a:cubicBezTo>
                        <a:pt x="59" y="0"/>
                        <a:pt x="58" y="0"/>
                        <a:pt x="57" y="1"/>
                      </a:cubicBez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53" y="11"/>
                        <a:pt x="53" y="11"/>
                        <a:pt x="53" y="11"/>
                      </a:cubicBezTo>
                      <a:cubicBezTo>
                        <a:pt x="51" y="14"/>
                        <a:pt x="51" y="14"/>
                        <a:pt x="51" y="14"/>
                      </a:cubicBezTo>
                      <a:cubicBezTo>
                        <a:pt x="50" y="18"/>
                        <a:pt x="50" y="18"/>
                        <a:pt x="50" y="18"/>
                      </a:cubicBezTo>
                      <a:cubicBezTo>
                        <a:pt x="47" y="27"/>
                        <a:pt x="47" y="27"/>
                        <a:pt x="47" y="27"/>
                      </a:cubicBezTo>
                      <a:cubicBezTo>
                        <a:pt x="47" y="27"/>
                        <a:pt x="47" y="28"/>
                        <a:pt x="47" y="28"/>
                      </a:cubicBezTo>
                      <a:cubicBezTo>
                        <a:pt x="47" y="29"/>
                        <a:pt x="47" y="29"/>
                        <a:pt x="47" y="29"/>
                      </a:cubicBezTo>
                      <a:cubicBezTo>
                        <a:pt x="47" y="29"/>
                        <a:pt x="47" y="29"/>
                        <a:pt x="47" y="29"/>
                      </a:cubicBezTo>
                      <a:cubicBezTo>
                        <a:pt x="48" y="35"/>
                        <a:pt x="48" y="35"/>
                        <a:pt x="48" y="35"/>
                      </a:cubicBezTo>
                      <a:cubicBezTo>
                        <a:pt x="43" y="65"/>
                        <a:pt x="30" y="92"/>
                        <a:pt x="27" y="124"/>
                      </a:cubicBezTo>
                      <a:cubicBezTo>
                        <a:pt x="26" y="133"/>
                        <a:pt x="26" y="144"/>
                        <a:pt x="27" y="154"/>
                      </a:cubicBezTo>
                      <a:cubicBezTo>
                        <a:pt x="27" y="164"/>
                        <a:pt x="29" y="175"/>
                        <a:pt x="28" y="186"/>
                      </a:cubicBezTo>
                      <a:cubicBezTo>
                        <a:pt x="27" y="193"/>
                        <a:pt x="23" y="201"/>
                        <a:pt x="21" y="209"/>
                      </a:cubicBezTo>
                      <a:cubicBezTo>
                        <a:pt x="14" y="233"/>
                        <a:pt x="8" y="258"/>
                        <a:pt x="0" y="279"/>
                      </a:cubicBezTo>
                      <a:cubicBezTo>
                        <a:pt x="1" y="280"/>
                        <a:pt x="2" y="281"/>
                        <a:pt x="4" y="281"/>
                      </a:cubicBezTo>
                      <a:cubicBezTo>
                        <a:pt x="9" y="285"/>
                        <a:pt x="17" y="282"/>
                        <a:pt x="24" y="283"/>
                      </a:cubicBezTo>
                      <a:cubicBezTo>
                        <a:pt x="28" y="284"/>
                        <a:pt x="33" y="286"/>
                        <a:pt x="37" y="287"/>
                      </a:cubicBezTo>
                      <a:cubicBezTo>
                        <a:pt x="42" y="288"/>
                        <a:pt x="47" y="287"/>
                        <a:pt x="50" y="291"/>
                      </a:cubicBezTo>
                      <a:cubicBezTo>
                        <a:pt x="50" y="291"/>
                        <a:pt x="50" y="291"/>
                        <a:pt x="50" y="291"/>
                      </a:cubicBezTo>
                      <a:cubicBezTo>
                        <a:pt x="80" y="290"/>
                        <a:pt x="112" y="287"/>
                        <a:pt x="141" y="286"/>
                      </a:cubicBezTo>
                      <a:cubicBezTo>
                        <a:pt x="140" y="286"/>
                        <a:pt x="140" y="285"/>
                        <a:pt x="140" y="284"/>
                      </a:cubicBezTo>
                      <a:cubicBezTo>
                        <a:pt x="139" y="280"/>
                        <a:pt x="145" y="278"/>
                        <a:pt x="149" y="277"/>
                      </a:cubicBezTo>
                      <a:cubicBezTo>
                        <a:pt x="160" y="274"/>
                        <a:pt x="174" y="271"/>
                        <a:pt x="182" y="270"/>
                      </a:cubicBezTo>
                      <a:cubicBezTo>
                        <a:pt x="184" y="269"/>
                        <a:pt x="187" y="267"/>
                        <a:pt x="191" y="266"/>
                      </a:cubicBezTo>
                      <a:cubicBezTo>
                        <a:pt x="186" y="256"/>
                        <a:pt x="182" y="246"/>
                        <a:pt x="177" y="2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descr="© INSCALE GmbH, 26.05.2010 http://www.presentationload.com/" id="81" name="_color1"/>
                <p:cNvSpPr/>
                <p:nvPr/>
              </p:nvSpPr>
              <p:spPr bwMode="gray">
                <a:xfrm rot="21410658">
                  <a:off x="3411453" y="2525856"/>
                  <a:ext cx="131391" cy="626107"/>
                </a:xfrm>
                <a:custGeom>
                  <a:cxnLst>
                    <a:cxn ang="0">
                      <a:pos x="177" y="495"/>
                    </a:cxn>
                    <a:cxn ang="0">
                      <a:pos x="171" y="228"/>
                    </a:cxn>
                    <a:cxn ang="0">
                      <a:pos x="126" y="87"/>
                    </a:cxn>
                    <a:cxn ang="0">
                      <a:pos x="168" y="36"/>
                    </a:cxn>
                    <a:cxn ang="0">
                      <a:pos x="132" y="3"/>
                    </a:cxn>
                    <a:cxn ang="0">
                      <a:pos x="81" y="0"/>
                    </a:cxn>
                    <a:cxn ang="0">
                      <a:pos x="78" y="0"/>
                    </a:cxn>
                    <a:cxn ang="0">
                      <a:pos x="45" y="36"/>
                    </a:cxn>
                    <a:cxn ang="0">
                      <a:pos x="87" y="84"/>
                    </a:cxn>
                    <a:cxn ang="0">
                      <a:pos x="45" y="204"/>
                    </a:cxn>
                    <a:cxn ang="0">
                      <a:pos x="30" y="303"/>
                    </a:cxn>
                    <a:cxn ang="0">
                      <a:pos x="0" y="630"/>
                    </a:cxn>
                    <a:cxn ang="0">
                      <a:pos x="0" y="783"/>
                    </a:cxn>
                    <a:cxn ang="0">
                      <a:pos x="81" y="873"/>
                    </a:cxn>
                    <a:cxn ang="0">
                      <a:pos x="84" y="873"/>
                    </a:cxn>
                    <a:cxn ang="0">
                      <a:pos x="177" y="786"/>
                    </a:cxn>
                    <a:cxn ang="0">
                      <a:pos x="180" y="786"/>
                    </a:cxn>
                    <a:cxn ang="0">
                      <a:pos x="180" y="762"/>
                    </a:cxn>
                    <a:cxn ang="0">
                      <a:pos x="177" y="495"/>
                    </a:cxn>
                  </a:cxnLst>
                  <a:rect b="b" l="0" r="r" t="0"/>
                  <a:pathLst>
                    <a:path h="873" w="181">
                      <a:moveTo>
                        <a:pt x="177" y="495"/>
                      </a:moveTo>
                      <a:cubicBezTo>
                        <a:pt x="177" y="402"/>
                        <a:pt x="181" y="305"/>
                        <a:pt x="171" y="228"/>
                      </a:cubicBezTo>
                      <a:cubicBezTo>
                        <a:pt x="165" y="181"/>
                        <a:pt x="119" y="126"/>
                        <a:pt x="126" y="87"/>
                      </a:cubicBezTo>
                      <a:cubicBezTo>
                        <a:pt x="130" y="63"/>
                        <a:pt x="164" y="55"/>
                        <a:pt x="168" y="36"/>
                      </a:cubicBezTo>
                      <a:cubicBezTo>
                        <a:pt x="155" y="35"/>
                        <a:pt x="147" y="11"/>
                        <a:pt x="132" y="3"/>
                      </a:cubicBezTo>
                      <a:cubicBezTo>
                        <a:pt x="116" y="1"/>
                        <a:pt x="92" y="7"/>
                        <a:pt x="81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1" y="16"/>
                        <a:pt x="57" y="25"/>
                        <a:pt x="45" y="36"/>
                      </a:cubicBezTo>
                      <a:cubicBezTo>
                        <a:pt x="60" y="51"/>
                        <a:pt x="74" y="67"/>
                        <a:pt x="87" y="84"/>
                      </a:cubicBezTo>
                      <a:cubicBezTo>
                        <a:pt x="87" y="127"/>
                        <a:pt x="56" y="162"/>
                        <a:pt x="45" y="204"/>
                      </a:cubicBezTo>
                      <a:cubicBezTo>
                        <a:pt x="38" y="232"/>
                        <a:pt x="35" y="268"/>
                        <a:pt x="30" y="303"/>
                      </a:cubicBezTo>
                      <a:cubicBezTo>
                        <a:pt x="15" y="400"/>
                        <a:pt x="8" y="531"/>
                        <a:pt x="0" y="630"/>
                      </a:cubicBezTo>
                      <a:cubicBezTo>
                        <a:pt x="0" y="783"/>
                        <a:pt x="0" y="783"/>
                        <a:pt x="0" y="783"/>
                      </a:cubicBezTo>
                      <a:cubicBezTo>
                        <a:pt x="29" y="811"/>
                        <a:pt x="55" y="842"/>
                        <a:pt x="81" y="873"/>
                      </a:cubicBezTo>
                      <a:cubicBezTo>
                        <a:pt x="84" y="873"/>
                        <a:pt x="84" y="873"/>
                        <a:pt x="84" y="873"/>
                      </a:cubicBezTo>
                      <a:cubicBezTo>
                        <a:pt x="113" y="842"/>
                        <a:pt x="148" y="817"/>
                        <a:pt x="177" y="786"/>
                      </a:cubicBezTo>
                      <a:cubicBezTo>
                        <a:pt x="180" y="786"/>
                        <a:pt x="180" y="786"/>
                        <a:pt x="180" y="786"/>
                      </a:cubicBezTo>
                      <a:cubicBezTo>
                        <a:pt x="180" y="762"/>
                        <a:pt x="180" y="762"/>
                        <a:pt x="180" y="762"/>
                      </a:cubicBezTo>
                      <a:cubicBezTo>
                        <a:pt x="175" y="683"/>
                        <a:pt x="177" y="589"/>
                        <a:pt x="177" y="495"/>
                      </a:cubicBezTo>
                      <a:close/>
                    </a:path>
                  </a:pathLst>
                </a:custGeom>
                <a:solidFill>
                  <a:srgbClr val="28A9D6"/>
                </a:solidFill>
                <a:ln cap="flat" cmpd="sng" w="9525">
                  <a:noFill/>
                  <a:prstDash val="solid"/>
                  <a:round/>
                  <a:headEnd len="med" type="none" w="med"/>
                  <a:tailEnd len="med" type="none" w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descr="© INSCALE GmbH, 26.05.2010 http://www.presentationload.com/" id="82" name="Freeform 48"/>
                <p:cNvSpPr/>
                <p:nvPr/>
              </p:nvSpPr>
              <p:spPr bwMode="gray">
                <a:xfrm rot="21410658">
                  <a:off x="3476216" y="2446605"/>
                  <a:ext cx="98258" cy="149672"/>
                </a:xfrm>
                <a:custGeom>
                  <a:cxnLst>
                    <a:cxn ang="0">
                      <a:pos x="128" y="27"/>
                    </a:cxn>
                    <a:cxn ang="0">
                      <a:pos x="125" y="15"/>
                    </a:cxn>
                    <a:cxn ang="0">
                      <a:pos x="117" y="0"/>
                    </a:cxn>
                    <a:cxn ang="0">
                      <a:pos x="0" y="93"/>
                    </a:cxn>
                    <a:cxn ang="0">
                      <a:pos x="33" y="123"/>
                    </a:cxn>
                    <a:cxn ang="0">
                      <a:pos x="75" y="207"/>
                    </a:cxn>
                    <a:cxn ang="0">
                      <a:pos x="78" y="207"/>
                    </a:cxn>
                    <a:cxn ang="0">
                      <a:pos x="85" y="182"/>
                    </a:cxn>
                    <a:cxn ang="0">
                      <a:pos x="93" y="168"/>
                    </a:cxn>
                    <a:cxn ang="0">
                      <a:pos x="105" y="141"/>
                    </a:cxn>
                    <a:cxn ang="0">
                      <a:pos x="128" y="27"/>
                    </a:cxn>
                  </a:cxnLst>
                  <a:rect b="b" l="0" r="r" t="0"/>
                  <a:pathLst>
                    <a:path h="206" w="138">
                      <a:moveTo>
                        <a:pt x="128" y="27"/>
                      </a:moveTo>
                      <a:cubicBezTo>
                        <a:pt x="128" y="27"/>
                        <a:pt x="127" y="22"/>
                        <a:pt x="125" y="15"/>
                      </a:cubicBezTo>
                      <a:cubicBezTo>
                        <a:pt x="122" y="8"/>
                        <a:pt x="119" y="1"/>
                        <a:pt x="117" y="0"/>
                      </a:cubicBezTo>
                      <a:cubicBezTo>
                        <a:pt x="96" y="52"/>
                        <a:pt x="54" y="56"/>
                        <a:pt x="0" y="93"/>
                      </a:cubicBezTo>
                      <a:cubicBezTo>
                        <a:pt x="15" y="113"/>
                        <a:pt x="21" y="106"/>
                        <a:pt x="33" y="123"/>
                      </a:cubicBezTo>
                      <a:cubicBezTo>
                        <a:pt x="52" y="146"/>
                        <a:pt x="60" y="180"/>
                        <a:pt x="75" y="207"/>
                      </a:cubicBezTo>
                      <a:cubicBezTo>
                        <a:pt x="78" y="207"/>
                        <a:pt x="78" y="207"/>
                        <a:pt x="78" y="207"/>
                      </a:cubicBezTo>
                      <a:cubicBezTo>
                        <a:pt x="79" y="201"/>
                        <a:pt x="85" y="184"/>
                        <a:pt x="85" y="182"/>
                      </a:cubicBezTo>
                      <a:cubicBezTo>
                        <a:pt x="85" y="182"/>
                        <a:pt x="88" y="174"/>
                        <a:pt x="93" y="168"/>
                      </a:cubicBezTo>
                      <a:cubicBezTo>
                        <a:pt x="95" y="165"/>
                        <a:pt x="100" y="151"/>
                        <a:pt x="105" y="141"/>
                      </a:cubicBezTo>
                      <a:cubicBezTo>
                        <a:pt x="122" y="109"/>
                        <a:pt x="138" y="50"/>
                        <a:pt x="128" y="2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descr="© INSCALE GmbH, 26.05.2010 http://www.presentationload.com/" id="83" name="Freeform 49"/>
                <p:cNvSpPr/>
                <p:nvPr/>
              </p:nvSpPr>
              <p:spPr bwMode="gray">
                <a:xfrm rot="21410658">
                  <a:off x="3367024" y="2429847"/>
                  <a:ext cx="94830" cy="165667"/>
                </a:xfrm>
                <a:custGeom>
                  <a:cxnLst>
                    <a:cxn ang="0">
                      <a:pos x="0" y="84"/>
                    </a:cxn>
                    <a:cxn ang="0">
                      <a:pos x="0" y="81"/>
                    </a:cxn>
                    <a:cxn ang="0">
                      <a:pos x="22" y="29"/>
                    </a:cxn>
                    <a:cxn ang="0">
                      <a:pos x="39" y="0"/>
                    </a:cxn>
                    <a:cxn ang="0">
                      <a:pos x="36" y="30"/>
                    </a:cxn>
                    <a:cxn ang="0">
                      <a:pos x="132" y="132"/>
                    </a:cxn>
                    <a:cxn ang="0">
                      <a:pos x="33" y="228"/>
                    </a:cxn>
                    <a:cxn ang="0">
                      <a:pos x="0" y="84"/>
                    </a:cxn>
                  </a:cxnLst>
                  <a:rect b="b" l="0" r="r" t="0"/>
                  <a:pathLst>
                    <a:path h="228" w="132">
                      <a:moveTo>
                        <a:pt x="0" y="84"/>
                      </a:moveTo>
                      <a:cubicBezTo>
                        <a:pt x="0" y="83"/>
                        <a:pt x="0" y="82"/>
                        <a:pt x="0" y="81"/>
                      </a:cubicBezTo>
                      <a:cubicBezTo>
                        <a:pt x="7" y="66"/>
                        <a:pt x="14" y="39"/>
                        <a:pt x="22" y="29"/>
                      </a:cubicBezTo>
                      <a:cubicBezTo>
                        <a:pt x="28" y="15"/>
                        <a:pt x="31" y="6"/>
                        <a:pt x="39" y="0"/>
                      </a:cubicBezTo>
                      <a:cubicBezTo>
                        <a:pt x="38" y="10"/>
                        <a:pt x="34" y="17"/>
                        <a:pt x="36" y="30"/>
                      </a:cubicBezTo>
                      <a:cubicBezTo>
                        <a:pt x="60" y="72"/>
                        <a:pt x="104" y="94"/>
                        <a:pt x="132" y="132"/>
                      </a:cubicBezTo>
                      <a:cubicBezTo>
                        <a:pt x="87" y="152"/>
                        <a:pt x="72" y="202"/>
                        <a:pt x="33" y="228"/>
                      </a:cubicBezTo>
                      <a:cubicBezTo>
                        <a:pt x="30" y="172"/>
                        <a:pt x="8" y="135"/>
                        <a:pt x="0" y="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55" name="椭圆 54"/>
            <p:cNvSpPr/>
            <p:nvPr/>
          </p:nvSpPr>
          <p:spPr>
            <a:xfrm flipH="1">
              <a:off x="4331117" y="5041407"/>
              <a:ext cx="880128" cy="34499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4464730" y="2942392"/>
              <a:ext cx="805755" cy="2316874"/>
              <a:chOff x="3851342" y="2730080"/>
              <a:chExt cx="805755" cy="2316874"/>
            </a:xfrm>
          </p:grpSpPr>
          <p:sp>
            <p:nvSpPr>
              <p:cNvPr id="16" name="Freeform 6"/>
              <p:cNvSpPr>
                <a:spLocks noEditPoints="1"/>
              </p:cNvSpPr>
              <p:nvPr/>
            </p:nvSpPr>
            <p:spPr bwMode="auto">
              <a:xfrm>
                <a:off x="3851342" y="2730080"/>
                <a:ext cx="805755" cy="2316874"/>
              </a:xfrm>
              <a:custGeom>
                <a:gdLst>
                  <a:gd fmla="*/ 101 w 129" name="T0"/>
                  <a:gd fmla="*/ 284 h 371" name="T1"/>
                  <a:gd fmla="*/ 93 w 129" name="T2"/>
                  <a:gd fmla="*/ 340 h 371" name="T3"/>
                  <a:gd fmla="*/ 92 w 129" name="T4"/>
                  <a:gd fmla="*/ 367 h 371" name="T5"/>
                  <a:gd fmla="*/ 72 w 129" name="T6"/>
                  <a:gd fmla="*/ 357 h 371" name="T7"/>
                  <a:gd fmla="*/ 70 w 129" name="T8"/>
                  <a:gd fmla="*/ 345 h 371" name="T9"/>
                  <a:gd fmla="*/ 73 w 129" name="T10"/>
                  <a:gd fmla="*/ 296 h 371" name="T11"/>
                  <a:gd fmla="*/ 71 w 129" name="T12"/>
                  <a:gd fmla="*/ 230 h 371" name="T13"/>
                  <a:gd fmla="*/ 64 w 129" name="T14"/>
                  <a:gd fmla="*/ 205 h 371" name="T15"/>
                  <a:gd fmla="*/ 54 w 129" name="T16"/>
                  <a:gd fmla="*/ 242 h 371" name="T17"/>
                  <a:gd fmla="*/ 45 w 129" name="T18"/>
                  <a:gd fmla="*/ 292 h 371" name="T19"/>
                  <a:gd fmla="*/ 35 w 129" name="T20"/>
                  <a:gd fmla="*/ 327 h 371" name="T21"/>
                  <a:gd fmla="*/ 35 w 129" name="T22"/>
                  <a:gd fmla="*/ 342 h 371" name="T23"/>
                  <a:gd fmla="*/ 29 w 129" name="T24"/>
                  <a:gd fmla="*/ 361 h 371" name="T25"/>
                  <a:gd fmla="*/ 10 w 129" name="T26"/>
                  <a:gd fmla="*/ 367 h 371" name="T27"/>
                  <a:gd fmla="*/ 10 w 129" name="T28"/>
                  <a:gd fmla="*/ 356 h 371" name="T29"/>
                  <a:gd fmla="*/ 9 w 129" name="T30"/>
                  <a:gd fmla="*/ 340 h 371" name="T31"/>
                  <a:gd fmla="*/ 12 w 129" name="T32"/>
                  <a:gd fmla="*/ 285 h 371" name="T33"/>
                  <a:gd fmla="*/ 19 w 129" name="T34"/>
                  <a:gd fmla="*/ 208 h 371" name="T35"/>
                  <a:gd fmla="*/ 10 w 129" name="T36"/>
                  <a:gd fmla="*/ 203 h 371" name="T37"/>
                  <a:gd fmla="*/ 16 w 129" name="T38"/>
                  <a:gd fmla="*/ 181 h 371" name="T39"/>
                  <a:gd fmla="*/ 7 w 129" name="T40"/>
                  <a:gd fmla="*/ 176 h 371" name="T41"/>
                  <a:gd fmla="*/ 3 w 129" name="T42"/>
                  <a:gd fmla="*/ 154 h 371" name="T43"/>
                  <a:gd fmla="*/ 2 w 129" name="T44"/>
                  <a:gd fmla="*/ 140 h 371" name="T45"/>
                  <a:gd fmla="*/ 1 w 129" name="T46"/>
                  <a:gd fmla="*/ 134 h 371" name="T47"/>
                  <a:gd fmla="*/ 3 w 129" name="T48"/>
                  <a:gd fmla="*/ 126 h 371" name="T49"/>
                  <a:gd fmla="*/ 12 w 129" name="T50"/>
                  <a:gd fmla="*/ 82 h 371" name="T51"/>
                  <a:gd fmla="*/ 38 w 129" name="T52"/>
                  <a:gd fmla="*/ 60 h 371" name="T53"/>
                  <a:gd fmla="*/ 51 w 129" name="T54"/>
                  <a:gd fmla="*/ 50 h 371" name="T55"/>
                  <a:gd fmla="*/ 46 w 129" name="T56"/>
                  <a:gd fmla="*/ 36 h 371" name="T57"/>
                  <a:gd fmla="*/ 47 w 129" name="T58"/>
                  <a:gd fmla="*/ 28 h 371" name="T59"/>
                  <a:gd fmla="*/ 62 w 129" name="T60"/>
                  <a:gd fmla="*/ 1 h 371" name="T61"/>
                  <a:gd fmla="*/ 81 w 129" name="T62"/>
                  <a:gd fmla="*/ 23 h 371" name="T63"/>
                  <a:gd fmla="*/ 85 w 129" name="T64"/>
                  <a:gd fmla="*/ 29 h 371" name="T65"/>
                  <a:gd fmla="*/ 77 w 129" name="T66"/>
                  <a:gd fmla="*/ 43 h 371" name="T67"/>
                  <a:gd fmla="*/ 95 w 129" name="T68"/>
                  <a:gd fmla="*/ 63 h 371" name="T69"/>
                  <a:gd fmla="*/ 122 w 129" name="T70"/>
                  <a:gd fmla="*/ 110 h 371" name="T71"/>
                  <a:gd fmla="*/ 128 w 129" name="T72"/>
                  <a:gd fmla="*/ 142 h 371" name="T73"/>
                  <a:gd fmla="*/ 117 w 129" name="T74"/>
                  <a:gd fmla="*/ 176 h 371" name="T75"/>
                  <a:gd fmla="*/ 111 w 129" name="T76"/>
                  <a:gd fmla="*/ 187 h 371" name="T77"/>
                  <a:gd fmla="*/ 104 w 129" name="T78"/>
                  <a:gd fmla="*/ 209 h 371" name="T79"/>
                  <a:gd fmla="*/ 103 w 129" name="T80"/>
                  <a:gd fmla="*/ 131 h 371" name="T81"/>
                  <a:gd fmla="*/ 104 w 129" name="T82"/>
                  <a:gd fmla="*/ 153 h 371" name="T83"/>
                  <a:gd fmla="*/ 105 w 129" name="T84"/>
                  <a:gd fmla="*/ 135 h 371" name="T85"/>
                  <a:gd fmla="*/ 23 w 129" name="T86"/>
                  <a:gd fmla="*/ 133 h 371" name="T87"/>
                  <a:gd fmla="*/ 23 w 129" name="T88"/>
                  <a:gd fmla="*/ 147 h 371" name="T89"/>
                  <a:gd fmla="*/ 24 w 129" name="T90"/>
                  <a:gd fmla="*/ 145 h 371" name="T91"/>
                  <a:gd fmla="*/ 23 w 129" name="T92"/>
                  <a:gd fmla="*/ 133 h 371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371" w="129">
                    <a:moveTo>
                      <a:pt x="102" y="250"/>
                    </a:moveTo>
                    <a:cubicBezTo>
                      <a:pt x="102" y="250"/>
                      <a:pt x="102" y="274"/>
                      <a:pt x="101" y="284"/>
                    </a:cubicBezTo>
                    <a:cubicBezTo>
                      <a:pt x="100" y="295"/>
                      <a:pt x="97" y="310"/>
                      <a:pt x="97" y="315"/>
                    </a:cubicBezTo>
                    <a:cubicBezTo>
                      <a:pt x="96" y="319"/>
                      <a:pt x="94" y="334"/>
                      <a:pt x="93" y="340"/>
                    </a:cubicBezTo>
                    <a:cubicBezTo>
                      <a:pt x="92" y="347"/>
                      <a:pt x="90" y="349"/>
                      <a:pt x="91" y="352"/>
                    </a:cubicBezTo>
                    <a:cubicBezTo>
                      <a:pt x="92" y="354"/>
                      <a:pt x="99" y="362"/>
                      <a:pt x="92" y="367"/>
                    </a:cubicBezTo>
                    <a:cubicBezTo>
                      <a:pt x="92" y="367"/>
                      <a:pt x="84" y="371"/>
                      <a:pt x="73" y="361"/>
                    </a:cubicBezTo>
                    <a:cubicBezTo>
                      <a:pt x="73" y="361"/>
                      <a:pt x="71" y="361"/>
                      <a:pt x="72" y="357"/>
                    </a:cubicBezTo>
                    <a:cubicBezTo>
                      <a:pt x="70" y="356"/>
                      <a:pt x="71" y="354"/>
                      <a:pt x="72" y="352"/>
                    </a:cubicBezTo>
                    <a:cubicBezTo>
                      <a:pt x="72" y="349"/>
                      <a:pt x="70" y="347"/>
                      <a:pt x="70" y="345"/>
                    </a:cubicBezTo>
                    <a:cubicBezTo>
                      <a:pt x="70" y="343"/>
                      <a:pt x="68" y="327"/>
                      <a:pt x="70" y="321"/>
                    </a:cubicBezTo>
                    <a:cubicBezTo>
                      <a:pt x="72" y="315"/>
                      <a:pt x="74" y="302"/>
                      <a:pt x="73" y="296"/>
                    </a:cubicBezTo>
                    <a:cubicBezTo>
                      <a:pt x="73" y="291"/>
                      <a:pt x="74" y="273"/>
                      <a:pt x="73" y="265"/>
                    </a:cubicBezTo>
                    <a:cubicBezTo>
                      <a:pt x="73" y="256"/>
                      <a:pt x="73" y="235"/>
                      <a:pt x="71" y="230"/>
                    </a:cubicBezTo>
                    <a:cubicBezTo>
                      <a:pt x="69" y="226"/>
                      <a:pt x="65" y="214"/>
                      <a:pt x="65" y="212"/>
                    </a:cubicBezTo>
                    <a:cubicBezTo>
                      <a:pt x="65" y="209"/>
                      <a:pt x="64" y="205"/>
                      <a:pt x="64" y="205"/>
                    </a:cubicBezTo>
                    <a:cubicBezTo>
                      <a:pt x="64" y="205"/>
                      <a:pt x="63" y="212"/>
                      <a:pt x="62" y="214"/>
                    </a:cubicBezTo>
                    <a:cubicBezTo>
                      <a:pt x="61" y="216"/>
                      <a:pt x="56" y="236"/>
                      <a:pt x="54" y="242"/>
                    </a:cubicBezTo>
                    <a:cubicBezTo>
                      <a:pt x="52" y="248"/>
                      <a:pt x="52" y="258"/>
                      <a:pt x="50" y="269"/>
                    </a:cubicBezTo>
                    <a:cubicBezTo>
                      <a:pt x="48" y="279"/>
                      <a:pt x="45" y="288"/>
                      <a:pt x="45" y="292"/>
                    </a:cubicBezTo>
                    <a:cubicBezTo>
                      <a:pt x="44" y="297"/>
                      <a:pt x="40" y="309"/>
                      <a:pt x="39" y="314"/>
                    </a:cubicBezTo>
                    <a:cubicBezTo>
                      <a:pt x="37" y="319"/>
                      <a:pt x="36" y="324"/>
                      <a:pt x="35" y="327"/>
                    </a:cubicBezTo>
                    <a:cubicBezTo>
                      <a:pt x="34" y="330"/>
                      <a:pt x="33" y="331"/>
                      <a:pt x="34" y="333"/>
                    </a:cubicBezTo>
                    <a:cubicBezTo>
                      <a:pt x="35" y="335"/>
                      <a:pt x="37" y="339"/>
                      <a:pt x="35" y="342"/>
                    </a:cubicBezTo>
                    <a:cubicBezTo>
                      <a:pt x="33" y="346"/>
                      <a:pt x="30" y="349"/>
                      <a:pt x="30" y="352"/>
                    </a:cubicBezTo>
                    <a:cubicBezTo>
                      <a:pt x="30" y="354"/>
                      <a:pt x="32" y="360"/>
                      <a:pt x="29" y="361"/>
                    </a:cubicBezTo>
                    <a:cubicBezTo>
                      <a:pt x="27" y="362"/>
                      <a:pt x="22" y="363"/>
                      <a:pt x="21" y="365"/>
                    </a:cubicBezTo>
                    <a:cubicBezTo>
                      <a:pt x="20" y="366"/>
                      <a:pt x="13" y="368"/>
                      <a:pt x="10" y="367"/>
                    </a:cubicBezTo>
                    <a:cubicBezTo>
                      <a:pt x="7" y="368"/>
                      <a:pt x="3" y="364"/>
                      <a:pt x="4" y="362"/>
                    </a:cubicBezTo>
                    <a:cubicBezTo>
                      <a:pt x="4" y="362"/>
                      <a:pt x="8" y="358"/>
                      <a:pt x="10" y="356"/>
                    </a:cubicBezTo>
                    <a:cubicBezTo>
                      <a:pt x="12" y="355"/>
                      <a:pt x="12" y="353"/>
                      <a:pt x="12" y="351"/>
                    </a:cubicBezTo>
                    <a:cubicBezTo>
                      <a:pt x="12" y="349"/>
                      <a:pt x="11" y="344"/>
                      <a:pt x="9" y="340"/>
                    </a:cubicBezTo>
                    <a:cubicBezTo>
                      <a:pt x="8" y="336"/>
                      <a:pt x="7" y="333"/>
                      <a:pt x="8" y="329"/>
                    </a:cubicBezTo>
                    <a:cubicBezTo>
                      <a:pt x="9" y="326"/>
                      <a:pt x="12" y="291"/>
                      <a:pt x="12" y="285"/>
                    </a:cubicBezTo>
                    <a:cubicBezTo>
                      <a:pt x="13" y="279"/>
                      <a:pt x="16" y="255"/>
                      <a:pt x="16" y="246"/>
                    </a:cubicBezTo>
                    <a:cubicBezTo>
                      <a:pt x="17" y="238"/>
                      <a:pt x="20" y="209"/>
                      <a:pt x="19" y="208"/>
                    </a:cubicBezTo>
                    <a:cubicBezTo>
                      <a:pt x="18" y="208"/>
                      <a:pt x="18" y="208"/>
                      <a:pt x="18" y="208"/>
                    </a:cubicBezTo>
                    <a:cubicBezTo>
                      <a:pt x="18" y="208"/>
                      <a:pt x="14" y="209"/>
                      <a:pt x="10" y="203"/>
                    </a:cubicBezTo>
                    <a:cubicBezTo>
                      <a:pt x="5" y="197"/>
                      <a:pt x="2" y="198"/>
                      <a:pt x="5" y="195"/>
                    </a:cubicBezTo>
                    <a:cubicBezTo>
                      <a:pt x="8" y="193"/>
                      <a:pt x="16" y="181"/>
                      <a:pt x="16" y="181"/>
                    </a:cubicBezTo>
                    <a:cubicBezTo>
                      <a:pt x="14" y="177"/>
                      <a:pt x="14" y="177"/>
                      <a:pt x="14" y="177"/>
                    </a:cubicBezTo>
                    <a:cubicBezTo>
                      <a:pt x="14" y="177"/>
                      <a:pt x="8" y="180"/>
                      <a:pt x="7" y="176"/>
                    </a:cubicBezTo>
                    <a:cubicBezTo>
                      <a:pt x="7" y="173"/>
                      <a:pt x="8" y="168"/>
                      <a:pt x="7" y="165"/>
                    </a:cubicBezTo>
                    <a:cubicBezTo>
                      <a:pt x="6" y="163"/>
                      <a:pt x="5" y="155"/>
                      <a:pt x="3" y="154"/>
                    </a:cubicBezTo>
                    <a:cubicBezTo>
                      <a:pt x="2" y="152"/>
                      <a:pt x="0" y="147"/>
                      <a:pt x="0" y="144"/>
                    </a:cubicBezTo>
                    <a:cubicBezTo>
                      <a:pt x="0" y="141"/>
                      <a:pt x="2" y="140"/>
                      <a:pt x="2" y="140"/>
                    </a:cubicBezTo>
                    <a:cubicBezTo>
                      <a:pt x="2" y="140"/>
                      <a:pt x="1" y="138"/>
                      <a:pt x="0" y="137"/>
                    </a:cubicBezTo>
                    <a:cubicBezTo>
                      <a:pt x="0" y="136"/>
                      <a:pt x="0" y="135"/>
                      <a:pt x="1" y="134"/>
                    </a:cubicBezTo>
                    <a:cubicBezTo>
                      <a:pt x="1" y="133"/>
                      <a:pt x="1" y="132"/>
                      <a:pt x="2" y="130"/>
                    </a:cubicBezTo>
                    <a:cubicBezTo>
                      <a:pt x="2" y="130"/>
                      <a:pt x="3" y="128"/>
                      <a:pt x="3" y="126"/>
                    </a:cubicBezTo>
                    <a:cubicBezTo>
                      <a:pt x="3" y="124"/>
                      <a:pt x="4" y="115"/>
                      <a:pt x="6" y="107"/>
                    </a:cubicBezTo>
                    <a:cubicBezTo>
                      <a:pt x="8" y="100"/>
                      <a:pt x="11" y="88"/>
                      <a:pt x="12" y="82"/>
                    </a:cubicBezTo>
                    <a:cubicBezTo>
                      <a:pt x="12" y="76"/>
                      <a:pt x="11" y="71"/>
                      <a:pt x="15" y="69"/>
                    </a:cubicBezTo>
                    <a:cubicBezTo>
                      <a:pt x="19" y="66"/>
                      <a:pt x="34" y="61"/>
                      <a:pt x="38" y="60"/>
                    </a:cubicBezTo>
                    <a:cubicBezTo>
                      <a:pt x="43" y="59"/>
                      <a:pt x="47" y="57"/>
                      <a:pt x="49" y="56"/>
                    </a:cubicBezTo>
                    <a:cubicBezTo>
                      <a:pt x="51" y="54"/>
                      <a:pt x="52" y="53"/>
                      <a:pt x="51" y="50"/>
                    </a:cubicBezTo>
                    <a:cubicBezTo>
                      <a:pt x="50" y="46"/>
                      <a:pt x="50" y="40"/>
                      <a:pt x="50" y="39"/>
                    </a:cubicBezTo>
                    <a:cubicBezTo>
                      <a:pt x="50" y="39"/>
                      <a:pt x="47" y="40"/>
                      <a:pt x="46" y="36"/>
                    </a:cubicBezTo>
                    <a:cubicBezTo>
                      <a:pt x="45" y="32"/>
                      <a:pt x="44" y="29"/>
                      <a:pt x="45" y="27"/>
                    </a:cubicBezTo>
                    <a:cubicBezTo>
                      <a:pt x="46" y="26"/>
                      <a:pt x="47" y="27"/>
                      <a:pt x="47" y="28"/>
                    </a:cubicBezTo>
                    <a:cubicBezTo>
                      <a:pt x="47" y="28"/>
                      <a:pt x="45" y="22"/>
                      <a:pt x="46" y="18"/>
                    </a:cubicBezTo>
                    <a:cubicBezTo>
                      <a:pt x="47" y="13"/>
                      <a:pt x="50" y="1"/>
                      <a:pt x="62" y="1"/>
                    </a:cubicBezTo>
                    <a:cubicBezTo>
                      <a:pt x="62" y="1"/>
                      <a:pt x="74" y="0"/>
                      <a:pt x="80" y="9"/>
                    </a:cubicBezTo>
                    <a:cubicBezTo>
                      <a:pt x="84" y="16"/>
                      <a:pt x="81" y="21"/>
                      <a:pt x="81" y="23"/>
                    </a:cubicBezTo>
                    <a:cubicBezTo>
                      <a:pt x="81" y="23"/>
                      <a:pt x="80" y="27"/>
                      <a:pt x="80" y="27"/>
                    </a:cubicBezTo>
                    <a:cubicBezTo>
                      <a:pt x="81" y="28"/>
                      <a:pt x="85" y="25"/>
                      <a:pt x="85" y="29"/>
                    </a:cubicBezTo>
                    <a:cubicBezTo>
                      <a:pt x="84" y="32"/>
                      <a:pt x="81" y="39"/>
                      <a:pt x="80" y="38"/>
                    </a:cubicBezTo>
                    <a:cubicBezTo>
                      <a:pt x="78" y="38"/>
                      <a:pt x="78" y="41"/>
                      <a:pt x="77" y="43"/>
                    </a:cubicBezTo>
                    <a:cubicBezTo>
                      <a:pt x="77" y="44"/>
                      <a:pt x="75" y="51"/>
                      <a:pt x="78" y="54"/>
                    </a:cubicBezTo>
                    <a:cubicBezTo>
                      <a:pt x="81" y="56"/>
                      <a:pt x="91" y="62"/>
                      <a:pt x="95" y="63"/>
                    </a:cubicBezTo>
                    <a:cubicBezTo>
                      <a:pt x="101" y="66"/>
                      <a:pt x="117" y="66"/>
                      <a:pt x="118" y="73"/>
                    </a:cubicBezTo>
                    <a:cubicBezTo>
                      <a:pt x="118" y="73"/>
                      <a:pt x="120" y="97"/>
                      <a:pt x="122" y="110"/>
                    </a:cubicBezTo>
                    <a:cubicBezTo>
                      <a:pt x="124" y="122"/>
                      <a:pt x="129" y="134"/>
                      <a:pt x="129" y="136"/>
                    </a:cubicBezTo>
                    <a:cubicBezTo>
                      <a:pt x="128" y="138"/>
                      <a:pt x="127" y="140"/>
                      <a:pt x="128" y="142"/>
                    </a:cubicBezTo>
                    <a:cubicBezTo>
                      <a:pt x="128" y="145"/>
                      <a:pt x="127" y="145"/>
                      <a:pt x="126" y="149"/>
                    </a:cubicBezTo>
                    <a:cubicBezTo>
                      <a:pt x="126" y="154"/>
                      <a:pt x="118" y="173"/>
                      <a:pt x="117" y="176"/>
                    </a:cubicBezTo>
                    <a:cubicBezTo>
                      <a:pt x="116" y="179"/>
                      <a:pt x="113" y="183"/>
                      <a:pt x="111" y="183"/>
                    </a:cubicBezTo>
                    <a:cubicBezTo>
                      <a:pt x="109" y="183"/>
                      <a:pt x="110" y="183"/>
                      <a:pt x="111" y="187"/>
                    </a:cubicBezTo>
                    <a:cubicBezTo>
                      <a:pt x="112" y="191"/>
                      <a:pt x="116" y="208"/>
                      <a:pt x="115" y="209"/>
                    </a:cubicBezTo>
                    <a:cubicBezTo>
                      <a:pt x="114" y="209"/>
                      <a:pt x="104" y="209"/>
                      <a:pt x="104" y="209"/>
                    </a:cubicBezTo>
                    <a:cubicBezTo>
                      <a:pt x="104" y="209"/>
                      <a:pt x="102" y="245"/>
                      <a:pt x="102" y="250"/>
                    </a:cubicBezTo>
                    <a:close/>
                    <a:moveTo>
                      <a:pt x="103" y="131"/>
                    </a:moveTo>
                    <a:cubicBezTo>
                      <a:pt x="103" y="131"/>
                      <a:pt x="103" y="150"/>
                      <a:pt x="102" y="153"/>
                    </a:cubicBezTo>
                    <a:cubicBezTo>
                      <a:pt x="102" y="155"/>
                      <a:pt x="103" y="157"/>
                      <a:pt x="104" y="153"/>
                    </a:cubicBezTo>
                    <a:cubicBezTo>
                      <a:pt x="106" y="149"/>
                      <a:pt x="106" y="143"/>
                      <a:pt x="106" y="141"/>
                    </a:cubicBezTo>
                    <a:cubicBezTo>
                      <a:pt x="106" y="138"/>
                      <a:pt x="106" y="137"/>
                      <a:pt x="105" y="135"/>
                    </a:cubicBezTo>
                    <a:cubicBezTo>
                      <a:pt x="104" y="132"/>
                      <a:pt x="103" y="131"/>
                      <a:pt x="103" y="131"/>
                    </a:cubicBezTo>
                    <a:close/>
                    <a:moveTo>
                      <a:pt x="23" y="133"/>
                    </a:moveTo>
                    <a:cubicBezTo>
                      <a:pt x="23" y="134"/>
                      <a:pt x="22" y="137"/>
                      <a:pt x="22" y="141"/>
                    </a:cubicBezTo>
                    <a:cubicBezTo>
                      <a:pt x="23" y="144"/>
                      <a:pt x="23" y="147"/>
                      <a:pt x="23" y="147"/>
                    </a:cubicBezTo>
                    <a:cubicBezTo>
                      <a:pt x="23" y="147"/>
                      <a:pt x="24" y="154"/>
                      <a:pt x="24" y="151"/>
                    </a:cubicBezTo>
                    <a:cubicBezTo>
                      <a:pt x="24" y="149"/>
                      <a:pt x="24" y="147"/>
                      <a:pt x="24" y="145"/>
                    </a:cubicBezTo>
                    <a:cubicBezTo>
                      <a:pt x="24" y="142"/>
                      <a:pt x="24" y="134"/>
                      <a:pt x="24" y="134"/>
                    </a:cubicBezTo>
                    <a:cubicBezTo>
                      <a:pt x="24" y="134"/>
                      <a:pt x="23" y="131"/>
                      <a:pt x="23" y="13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" name="Freeform 11"/>
              <p:cNvSpPr/>
              <p:nvPr/>
            </p:nvSpPr>
            <p:spPr bwMode="auto">
              <a:xfrm>
                <a:off x="4482737" y="3765673"/>
                <a:ext cx="97748" cy="87179"/>
              </a:xfrm>
              <a:custGeom>
                <a:gdLst>
                  <a:gd fmla="*/ 16 w 16" name="T0"/>
                  <a:gd fmla="*/ 10 h 14" name="T1"/>
                  <a:gd fmla="*/ 14 w 16" name="T2"/>
                  <a:gd fmla="*/ 14 h 14" name="T3"/>
                  <a:gd fmla="*/ 3 w 16" name="T4"/>
                  <a:gd fmla="*/ 3 h 14" name="T5"/>
                  <a:gd fmla="*/ 0 w 16" name="T6"/>
                  <a:gd fmla="*/ 2 h 14" name="T7"/>
                  <a:gd fmla="*/ 0 w 16" name="T8"/>
                  <a:gd fmla="*/ 1 h 14" name="T9"/>
                  <a:gd fmla="*/ 16 w 16" name="T10"/>
                  <a:gd fmla="*/ 10 h 1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4" w="16">
                    <a:moveTo>
                      <a:pt x="16" y="10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1" y="5"/>
                      <a:pt x="3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7" y="0"/>
                      <a:pt x="1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" name="Freeform 12"/>
              <p:cNvSpPr/>
              <p:nvPr/>
            </p:nvSpPr>
            <p:spPr bwMode="auto">
              <a:xfrm>
                <a:off x="3896254" y="3760389"/>
                <a:ext cx="92464" cy="81896"/>
              </a:xfrm>
              <a:custGeom>
                <a:gdLst>
                  <a:gd fmla="*/ 4 w 15" name="T0"/>
                  <a:gd fmla="*/ 13 h 13" name="T1"/>
                  <a:gd fmla="*/ 0 w 15" name="T2"/>
                  <a:gd fmla="*/ 11 h 13" name="T3"/>
                  <a:gd fmla="*/ 7 w 15" name="T4"/>
                  <a:gd fmla="*/ 1 h 13" name="T5"/>
                  <a:gd fmla="*/ 14 w 15" name="T6"/>
                  <a:gd fmla="*/ 1 h 13" name="T7"/>
                  <a:gd fmla="*/ 15 w 15" name="T8"/>
                  <a:gd fmla="*/ 1 h 13" name="T9"/>
                  <a:gd fmla="*/ 4 w 15" name="T10"/>
                  <a:gd fmla="*/ 5 h 13" name="T11"/>
                  <a:gd fmla="*/ 4 w 15" name="T12"/>
                  <a:gd fmla="*/ 10 h 13" name="T13"/>
                  <a:gd fmla="*/ 6 w 15" name="T14"/>
                  <a:gd fmla="*/ 12 h 13" name="T15"/>
                  <a:gd fmla="*/ 4 w 15" name="T16"/>
                  <a:gd fmla="*/ 13 h 1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3" w="15">
                    <a:moveTo>
                      <a:pt x="4" y="13"/>
                    </a:moveTo>
                    <a:cubicBezTo>
                      <a:pt x="4" y="13"/>
                      <a:pt x="0" y="13"/>
                      <a:pt x="0" y="11"/>
                    </a:cubicBezTo>
                    <a:cubicBezTo>
                      <a:pt x="0" y="9"/>
                      <a:pt x="1" y="1"/>
                      <a:pt x="7" y="1"/>
                    </a:cubicBezTo>
                    <a:cubicBezTo>
                      <a:pt x="14" y="1"/>
                      <a:pt x="13" y="0"/>
                      <a:pt x="1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5" y="2"/>
                      <a:pt x="4" y="5"/>
                    </a:cubicBezTo>
                    <a:cubicBezTo>
                      <a:pt x="4" y="8"/>
                      <a:pt x="4" y="10"/>
                      <a:pt x="4" y="10"/>
                    </a:cubicBezTo>
                    <a:cubicBezTo>
                      <a:pt x="5" y="11"/>
                      <a:pt x="6" y="12"/>
                      <a:pt x="6" y="1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" name="Freeform 164"/>
              <p:cNvSpPr/>
              <p:nvPr/>
            </p:nvSpPr>
            <p:spPr bwMode="auto">
              <a:xfrm>
                <a:off x="4085296" y="3065842"/>
                <a:ext cx="334132" cy="814618"/>
              </a:xfrm>
              <a:custGeom>
                <a:gdLst>
                  <a:gd fmla="*/ 29 w 40" name="T0"/>
                  <a:gd fmla="*/ 50 h 86" name="T1"/>
                  <a:gd fmla="*/ 29 w 40" name="T2"/>
                  <a:gd fmla="*/ 36 h 86" name="T3"/>
                  <a:gd fmla="*/ 34 w 40" name="T4"/>
                  <a:gd fmla="*/ 5 h 86" name="T5"/>
                  <a:gd fmla="*/ 34 w 40" name="T6"/>
                  <a:gd fmla="*/ 3 h 86" name="T7"/>
                  <a:gd fmla="*/ 33 w 40" name="T8"/>
                  <a:gd fmla="*/ 0 h 86" name="T9"/>
                  <a:gd fmla="*/ 29 w 40" name="T10"/>
                  <a:gd fmla="*/ 3 h 86" name="T11"/>
                  <a:gd fmla="*/ 21 w 40" name="T12"/>
                  <a:gd fmla="*/ 8 h 86" name="T13"/>
                  <a:gd fmla="*/ 17 w 40" name="T14"/>
                  <a:gd fmla="*/ 5 h 86" name="T15"/>
                  <a:gd fmla="*/ 12 w 40" name="T16"/>
                  <a:gd fmla="*/ 2 h 86" name="T17"/>
                  <a:gd fmla="*/ 10 w 40" name="T18"/>
                  <a:gd fmla="*/ 4 h 86" name="T19"/>
                  <a:gd fmla="*/ 11 w 40" name="T20"/>
                  <a:gd fmla="*/ 27 h 86" name="T21"/>
                  <a:gd fmla="*/ 10 w 40" name="T22"/>
                  <a:gd fmla="*/ 59 h 86" name="T23"/>
                  <a:gd fmla="*/ 1 w 40" name="T24"/>
                  <a:gd fmla="*/ 85 h 86" name="T25"/>
                  <a:gd fmla="*/ 21 w 40" name="T26"/>
                  <a:gd fmla="*/ 86 h 86" name="T27"/>
                  <a:gd fmla="*/ 40 w 40" name="T28"/>
                  <a:gd fmla="*/ 83 h 86" name="T29"/>
                  <a:gd fmla="*/ 29 w 40" name="T30"/>
                  <a:gd fmla="*/ 50 h 86" name="T31"/>
                  <a:gd fmla="*/ 7646 w 10076" name="connsiteX0"/>
                  <a:gd fmla="*/ 7414 h 11695" name="connsiteY0"/>
                  <a:gd fmla="*/ 7550 w 10076" name="connsiteX1"/>
                  <a:gd fmla="*/ 5747 h 11695" name="connsiteY1"/>
                  <a:gd fmla="*/ 8091 w 10076" name="connsiteX2"/>
                  <a:gd fmla="*/ 2156 h 11695" name="connsiteY2"/>
                  <a:gd fmla="*/ 8091 w 10076" name="connsiteX3"/>
                  <a:gd fmla="*/ 1925 h 11695" name="connsiteY3"/>
                  <a:gd fmla="*/ 9651 w 10076" name="connsiteX4"/>
                  <a:gd fmla="*/ 632 h 11695" name="connsiteY4"/>
                  <a:gd fmla="*/ 7705 w 10076" name="connsiteX5"/>
                  <a:gd fmla="*/ 4 h 11695" name="connsiteY5"/>
                  <a:gd fmla="*/ 4910 w 10076" name="connsiteX6"/>
                  <a:gd fmla="*/ 1249 h 11695" name="connsiteY6"/>
                  <a:gd fmla="*/ 2044 w 10076" name="connsiteX7"/>
                  <a:gd fmla="*/ 65 h 11695" name="connsiteY7"/>
                  <a:gd fmla="*/ 122 w 10076" name="connsiteX8"/>
                  <a:gd fmla="*/ 571 h 11695" name="connsiteY8"/>
                  <a:gd fmla="*/ 2329 w 10076" name="connsiteX9"/>
                  <a:gd fmla="*/ 4614 h 11695" name="connsiteY9"/>
                  <a:gd fmla="*/ 1798 w 10076" name="connsiteX10"/>
                  <a:gd fmla="*/ 8320 h 11695" name="connsiteY10"/>
                  <a:gd fmla="*/ 97 w 10076" name="connsiteX11"/>
                  <a:gd fmla="*/ 11423 h 11695" name="connsiteY11"/>
                  <a:gd fmla="*/ 4942 w 10076" name="connsiteX12"/>
                  <a:gd fmla="*/ 11539 h 11695" name="connsiteY12"/>
                  <a:gd fmla="*/ 9831 w 10076" name="connsiteX13"/>
                  <a:gd fmla="*/ 11374 h 11695" name="connsiteY13"/>
                  <a:gd fmla="*/ 7646 w 10076" name="connsiteX14"/>
                  <a:gd fmla="*/ 7414 h 11695" name="connsiteY14"/>
                  <a:gd fmla="*/ 7646 w 10076" name="connsiteX15"/>
                  <a:gd fmla="*/ 7349 h 11630" name="connsiteY15"/>
                  <a:gd fmla="*/ 7646 w 10076" name="connsiteX16"/>
                  <a:gd fmla="*/ 7349 h 11630" name="connsiteY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b="b" l="l" r="r" t="t"/>
                <a:pathLst>
                  <a:path h="11695" w="10076">
                    <a:moveTo>
                      <a:pt x="7646" y="7414"/>
                    </a:moveTo>
                    <a:cubicBezTo>
                      <a:pt x="7162" y="6951"/>
                      <a:pt x="7476" y="6624"/>
                      <a:pt x="7550" y="5747"/>
                    </a:cubicBezTo>
                    <a:cubicBezTo>
                      <a:pt x="7623" y="4870"/>
                      <a:pt x="7607" y="2851"/>
                      <a:pt x="8091" y="2156"/>
                    </a:cubicBezTo>
                    <a:cubicBezTo>
                      <a:pt x="8091" y="2079"/>
                      <a:pt x="7831" y="2179"/>
                      <a:pt x="8091" y="1925"/>
                    </a:cubicBezTo>
                    <a:cubicBezTo>
                      <a:pt x="8351" y="1671"/>
                      <a:pt x="9644" y="753"/>
                      <a:pt x="9651" y="632"/>
                    </a:cubicBezTo>
                    <a:cubicBezTo>
                      <a:pt x="9658" y="511"/>
                      <a:pt x="8507" y="101"/>
                      <a:pt x="7705" y="4"/>
                    </a:cubicBezTo>
                    <a:cubicBezTo>
                      <a:pt x="6903" y="-93"/>
                      <a:pt x="5925" y="1267"/>
                      <a:pt x="4910" y="1249"/>
                    </a:cubicBezTo>
                    <a:cubicBezTo>
                      <a:pt x="3895" y="1231"/>
                      <a:pt x="2746" y="-33"/>
                      <a:pt x="2044" y="65"/>
                    </a:cubicBezTo>
                    <a:cubicBezTo>
                      <a:pt x="2044" y="181"/>
                      <a:pt x="365" y="456"/>
                      <a:pt x="122" y="571"/>
                    </a:cubicBezTo>
                    <a:cubicBezTo>
                      <a:pt x="849" y="1034"/>
                      <a:pt x="2050" y="3323"/>
                      <a:pt x="2329" y="4614"/>
                    </a:cubicBezTo>
                    <a:cubicBezTo>
                      <a:pt x="2608" y="5905"/>
                      <a:pt x="2041" y="7510"/>
                      <a:pt x="1798" y="8320"/>
                    </a:cubicBezTo>
                    <a:cubicBezTo>
                      <a:pt x="1314" y="9130"/>
                      <a:pt x="-427" y="10887"/>
                      <a:pt x="97" y="11423"/>
                    </a:cubicBezTo>
                    <a:cubicBezTo>
                      <a:pt x="621" y="11960"/>
                      <a:pt x="3731" y="11539"/>
                      <a:pt x="4942" y="11539"/>
                    </a:cubicBezTo>
                    <a:cubicBezTo>
                      <a:pt x="5910" y="11539"/>
                      <a:pt x="8710" y="11697"/>
                      <a:pt x="9831" y="11374"/>
                    </a:cubicBezTo>
                    <a:cubicBezTo>
                      <a:pt x="10952" y="11052"/>
                      <a:pt x="7888" y="7993"/>
                      <a:pt x="7646" y="74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" name="Freeform 10"/>
              <p:cNvSpPr/>
              <p:nvPr/>
            </p:nvSpPr>
            <p:spPr bwMode="auto">
              <a:xfrm>
                <a:off x="4194778" y="3115786"/>
                <a:ext cx="124166" cy="525721"/>
              </a:xfrm>
              <a:custGeom>
                <a:gdLst>
                  <a:gd fmla="*/ 5 w 20" name="T0"/>
                  <a:gd fmla="*/ 9 h 84" name="T1"/>
                  <a:gd fmla="*/ 3 w 20" name="T2"/>
                  <a:gd fmla="*/ 3 h 84" name="T3"/>
                  <a:gd fmla="*/ 8 w 20" name="T4"/>
                  <a:gd fmla="*/ 0 h 84" name="T5"/>
                  <a:gd fmla="*/ 12 w 20" name="T6"/>
                  <a:gd fmla="*/ 3 h 84" name="T7"/>
                  <a:gd fmla="*/ 10 w 20" name="T8"/>
                  <a:gd fmla="*/ 9 h 84" name="T9"/>
                  <a:gd fmla="*/ 17 w 20" name="T10"/>
                  <a:gd fmla="*/ 49 h 84" name="T11"/>
                  <a:gd fmla="*/ 19 w 20" name="T12"/>
                  <a:gd fmla="*/ 74 h 84" name="T13"/>
                  <a:gd fmla="*/ 10 w 20" name="T14"/>
                  <a:gd fmla="*/ 84 h 84" name="T15"/>
                  <a:gd fmla="*/ 0 w 20" name="T16"/>
                  <a:gd fmla="*/ 74 h 84" name="T17"/>
                  <a:gd fmla="*/ 1 w 20" name="T18"/>
                  <a:gd fmla="*/ 32 h 84" name="T19"/>
                  <a:gd fmla="*/ 5 w 20" name="T20"/>
                  <a:gd fmla="*/ 9 h 8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4" w="20">
                    <a:moveTo>
                      <a:pt x="5" y="9"/>
                    </a:moveTo>
                    <a:cubicBezTo>
                      <a:pt x="5" y="9"/>
                      <a:pt x="2" y="4"/>
                      <a:pt x="3" y="3"/>
                    </a:cubicBezTo>
                    <a:cubicBezTo>
                      <a:pt x="4" y="2"/>
                      <a:pt x="7" y="0"/>
                      <a:pt x="8" y="0"/>
                    </a:cubicBezTo>
                    <a:cubicBezTo>
                      <a:pt x="9" y="1"/>
                      <a:pt x="11" y="2"/>
                      <a:pt x="12" y="3"/>
                    </a:cubicBezTo>
                    <a:cubicBezTo>
                      <a:pt x="12" y="4"/>
                      <a:pt x="10" y="8"/>
                      <a:pt x="10" y="9"/>
                    </a:cubicBezTo>
                    <a:cubicBezTo>
                      <a:pt x="10" y="11"/>
                      <a:pt x="16" y="31"/>
                      <a:pt x="17" y="49"/>
                    </a:cubicBezTo>
                    <a:cubicBezTo>
                      <a:pt x="17" y="49"/>
                      <a:pt x="20" y="72"/>
                      <a:pt x="19" y="74"/>
                    </a:cubicBezTo>
                    <a:cubicBezTo>
                      <a:pt x="18" y="76"/>
                      <a:pt x="11" y="84"/>
                      <a:pt x="10" y="84"/>
                    </a:cubicBezTo>
                    <a:cubicBezTo>
                      <a:pt x="9" y="83"/>
                      <a:pt x="0" y="76"/>
                      <a:pt x="0" y="74"/>
                    </a:cubicBezTo>
                    <a:cubicBezTo>
                      <a:pt x="0" y="72"/>
                      <a:pt x="1" y="35"/>
                      <a:pt x="1" y="32"/>
                    </a:cubicBezTo>
                    <a:cubicBezTo>
                      <a:pt x="1" y="27"/>
                      <a:pt x="4" y="10"/>
                      <a:pt x="5" y="9"/>
                    </a:cubicBezTo>
                    <a:close/>
                  </a:path>
                </a:pathLst>
              </a:custGeom>
              <a:solidFill>
                <a:srgbClr val="28A9D6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Freeform 9"/>
              <p:cNvSpPr/>
              <p:nvPr/>
            </p:nvSpPr>
            <p:spPr bwMode="auto">
              <a:xfrm>
                <a:off x="4157793" y="3055023"/>
                <a:ext cx="187570" cy="142658"/>
              </a:xfrm>
              <a:custGeom>
                <a:gdLst>
                  <a:gd fmla="*/ 0 w 30" name="T0"/>
                  <a:gd fmla="*/ 11 h 23" name="T1"/>
                  <a:gd fmla="*/ 3 w 30" name="T2"/>
                  <a:gd fmla="*/ 22 h 23" name="T3"/>
                  <a:gd fmla="*/ 14 w 30" name="T4"/>
                  <a:gd fmla="*/ 10 h 23" name="T5"/>
                  <a:gd fmla="*/ 23 w 30" name="T6"/>
                  <a:gd fmla="*/ 22 h 23" name="T7"/>
                  <a:gd fmla="*/ 30 w 30" name="T8"/>
                  <a:gd fmla="*/ 12 h 23" name="T9"/>
                  <a:gd fmla="*/ 29 w 30" name="T10"/>
                  <a:gd fmla="*/ 2 h 23" name="T11"/>
                  <a:gd fmla="*/ 28 w 30" name="T12"/>
                  <a:gd fmla="*/ 0 h 23" name="T13"/>
                  <a:gd fmla="*/ 14 w 30" name="T14"/>
                  <a:gd fmla="*/ 10 h 23" name="T15"/>
                  <a:gd fmla="*/ 2 w 30" name="T16"/>
                  <a:gd fmla="*/ 1 h 23" name="T17"/>
                  <a:gd fmla="*/ 1 w 30" name="T18"/>
                  <a:gd fmla="*/ 2 h 23" name="T19"/>
                  <a:gd fmla="*/ 0 w 30" name="T20"/>
                  <a:gd fmla="*/ 11 h 2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3" w="30">
                    <a:moveTo>
                      <a:pt x="0" y="11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4" y="19"/>
                      <a:pt x="10" y="11"/>
                      <a:pt x="14" y="10"/>
                    </a:cubicBezTo>
                    <a:cubicBezTo>
                      <a:pt x="18" y="10"/>
                      <a:pt x="23" y="23"/>
                      <a:pt x="23" y="22"/>
                    </a:cubicBezTo>
                    <a:cubicBezTo>
                      <a:pt x="23" y="21"/>
                      <a:pt x="30" y="12"/>
                      <a:pt x="30" y="1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19" y="11"/>
                      <a:pt x="14" y="10"/>
                    </a:cubicBezTo>
                    <a:cubicBezTo>
                      <a:pt x="8" y="10"/>
                      <a:pt x="3" y="3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 sx="84000" sy="84000">
                  <a:schemeClr val="tx1">
                    <a:alpha val="40000"/>
                  </a:schemeClr>
                </a:outerShdw>
              </a:effectLst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6" name="椭圆 55"/>
            <p:cNvSpPr/>
            <p:nvPr/>
          </p:nvSpPr>
          <p:spPr>
            <a:xfrm flipH="1">
              <a:off x="6773451" y="5068722"/>
              <a:ext cx="1039612" cy="4075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6947593" y="3000805"/>
              <a:ext cx="691329" cy="2327766"/>
              <a:chOff x="9324781" y="2901459"/>
              <a:chExt cx="691329" cy="2327766"/>
            </a:xfrm>
          </p:grpSpPr>
          <p:sp>
            <p:nvSpPr>
              <p:cNvPr id="28" name="Freeform 65"/>
              <p:cNvSpPr/>
              <p:nvPr/>
            </p:nvSpPr>
            <p:spPr bwMode="auto">
              <a:xfrm>
                <a:off x="9324781" y="2901459"/>
                <a:ext cx="691329" cy="2319015"/>
              </a:xfrm>
              <a:custGeom>
                <a:gdLst>
                  <a:gd fmla="*/ 20 w 67" name="T0"/>
                  <a:gd fmla="*/ 168 h 224" name="T1"/>
                  <a:gd fmla="*/ 18 w 67" name="T2"/>
                  <a:gd fmla="*/ 189 h 224" name="T3"/>
                  <a:gd fmla="*/ 17 w 67" name="T4"/>
                  <a:gd fmla="*/ 211 h 224" name="T5"/>
                  <a:gd fmla="*/ 15 w 67" name="T6"/>
                  <a:gd fmla="*/ 212 h 224" name="T7"/>
                  <a:gd fmla="*/ 13 w 67" name="T8"/>
                  <a:gd fmla="*/ 212 h 224" name="T9"/>
                  <a:gd fmla="*/ 12 w 67" name="T10"/>
                  <a:gd fmla="*/ 219 h 224" name="T11"/>
                  <a:gd fmla="*/ 5 w 67" name="T12"/>
                  <a:gd fmla="*/ 223 h 224" name="T13"/>
                  <a:gd fmla="*/ 1 w 67" name="T14"/>
                  <a:gd fmla="*/ 222 h 224" name="T15"/>
                  <a:gd fmla="*/ 2 w 67" name="T16"/>
                  <a:gd fmla="*/ 215 h 224" name="T17"/>
                  <a:gd fmla="*/ 3 w 67" name="T18"/>
                  <a:gd fmla="*/ 211 h 224" name="T19"/>
                  <a:gd fmla="*/ 1 w 67" name="T20"/>
                  <a:gd fmla="*/ 211 h 224" name="T21"/>
                  <a:gd fmla="*/ 1 w 67" name="T22"/>
                  <a:gd fmla="*/ 193 h 224" name="T23"/>
                  <a:gd fmla="*/ 5 w 67" name="T24"/>
                  <a:gd fmla="*/ 159 h 224" name="T25"/>
                  <a:gd fmla="*/ 7 w 67" name="T26"/>
                  <a:gd fmla="*/ 135 h 224" name="T27"/>
                  <a:gd fmla="*/ 7 w 67" name="T28"/>
                  <a:gd fmla="*/ 109 h 224" name="T29"/>
                  <a:gd fmla="*/ 12 w 67" name="T30"/>
                  <a:gd fmla="*/ 92 h 224" name="T31"/>
                  <a:gd fmla="*/ 13 w 67" name="T32"/>
                  <a:gd fmla="*/ 79 h 224" name="T33"/>
                  <a:gd fmla="*/ 6 w 67" name="T34"/>
                  <a:gd fmla="*/ 78 h 224" name="T35"/>
                  <a:gd fmla="*/ 5 w 67" name="T36"/>
                  <a:gd fmla="*/ 60 h 224" name="T37"/>
                  <a:gd fmla="*/ 8 w 67" name="T38"/>
                  <a:gd fmla="*/ 44 h 224" name="T39"/>
                  <a:gd fmla="*/ 12 w 67" name="T40"/>
                  <a:gd fmla="*/ 39 h 224" name="T41"/>
                  <a:gd fmla="*/ 20 w 67" name="T42"/>
                  <a:gd fmla="*/ 37 h 224" name="T43"/>
                  <a:gd fmla="*/ 21 w 67" name="T44"/>
                  <a:gd fmla="*/ 20 h 224" name="T45"/>
                  <a:gd fmla="*/ 26 w 67" name="T46"/>
                  <a:gd fmla="*/ 4 h 224" name="T47"/>
                  <a:gd fmla="*/ 37 w 67" name="T48"/>
                  <a:gd fmla="*/ 2 h 224" name="T49"/>
                  <a:gd fmla="*/ 46 w 67" name="T50"/>
                  <a:gd fmla="*/ 19 h 224" name="T51"/>
                  <a:gd fmla="*/ 49 w 67" name="T52"/>
                  <a:gd fmla="*/ 37 h 224" name="T53"/>
                  <a:gd fmla="*/ 51 w 67" name="T54"/>
                  <a:gd fmla="*/ 38 h 224" name="T55"/>
                  <a:gd fmla="*/ 59 w 67" name="T56"/>
                  <a:gd fmla="*/ 44 h 224" name="T57"/>
                  <a:gd fmla="*/ 57 w 67" name="T58"/>
                  <a:gd fmla="*/ 66 h 224" name="T59"/>
                  <a:gd fmla="*/ 52 w 67" name="T60"/>
                  <a:gd fmla="*/ 74 h 224" name="T61"/>
                  <a:gd fmla="*/ 48 w 67" name="T62"/>
                  <a:gd fmla="*/ 78 h 224" name="T63"/>
                  <a:gd fmla="*/ 52 w 67" name="T64"/>
                  <a:gd fmla="*/ 99 h 224" name="T65"/>
                  <a:gd fmla="*/ 57 w 67" name="T66"/>
                  <a:gd fmla="*/ 130 h 224" name="T67"/>
                  <a:gd fmla="*/ 59 w 67" name="T68"/>
                  <a:gd fmla="*/ 163 h 224" name="T69"/>
                  <a:gd fmla="*/ 65 w 67" name="T70"/>
                  <a:gd fmla="*/ 192 h 224" name="T71"/>
                  <a:gd fmla="*/ 66 w 67" name="T72"/>
                  <a:gd fmla="*/ 210 h 224" name="T73"/>
                  <a:gd fmla="*/ 64 w 67" name="T74"/>
                  <a:gd fmla="*/ 211 h 224" name="T75"/>
                  <a:gd fmla="*/ 65 w 67" name="T76"/>
                  <a:gd fmla="*/ 216 h 224" name="T77"/>
                  <a:gd fmla="*/ 66 w 67" name="T78"/>
                  <a:gd fmla="*/ 223 h 224" name="T79"/>
                  <a:gd fmla="*/ 61 w 67" name="T80"/>
                  <a:gd fmla="*/ 224 h 224" name="T81"/>
                  <a:gd fmla="*/ 55 w 67" name="T82"/>
                  <a:gd fmla="*/ 218 h 224" name="T83"/>
                  <a:gd fmla="*/ 55 w 67" name="T84"/>
                  <a:gd fmla="*/ 212 h 224" name="T85"/>
                  <a:gd fmla="*/ 48 w 67" name="T86"/>
                  <a:gd fmla="*/ 211 h 224" name="T87"/>
                  <a:gd fmla="*/ 46 w 67" name="T88"/>
                  <a:gd fmla="*/ 189 h 224" name="T89"/>
                  <a:gd fmla="*/ 43 w 67" name="T90"/>
                  <a:gd fmla="*/ 160 h 224" name="T91"/>
                  <a:gd fmla="*/ 39 w 67" name="T92"/>
                  <a:gd fmla="*/ 137 h 224" name="T93"/>
                  <a:gd fmla="*/ 32 w 67" name="T94"/>
                  <a:gd fmla="*/ 115 h 224" name="T95"/>
                  <a:gd fmla="*/ 29 w 67" name="T96"/>
                  <a:gd fmla="*/ 122 h 224" name="T97"/>
                  <a:gd fmla="*/ 23 w 67" name="T98"/>
                  <a:gd fmla="*/ 148 h 224" name="T99"/>
                  <a:gd fmla="*/ 20 w 67" name="T100"/>
                  <a:gd fmla="*/ 168 h 224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224" w="67">
                    <a:moveTo>
                      <a:pt x="20" y="168"/>
                    </a:moveTo>
                    <a:cubicBezTo>
                      <a:pt x="20" y="168"/>
                      <a:pt x="18" y="180"/>
                      <a:pt x="18" y="189"/>
                    </a:cubicBezTo>
                    <a:cubicBezTo>
                      <a:pt x="18" y="198"/>
                      <a:pt x="17" y="209"/>
                      <a:pt x="17" y="211"/>
                    </a:cubicBezTo>
                    <a:cubicBezTo>
                      <a:pt x="17" y="213"/>
                      <a:pt x="16" y="213"/>
                      <a:pt x="15" y="212"/>
                    </a:cubicBezTo>
                    <a:cubicBezTo>
                      <a:pt x="14" y="212"/>
                      <a:pt x="13" y="212"/>
                      <a:pt x="13" y="212"/>
                    </a:cubicBezTo>
                    <a:cubicBezTo>
                      <a:pt x="13" y="212"/>
                      <a:pt x="13" y="217"/>
                      <a:pt x="12" y="219"/>
                    </a:cubicBezTo>
                    <a:cubicBezTo>
                      <a:pt x="11" y="221"/>
                      <a:pt x="8" y="223"/>
                      <a:pt x="5" y="223"/>
                    </a:cubicBezTo>
                    <a:cubicBezTo>
                      <a:pt x="2" y="223"/>
                      <a:pt x="1" y="223"/>
                      <a:pt x="1" y="222"/>
                    </a:cubicBezTo>
                    <a:cubicBezTo>
                      <a:pt x="1" y="220"/>
                      <a:pt x="1" y="218"/>
                      <a:pt x="2" y="215"/>
                    </a:cubicBezTo>
                    <a:cubicBezTo>
                      <a:pt x="4" y="213"/>
                      <a:pt x="3" y="211"/>
                      <a:pt x="3" y="211"/>
                    </a:cubicBezTo>
                    <a:cubicBezTo>
                      <a:pt x="2" y="211"/>
                      <a:pt x="1" y="211"/>
                      <a:pt x="1" y="211"/>
                    </a:cubicBezTo>
                    <a:cubicBezTo>
                      <a:pt x="1" y="211"/>
                      <a:pt x="0" y="202"/>
                      <a:pt x="1" y="193"/>
                    </a:cubicBezTo>
                    <a:cubicBezTo>
                      <a:pt x="2" y="184"/>
                      <a:pt x="4" y="163"/>
                      <a:pt x="5" y="159"/>
                    </a:cubicBezTo>
                    <a:cubicBezTo>
                      <a:pt x="6" y="154"/>
                      <a:pt x="7" y="151"/>
                      <a:pt x="7" y="135"/>
                    </a:cubicBezTo>
                    <a:cubicBezTo>
                      <a:pt x="7" y="120"/>
                      <a:pt x="6" y="117"/>
                      <a:pt x="7" y="109"/>
                    </a:cubicBezTo>
                    <a:cubicBezTo>
                      <a:pt x="9" y="101"/>
                      <a:pt x="11" y="96"/>
                      <a:pt x="12" y="92"/>
                    </a:cubicBezTo>
                    <a:cubicBezTo>
                      <a:pt x="12" y="87"/>
                      <a:pt x="13" y="80"/>
                      <a:pt x="13" y="79"/>
                    </a:cubicBezTo>
                    <a:cubicBezTo>
                      <a:pt x="12" y="79"/>
                      <a:pt x="6" y="81"/>
                      <a:pt x="6" y="78"/>
                    </a:cubicBezTo>
                    <a:cubicBezTo>
                      <a:pt x="6" y="75"/>
                      <a:pt x="4" y="66"/>
                      <a:pt x="5" y="60"/>
                    </a:cubicBezTo>
                    <a:cubicBezTo>
                      <a:pt x="7" y="54"/>
                      <a:pt x="8" y="46"/>
                      <a:pt x="8" y="44"/>
                    </a:cubicBezTo>
                    <a:cubicBezTo>
                      <a:pt x="9" y="42"/>
                      <a:pt x="10" y="40"/>
                      <a:pt x="12" y="39"/>
                    </a:cubicBezTo>
                    <a:cubicBezTo>
                      <a:pt x="15" y="38"/>
                      <a:pt x="20" y="39"/>
                      <a:pt x="20" y="37"/>
                    </a:cubicBezTo>
                    <a:cubicBezTo>
                      <a:pt x="20" y="34"/>
                      <a:pt x="19" y="30"/>
                      <a:pt x="21" y="20"/>
                    </a:cubicBezTo>
                    <a:cubicBezTo>
                      <a:pt x="22" y="10"/>
                      <a:pt x="23" y="7"/>
                      <a:pt x="26" y="4"/>
                    </a:cubicBezTo>
                    <a:cubicBezTo>
                      <a:pt x="29" y="1"/>
                      <a:pt x="34" y="0"/>
                      <a:pt x="37" y="2"/>
                    </a:cubicBezTo>
                    <a:cubicBezTo>
                      <a:pt x="41" y="4"/>
                      <a:pt x="45" y="7"/>
                      <a:pt x="46" y="19"/>
                    </a:cubicBezTo>
                    <a:cubicBezTo>
                      <a:pt x="47" y="31"/>
                      <a:pt x="48" y="35"/>
                      <a:pt x="49" y="37"/>
                    </a:cubicBezTo>
                    <a:cubicBezTo>
                      <a:pt x="50" y="38"/>
                      <a:pt x="49" y="38"/>
                      <a:pt x="51" y="38"/>
                    </a:cubicBezTo>
                    <a:cubicBezTo>
                      <a:pt x="53" y="38"/>
                      <a:pt x="59" y="38"/>
                      <a:pt x="59" y="44"/>
                    </a:cubicBezTo>
                    <a:cubicBezTo>
                      <a:pt x="59" y="50"/>
                      <a:pt x="59" y="61"/>
                      <a:pt x="57" y="66"/>
                    </a:cubicBezTo>
                    <a:cubicBezTo>
                      <a:pt x="56" y="71"/>
                      <a:pt x="55" y="72"/>
                      <a:pt x="52" y="74"/>
                    </a:cubicBezTo>
                    <a:cubicBezTo>
                      <a:pt x="49" y="76"/>
                      <a:pt x="47" y="76"/>
                      <a:pt x="48" y="78"/>
                    </a:cubicBezTo>
                    <a:cubicBezTo>
                      <a:pt x="49" y="81"/>
                      <a:pt x="50" y="90"/>
                      <a:pt x="52" y="99"/>
                    </a:cubicBezTo>
                    <a:cubicBezTo>
                      <a:pt x="55" y="108"/>
                      <a:pt x="56" y="110"/>
                      <a:pt x="57" y="130"/>
                    </a:cubicBezTo>
                    <a:cubicBezTo>
                      <a:pt x="58" y="150"/>
                      <a:pt x="57" y="152"/>
                      <a:pt x="59" y="163"/>
                    </a:cubicBezTo>
                    <a:cubicBezTo>
                      <a:pt x="62" y="174"/>
                      <a:pt x="64" y="181"/>
                      <a:pt x="65" y="192"/>
                    </a:cubicBezTo>
                    <a:cubicBezTo>
                      <a:pt x="65" y="204"/>
                      <a:pt x="66" y="208"/>
                      <a:pt x="66" y="210"/>
                    </a:cubicBezTo>
                    <a:cubicBezTo>
                      <a:pt x="67" y="211"/>
                      <a:pt x="64" y="211"/>
                      <a:pt x="64" y="211"/>
                    </a:cubicBezTo>
                    <a:cubicBezTo>
                      <a:pt x="64" y="211"/>
                      <a:pt x="64" y="213"/>
                      <a:pt x="65" y="216"/>
                    </a:cubicBezTo>
                    <a:cubicBezTo>
                      <a:pt x="67" y="219"/>
                      <a:pt x="67" y="222"/>
                      <a:pt x="66" y="223"/>
                    </a:cubicBezTo>
                    <a:cubicBezTo>
                      <a:pt x="66" y="224"/>
                      <a:pt x="63" y="224"/>
                      <a:pt x="61" y="224"/>
                    </a:cubicBezTo>
                    <a:cubicBezTo>
                      <a:pt x="58" y="223"/>
                      <a:pt x="55" y="221"/>
                      <a:pt x="55" y="218"/>
                    </a:cubicBezTo>
                    <a:cubicBezTo>
                      <a:pt x="55" y="215"/>
                      <a:pt x="55" y="212"/>
                      <a:pt x="55" y="212"/>
                    </a:cubicBezTo>
                    <a:cubicBezTo>
                      <a:pt x="54" y="212"/>
                      <a:pt x="48" y="212"/>
                      <a:pt x="48" y="211"/>
                    </a:cubicBezTo>
                    <a:cubicBezTo>
                      <a:pt x="48" y="210"/>
                      <a:pt x="46" y="195"/>
                      <a:pt x="46" y="189"/>
                    </a:cubicBezTo>
                    <a:cubicBezTo>
                      <a:pt x="45" y="183"/>
                      <a:pt x="44" y="166"/>
                      <a:pt x="43" y="160"/>
                    </a:cubicBezTo>
                    <a:cubicBezTo>
                      <a:pt x="42" y="155"/>
                      <a:pt x="42" y="148"/>
                      <a:pt x="39" y="137"/>
                    </a:cubicBezTo>
                    <a:cubicBezTo>
                      <a:pt x="37" y="127"/>
                      <a:pt x="33" y="117"/>
                      <a:pt x="32" y="115"/>
                    </a:cubicBezTo>
                    <a:cubicBezTo>
                      <a:pt x="31" y="114"/>
                      <a:pt x="30" y="117"/>
                      <a:pt x="29" y="122"/>
                    </a:cubicBezTo>
                    <a:cubicBezTo>
                      <a:pt x="28" y="126"/>
                      <a:pt x="25" y="139"/>
                      <a:pt x="23" y="148"/>
                    </a:cubicBezTo>
                    <a:cubicBezTo>
                      <a:pt x="22" y="157"/>
                      <a:pt x="21" y="165"/>
                      <a:pt x="20" y="16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" name="AutoShape 63"/>
              <p:cNvSpPr>
                <a:spLocks noChangeArrowheads="1" noChangeAspect="1" noTextEdit="1"/>
              </p:cNvSpPr>
              <p:nvPr/>
            </p:nvSpPr>
            <p:spPr bwMode="auto">
              <a:xfrm>
                <a:off x="9333532" y="2901459"/>
                <a:ext cx="682578" cy="2327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" name="Freeform 66"/>
              <p:cNvSpPr/>
              <p:nvPr/>
            </p:nvSpPr>
            <p:spPr bwMode="auto">
              <a:xfrm>
                <a:off x="9499801" y="3605916"/>
                <a:ext cx="113763" cy="122514"/>
              </a:xfrm>
              <a:custGeom>
                <a:gdLst>
                  <a:gd fmla="*/ 9 w 11" name="T0"/>
                  <a:gd fmla="*/ 12 h 12" name="T1"/>
                  <a:gd fmla="*/ 11 w 11" name="T2"/>
                  <a:gd fmla="*/ 9 h 12" name="T3"/>
                  <a:gd fmla="*/ 10 w 11" name="T4"/>
                  <a:gd fmla="*/ 5 h 12" name="T5"/>
                  <a:gd fmla="*/ 9 w 11" name="T6"/>
                  <a:gd fmla="*/ 2 h 12" name="T7"/>
                  <a:gd fmla="*/ 4 w 11" name="T8"/>
                  <a:gd fmla="*/ 0 h 12" name="T9"/>
                  <a:gd fmla="*/ 2 w 11" name="T10"/>
                  <a:gd fmla="*/ 6 h 12" name="T11"/>
                  <a:gd fmla="*/ 1 w 11" name="T12"/>
                  <a:gd fmla="*/ 12 h 12" name="T13"/>
                  <a:gd fmla="*/ 6 w 11" name="T14"/>
                  <a:gd fmla="*/ 12 h 12" name="T15"/>
                  <a:gd fmla="*/ 9 w 11" name="T16"/>
                  <a:gd fmla="*/ 12 h 1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" w="11">
                    <a:moveTo>
                      <a:pt x="9" y="12"/>
                    </a:moveTo>
                    <a:cubicBezTo>
                      <a:pt x="9" y="12"/>
                      <a:pt x="11" y="10"/>
                      <a:pt x="11" y="9"/>
                    </a:cubicBezTo>
                    <a:cubicBezTo>
                      <a:pt x="11" y="7"/>
                      <a:pt x="10" y="6"/>
                      <a:pt x="10" y="5"/>
                    </a:cubicBezTo>
                    <a:cubicBezTo>
                      <a:pt x="10" y="4"/>
                      <a:pt x="10" y="2"/>
                      <a:pt x="9" y="2"/>
                    </a:cubicBezTo>
                    <a:cubicBezTo>
                      <a:pt x="8" y="2"/>
                      <a:pt x="5" y="1"/>
                      <a:pt x="4" y="0"/>
                    </a:cubicBezTo>
                    <a:cubicBezTo>
                      <a:pt x="3" y="0"/>
                      <a:pt x="2" y="5"/>
                      <a:pt x="2" y="6"/>
                    </a:cubicBezTo>
                    <a:cubicBezTo>
                      <a:pt x="1" y="8"/>
                      <a:pt x="0" y="12"/>
                      <a:pt x="1" y="12"/>
                    </a:cubicBezTo>
                    <a:cubicBezTo>
                      <a:pt x="2" y="12"/>
                      <a:pt x="5" y="11"/>
                      <a:pt x="6" y="12"/>
                    </a:cubicBezTo>
                    <a:cubicBezTo>
                      <a:pt x="7" y="12"/>
                      <a:pt x="8" y="12"/>
                      <a:pt x="9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" name="Freeform 67"/>
              <p:cNvSpPr/>
              <p:nvPr/>
            </p:nvSpPr>
            <p:spPr bwMode="auto">
              <a:xfrm>
                <a:off x="9683572" y="3553410"/>
                <a:ext cx="105012" cy="135642"/>
              </a:xfrm>
              <a:custGeom>
                <a:gdLst>
                  <a:gd fmla="*/ 7 w 10" name="T0"/>
                  <a:gd fmla="*/ 13 h 13" name="T1"/>
                  <a:gd fmla="*/ 9 w 10" name="T2"/>
                  <a:gd fmla="*/ 10 h 13" name="T3"/>
                  <a:gd fmla="*/ 7 w 10" name="T4"/>
                  <a:gd fmla="*/ 4 h 13" name="T5"/>
                  <a:gd fmla="*/ 4 w 10" name="T6"/>
                  <a:gd fmla="*/ 1 h 13" name="T7"/>
                  <a:gd fmla="*/ 0 w 10" name="T8"/>
                  <a:gd fmla="*/ 2 h 13" name="T9"/>
                  <a:gd fmla="*/ 1 w 10" name="T10"/>
                  <a:gd fmla="*/ 7 h 13" name="T11"/>
                  <a:gd fmla="*/ 0 w 10" name="T12"/>
                  <a:gd fmla="*/ 8 h 13" name="T13"/>
                  <a:gd fmla="*/ 0 w 10" name="T14"/>
                  <a:gd fmla="*/ 11 h 13" name="T15"/>
                  <a:gd fmla="*/ 7 w 10" name="T16"/>
                  <a:gd fmla="*/ 13 h 1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3" w="10">
                    <a:moveTo>
                      <a:pt x="7" y="13"/>
                    </a:moveTo>
                    <a:cubicBezTo>
                      <a:pt x="7" y="13"/>
                      <a:pt x="10" y="12"/>
                      <a:pt x="9" y="10"/>
                    </a:cubicBezTo>
                    <a:cubicBezTo>
                      <a:pt x="8" y="8"/>
                      <a:pt x="7" y="6"/>
                      <a:pt x="7" y="4"/>
                    </a:cubicBezTo>
                    <a:cubicBezTo>
                      <a:pt x="7" y="2"/>
                      <a:pt x="6" y="1"/>
                      <a:pt x="4" y="1"/>
                    </a:cubicBezTo>
                    <a:cubicBezTo>
                      <a:pt x="2" y="1"/>
                      <a:pt x="0" y="0"/>
                      <a:pt x="0" y="2"/>
                    </a:cubicBezTo>
                    <a:cubicBezTo>
                      <a:pt x="0" y="4"/>
                      <a:pt x="1" y="5"/>
                      <a:pt x="1" y="7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0" y="8"/>
                      <a:pt x="0" y="10"/>
                      <a:pt x="0" y="11"/>
                    </a:cubicBezTo>
                    <a:cubicBezTo>
                      <a:pt x="0" y="13"/>
                      <a:pt x="6" y="13"/>
                      <a:pt x="7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" name="Freeform 68"/>
              <p:cNvSpPr/>
              <p:nvPr/>
            </p:nvSpPr>
            <p:spPr bwMode="auto">
              <a:xfrm>
                <a:off x="9438544" y="3842193"/>
                <a:ext cx="420048" cy="96261"/>
              </a:xfrm>
              <a:custGeom>
                <a:gdLst>
                  <a:gd fmla="*/ 41 w 41" name="T0"/>
                  <a:gd fmla="*/ 5 h 9" name="T1"/>
                  <a:gd fmla="*/ 25 w 41" name="T2"/>
                  <a:gd fmla="*/ 9 h 9" name="T3"/>
                  <a:gd fmla="*/ 8 w 41" name="T4"/>
                  <a:gd fmla="*/ 7 h 9" name="T5"/>
                  <a:gd fmla="*/ 0 w 41" name="T6"/>
                  <a:gd fmla="*/ 5 h 9" name="T7"/>
                  <a:gd fmla="*/ 1 w 41" name="T8"/>
                  <a:gd fmla="*/ 1 h 9" name="T9"/>
                  <a:gd fmla="*/ 20 w 41" name="T10"/>
                  <a:gd fmla="*/ 1 h 9" name="T11"/>
                  <a:gd fmla="*/ 40 w 41" name="T12"/>
                  <a:gd fmla="*/ 4 h 9" name="T13"/>
                  <a:gd fmla="*/ 41 w 41" name="T14"/>
                  <a:gd fmla="*/ 5 h 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9" w="41">
                    <a:moveTo>
                      <a:pt x="41" y="5"/>
                    </a:moveTo>
                    <a:cubicBezTo>
                      <a:pt x="41" y="5"/>
                      <a:pt x="36" y="9"/>
                      <a:pt x="25" y="9"/>
                    </a:cubicBezTo>
                    <a:cubicBezTo>
                      <a:pt x="13" y="9"/>
                      <a:pt x="14" y="9"/>
                      <a:pt x="8" y="7"/>
                    </a:cubicBezTo>
                    <a:cubicBezTo>
                      <a:pt x="3" y="5"/>
                      <a:pt x="0" y="5"/>
                      <a:pt x="0" y="5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8" y="0"/>
                      <a:pt x="20" y="1"/>
                    </a:cubicBezTo>
                    <a:cubicBezTo>
                      <a:pt x="32" y="2"/>
                      <a:pt x="40" y="4"/>
                      <a:pt x="40" y="4"/>
                    </a:cubicBezTo>
                    <a:lnTo>
                      <a:pt x="41" y="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accent1">
                    <a:lumMod val="20000"/>
                    <a:lumOff val="80000"/>
                  </a:schemeClr>
                </a:solidFill>
                <a:round/>
              </a:ln>
              <a:extLst/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" name="Freeform 69"/>
              <p:cNvSpPr/>
              <p:nvPr/>
            </p:nvSpPr>
            <p:spPr bwMode="auto">
              <a:xfrm>
                <a:off x="9521680" y="3295254"/>
                <a:ext cx="266907" cy="319413"/>
              </a:xfrm>
              <a:custGeom>
                <a:gdLst>
                  <a:gd fmla="*/ 13 w 26" name="T0"/>
                  <a:gd fmla="*/ 31 h 31" name="T1"/>
                  <a:gd fmla="*/ 21 w 26" name="T2"/>
                  <a:gd fmla="*/ 13 h 31" name="T3"/>
                  <a:gd fmla="*/ 25 w 26" name="T4"/>
                  <a:gd fmla="*/ 2 h 31" name="T5"/>
                  <a:gd fmla="*/ 3 w 26" name="T6"/>
                  <a:gd fmla="*/ 0 h 31" name="T7"/>
                  <a:gd fmla="*/ 3 w 26" name="T8"/>
                  <a:gd fmla="*/ 10 h 31" name="T9"/>
                  <a:gd fmla="*/ 13 w 26" name="T10"/>
                  <a:gd fmla="*/ 31 h 3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1" w="26">
                    <a:moveTo>
                      <a:pt x="13" y="31"/>
                    </a:moveTo>
                    <a:cubicBezTo>
                      <a:pt x="13" y="31"/>
                      <a:pt x="16" y="19"/>
                      <a:pt x="21" y="13"/>
                    </a:cubicBezTo>
                    <a:cubicBezTo>
                      <a:pt x="26" y="7"/>
                      <a:pt x="25" y="4"/>
                      <a:pt x="25" y="2"/>
                    </a:cubicBezTo>
                    <a:cubicBezTo>
                      <a:pt x="25" y="0"/>
                      <a:pt x="14" y="7"/>
                      <a:pt x="3" y="0"/>
                    </a:cubicBezTo>
                    <a:cubicBezTo>
                      <a:pt x="3" y="0"/>
                      <a:pt x="0" y="7"/>
                      <a:pt x="3" y="10"/>
                    </a:cubicBezTo>
                    <a:cubicBezTo>
                      <a:pt x="9" y="18"/>
                      <a:pt x="13" y="29"/>
                      <a:pt x="13" y="3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accent1">
                    <a:lumMod val="20000"/>
                    <a:lumOff val="80000"/>
                  </a:schemeClr>
                </a:solidFill>
                <a:round/>
              </a:ln>
              <a:extLst/>
            </p:spPr>
            <p:txBody>
              <a:bodyPr/>
              <a:lstStyle/>
              <a:p>
                <a:endParaRPr altLang="en-US" lang="zh-CN"/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>
              <a:off x="7966637" y="2252276"/>
              <a:ext cx="758358" cy="1892829"/>
              <a:chOff x="6323262" y="2753696"/>
              <a:chExt cx="926338" cy="2312103"/>
            </a:xfrm>
          </p:grpSpPr>
          <p:sp>
            <p:nvSpPr>
              <p:cNvPr id="50" name="Freeform 124"/>
              <p:cNvSpPr>
                <a:spLocks noEditPoints="1"/>
              </p:cNvSpPr>
              <p:nvPr/>
            </p:nvSpPr>
            <p:spPr bwMode="auto">
              <a:xfrm>
                <a:off x="6323262" y="2753696"/>
                <a:ext cx="926338" cy="2312103"/>
              </a:xfrm>
              <a:custGeom>
                <a:gdLst>
                  <a:gd fmla="*/ 89 w 105" name="T0"/>
                  <a:gd fmla="*/ 248 h 262" name="T1"/>
                  <a:gd fmla="*/ 75 w 105" name="T2"/>
                  <a:gd fmla="*/ 193 h 262" name="T3"/>
                  <a:gd fmla="*/ 64 w 105" name="T4"/>
                  <a:gd fmla="*/ 138 h 262" name="T5"/>
                  <a:gd fmla="*/ 68 w 105" name="T6"/>
                  <a:gd fmla="*/ 130 h 262" name="T7"/>
                  <a:gd fmla="*/ 78 w 105" name="T8"/>
                  <a:gd fmla="*/ 113 h 262" name="T9"/>
                  <a:gd fmla="*/ 77 w 105" name="T10"/>
                  <a:gd fmla="*/ 70 h 262" name="T11"/>
                  <a:gd fmla="*/ 68 w 105" name="T12"/>
                  <a:gd fmla="*/ 43 h 262" name="T13"/>
                  <a:gd fmla="*/ 48 w 105" name="T14"/>
                  <a:gd fmla="*/ 39 h 262" name="T15"/>
                  <a:gd fmla="*/ 42 w 105" name="T16"/>
                  <a:gd fmla="*/ 31 h 262" name="T17"/>
                  <a:gd fmla="*/ 44 w 105" name="T18"/>
                  <a:gd fmla="*/ 23 h 262" name="T19"/>
                  <a:gd fmla="*/ 43 w 105" name="T20"/>
                  <a:gd fmla="*/ 17 h 262" name="T21"/>
                  <a:gd fmla="*/ 37 w 105" name="T22"/>
                  <a:gd fmla="*/ 2 h 262" name="T23"/>
                  <a:gd fmla="*/ 19 w 105" name="T24"/>
                  <a:gd fmla="*/ 5 h 262" name="T25"/>
                  <a:gd fmla="*/ 20 w 105" name="T26"/>
                  <a:gd fmla="*/ 21 h 262" name="T27"/>
                  <a:gd fmla="*/ 20 w 105" name="T28"/>
                  <a:gd fmla="*/ 27 h 262" name="T29"/>
                  <a:gd fmla="*/ 24 w 105" name="T30"/>
                  <a:gd fmla="*/ 31 h 262" name="T31"/>
                  <a:gd fmla="*/ 25 w 105" name="T32"/>
                  <a:gd fmla="*/ 41 h 262" name="T33"/>
                  <a:gd fmla="*/ 5 w 105" name="T34"/>
                  <a:gd fmla="*/ 51 h 262" name="T35"/>
                  <a:gd fmla="*/ 2 w 105" name="T36"/>
                  <a:gd fmla="*/ 91 h 262" name="T37"/>
                  <a:gd fmla="*/ 0 w 105" name="T38"/>
                  <a:gd fmla="*/ 141 h 262" name="T39"/>
                  <a:gd fmla="*/ 1 w 105" name="T40"/>
                  <a:gd fmla="*/ 145 h 262" name="T41"/>
                  <a:gd fmla="*/ 9 w 105" name="T42"/>
                  <a:gd fmla="*/ 154 h 262" name="T43"/>
                  <a:gd fmla="*/ 13 w 105" name="T44"/>
                  <a:gd fmla="*/ 175 h 262" name="T45"/>
                  <a:gd fmla="*/ 13 w 105" name="T46"/>
                  <a:gd fmla="*/ 221 h 262" name="T47"/>
                  <a:gd fmla="*/ 16 w 105" name="T48"/>
                  <a:gd fmla="*/ 241 h 262" name="T49"/>
                  <a:gd fmla="*/ 10 w 105" name="T50"/>
                  <a:gd fmla="*/ 255 h 262" name="T51"/>
                  <a:gd fmla="*/ 21 w 105" name="T52"/>
                  <a:gd fmla="*/ 260 h 262" name="T53"/>
                  <a:gd fmla="*/ 26 w 105" name="T54"/>
                  <a:gd fmla="*/ 256 h 262" name="T55"/>
                  <a:gd fmla="*/ 32 w 105" name="T56"/>
                  <a:gd fmla="*/ 253 h 262" name="T57"/>
                  <a:gd fmla="*/ 33 w 105" name="T58"/>
                  <a:gd fmla="*/ 223 h 262" name="T59"/>
                  <a:gd fmla="*/ 34 w 105" name="T60"/>
                  <a:gd fmla="*/ 177 h 262" name="T61"/>
                  <a:gd fmla="*/ 39 w 105" name="T62"/>
                  <a:gd fmla="*/ 154 h 262" name="T63"/>
                  <a:gd fmla="*/ 51 w 105" name="T64"/>
                  <a:gd fmla="*/ 197 h 262" name="T65"/>
                  <a:gd fmla="*/ 67 w 105" name="T66"/>
                  <a:gd fmla="*/ 242 h 262" name="T67"/>
                  <a:gd fmla="*/ 75 w 105" name="T68"/>
                  <a:gd fmla="*/ 255 h 262" name="T69"/>
                  <a:gd fmla="*/ 82 w 105" name="T70"/>
                  <a:gd fmla="*/ 256 h 262" name="T71"/>
                  <a:gd fmla="*/ 105 w 105" name="T72"/>
                  <a:gd fmla="*/ 256 h 262" name="T73"/>
                  <a:gd fmla="*/ 11 w 105" name="T74"/>
                  <a:gd fmla="*/ 151 h 262" name="T75"/>
                  <a:gd fmla="*/ 9 w 105" name="T76"/>
                  <a:gd fmla="*/ 150 h 262" name="T77"/>
                  <a:gd fmla="*/ 7 w 105" name="T78"/>
                  <a:gd fmla="*/ 141 h 262" name="T79"/>
                  <a:gd fmla="*/ 11 w 105" name="T80"/>
                  <a:gd fmla="*/ 148 h 262" name="T81"/>
                  <a:gd fmla="*/ 11 w 105" name="T82"/>
                  <a:gd fmla="*/ 151 h 262" name="T83"/>
                  <a:gd fmla="*/ 63 w 105" name="T84"/>
                  <a:gd fmla="*/ 86 h 262" name="T85"/>
                  <a:gd fmla="*/ 66 w 105" name="T86"/>
                  <a:gd fmla="*/ 97 h 262" name="T87"/>
                  <a:gd fmla="*/ 63 w 105" name="T88"/>
                  <a:gd fmla="*/ 106 h 262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262" w="105">
                    <a:moveTo>
                      <a:pt x="100" y="253"/>
                    </a:moveTo>
                    <a:cubicBezTo>
                      <a:pt x="96" y="253"/>
                      <a:pt x="92" y="252"/>
                      <a:pt x="89" y="248"/>
                    </a:cubicBezTo>
                    <a:cubicBezTo>
                      <a:pt x="86" y="244"/>
                      <a:pt x="83" y="243"/>
                      <a:pt x="81" y="231"/>
                    </a:cubicBezTo>
                    <a:cubicBezTo>
                      <a:pt x="79" y="219"/>
                      <a:pt x="77" y="203"/>
                      <a:pt x="75" y="193"/>
                    </a:cubicBezTo>
                    <a:cubicBezTo>
                      <a:pt x="72" y="184"/>
                      <a:pt x="70" y="176"/>
                      <a:pt x="69" y="162"/>
                    </a:cubicBezTo>
                    <a:cubicBezTo>
                      <a:pt x="67" y="147"/>
                      <a:pt x="64" y="138"/>
                      <a:pt x="64" y="138"/>
                    </a:cubicBezTo>
                    <a:cubicBezTo>
                      <a:pt x="64" y="138"/>
                      <a:pt x="65" y="135"/>
                      <a:pt x="66" y="132"/>
                    </a:cubicBezTo>
                    <a:cubicBezTo>
                      <a:pt x="67" y="130"/>
                      <a:pt x="68" y="129"/>
                      <a:pt x="68" y="130"/>
                    </a:cubicBezTo>
                    <a:cubicBezTo>
                      <a:pt x="69" y="131"/>
                      <a:pt x="70" y="131"/>
                      <a:pt x="70" y="131"/>
                    </a:cubicBezTo>
                    <a:cubicBezTo>
                      <a:pt x="70" y="131"/>
                      <a:pt x="78" y="117"/>
                      <a:pt x="78" y="113"/>
                    </a:cubicBezTo>
                    <a:cubicBezTo>
                      <a:pt x="79" y="110"/>
                      <a:pt x="82" y="101"/>
                      <a:pt x="82" y="96"/>
                    </a:cubicBezTo>
                    <a:cubicBezTo>
                      <a:pt x="82" y="91"/>
                      <a:pt x="79" y="76"/>
                      <a:pt x="77" y="70"/>
                    </a:cubicBezTo>
                    <a:cubicBezTo>
                      <a:pt x="75" y="63"/>
                      <a:pt x="72" y="57"/>
                      <a:pt x="72" y="52"/>
                    </a:cubicBezTo>
                    <a:cubicBezTo>
                      <a:pt x="71" y="47"/>
                      <a:pt x="70" y="43"/>
                      <a:pt x="68" y="43"/>
                    </a:cubicBezTo>
                    <a:cubicBezTo>
                      <a:pt x="66" y="43"/>
                      <a:pt x="64" y="42"/>
                      <a:pt x="58" y="41"/>
                    </a:cubicBezTo>
                    <a:cubicBezTo>
                      <a:pt x="52" y="40"/>
                      <a:pt x="49" y="40"/>
                      <a:pt x="48" y="39"/>
                    </a:cubicBezTo>
                    <a:cubicBezTo>
                      <a:pt x="47" y="38"/>
                      <a:pt x="45" y="35"/>
                      <a:pt x="44" y="34"/>
                    </a:cubicBezTo>
                    <a:cubicBezTo>
                      <a:pt x="43" y="33"/>
                      <a:pt x="42" y="33"/>
                      <a:pt x="42" y="31"/>
                    </a:cubicBezTo>
                    <a:cubicBezTo>
                      <a:pt x="42" y="29"/>
                      <a:pt x="43" y="24"/>
                      <a:pt x="43" y="24"/>
                    </a:cubicBezTo>
                    <a:cubicBezTo>
                      <a:pt x="43" y="24"/>
                      <a:pt x="44" y="26"/>
                      <a:pt x="44" y="23"/>
                    </a:cubicBezTo>
                    <a:cubicBezTo>
                      <a:pt x="44" y="21"/>
                      <a:pt x="45" y="17"/>
                      <a:pt x="44" y="16"/>
                    </a:cubicBezTo>
                    <a:cubicBezTo>
                      <a:pt x="43" y="16"/>
                      <a:pt x="43" y="17"/>
                      <a:pt x="43" y="17"/>
                    </a:cubicBezTo>
                    <a:cubicBezTo>
                      <a:pt x="43" y="17"/>
                      <a:pt x="44" y="7"/>
                      <a:pt x="42" y="5"/>
                    </a:cubicBezTo>
                    <a:cubicBezTo>
                      <a:pt x="40" y="2"/>
                      <a:pt x="37" y="3"/>
                      <a:pt x="37" y="2"/>
                    </a:cubicBezTo>
                    <a:cubicBezTo>
                      <a:pt x="36" y="1"/>
                      <a:pt x="34" y="0"/>
                      <a:pt x="30" y="0"/>
                    </a:cubicBezTo>
                    <a:cubicBezTo>
                      <a:pt x="27" y="0"/>
                      <a:pt x="22" y="1"/>
                      <a:pt x="19" y="5"/>
                    </a:cubicBezTo>
                    <a:cubicBezTo>
                      <a:pt x="17" y="10"/>
                      <a:pt x="16" y="11"/>
                      <a:pt x="17" y="15"/>
                    </a:cubicBezTo>
                    <a:cubicBezTo>
                      <a:pt x="18" y="19"/>
                      <a:pt x="20" y="21"/>
                      <a:pt x="20" y="21"/>
                    </a:cubicBezTo>
                    <a:cubicBezTo>
                      <a:pt x="20" y="21"/>
                      <a:pt x="18" y="20"/>
                      <a:pt x="18" y="22"/>
                    </a:cubicBezTo>
                    <a:cubicBezTo>
                      <a:pt x="18" y="24"/>
                      <a:pt x="20" y="26"/>
                      <a:pt x="20" y="27"/>
                    </a:cubicBezTo>
                    <a:cubicBezTo>
                      <a:pt x="21" y="28"/>
                      <a:pt x="22" y="28"/>
                      <a:pt x="22" y="28"/>
                    </a:cubicBezTo>
                    <a:cubicBezTo>
                      <a:pt x="22" y="28"/>
                      <a:pt x="23" y="29"/>
                      <a:pt x="24" y="31"/>
                    </a:cubicBezTo>
                    <a:cubicBezTo>
                      <a:pt x="24" y="33"/>
                      <a:pt x="25" y="37"/>
                      <a:pt x="25" y="38"/>
                    </a:cubicBezTo>
                    <a:cubicBezTo>
                      <a:pt x="25" y="39"/>
                      <a:pt x="25" y="39"/>
                      <a:pt x="25" y="41"/>
                    </a:cubicBezTo>
                    <a:cubicBezTo>
                      <a:pt x="24" y="42"/>
                      <a:pt x="18" y="45"/>
                      <a:pt x="14" y="47"/>
                    </a:cubicBezTo>
                    <a:cubicBezTo>
                      <a:pt x="10" y="50"/>
                      <a:pt x="6" y="50"/>
                      <a:pt x="5" y="51"/>
                    </a:cubicBezTo>
                    <a:cubicBezTo>
                      <a:pt x="4" y="53"/>
                      <a:pt x="3" y="61"/>
                      <a:pt x="2" y="67"/>
                    </a:cubicBezTo>
                    <a:cubicBezTo>
                      <a:pt x="2" y="73"/>
                      <a:pt x="3" y="83"/>
                      <a:pt x="2" y="91"/>
                    </a:cubicBezTo>
                    <a:cubicBezTo>
                      <a:pt x="2" y="99"/>
                      <a:pt x="0" y="112"/>
                      <a:pt x="0" y="120"/>
                    </a:cubicBezTo>
                    <a:cubicBezTo>
                      <a:pt x="0" y="127"/>
                      <a:pt x="0" y="141"/>
                      <a:pt x="0" y="141"/>
                    </a:cubicBezTo>
                    <a:cubicBezTo>
                      <a:pt x="1" y="141"/>
                      <a:pt x="1" y="141"/>
                      <a:pt x="1" y="141"/>
                    </a:cubicBezTo>
                    <a:cubicBezTo>
                      <a:pt x="1" y="141"/>
                      <a:pt x="1" y="144"/>
                      <a:pt x="1" y="145"/>
                    </a:cubicBezTo>
                    <a:cubicBezTo>
                      <a:pt x="2" y="145"/>
                      <a:pt x="4" y="149"/>
                      <a:pt x="4" y="150"/>
                    </a:cubicBezTo>
                    <a:cubicBezTo>
                      <a:pt x="5" y="151"/>
                      <a:pt x="9" y="154"/>
                      <a:pt x="9" y="154"/>
                    </a:cubicBezTo>
                    <a:cubicBezTo>
                      <a:pt x="10" y="154"/>
                      <a:pt x="11" y="154"/>
                      <a:pt x="11" y="154"/>
                    </a:cubicBezTo>
                    <a:cubicBezTo>
                      <a:pt x="11" y="154"/>
                      <a:pt x="12" y="165"/>
                      <a:pt x="13" y="175"/>
                    </a:cubicBezTo>
                    <a:cubicBezTo>
                      <a:pt x="13" y="184"/>
                      <a:pt x="13" y="190"/>
                      <a:pt x="13" y="197"/>
                    </a:cubicBezTo>
                    <a:cubicBezTo>
                      <a:pt x="13" y="204"/>
                      <a:pt x="12" y="217"/>
                      <a:pt x="13" y="221"/>
                    </a:cubicBezTo>
                    <a:cubicBezTo>
                      <a:pt x="14" y="224"/>
                      <a:pt x="18" y="228"/>
                      <a:pt x="18" y="231"/>
                    </a:cubicBezTo>
                    <a:cubicBezTo>
                      <a:pt x="18" y="234"/>
                      <a:pt x="17" y="238"/>
                      <a:pt x="16" y="241"/>
                    </a:cubicBezTo>
                    <a:cubicBezTo>
                      <a:pt x="16" y="244"/>
                      <a:pt x="16" y="248"/>
                      <a:pt x="16" y="248"/>
                    </a:cubicBezTo>
                    <a:cubicBezTo>
                      <a:pt x="16" y="248"/>
                      <a:pt x="13" y="253"/>
                      <a:pt x="10" y="255"/>
                    </a:cubicBezTo>
                    <a:cubicBezTo>
                      <a:pt x="8" y="257"/>
                      <a:pt x="6" y="259"/>
                      <a:pt x="9" y="260"/>
                    </a:cubicBezTo>
                    <a:cubicBezTo>
                      <a:pt x="12" y="260"/>
                      <a:pt x="16" y="262"/>
                      <a:pt x="21" y="260"/>
                    </a:cubicBezTo>
                    <a:cubicBezTo>
                      <a:pt x="25" y="258"/>
                      <a:pt x="24" y="256"/>
                      <a:pt x="26" y="255"/>
                    </a:cubicBezTo>
                    <a:cubicBezTo>
                      <a:pt x="27" y="254"/>
                      <a:pt x="26" y="256"/>
                      <a:pt x="26" y="256"/>
                    </a:cubicBezTo>
                    <a:cubicBezTo>
                      <a:pt x="26" y="256"/>
                      <a:pt x="27" y="256"/>
                      <a:pt x="30" y="255"/>
                    </a:cubicBezTo>
                    <a:cubicBezTo>
                      <a:pt x="32" y="254"/>
                      <a:pt x="32" y="255"/>
                      <a:pt x="32" y="253"/>
                    </a:cubicBezTo>
                    <a:cubicBezTo>
                      <a:pt x="32" y="251"/>
                      <a:pt x="32" y="247"/>
                      <a:pt x="33" y="245"/>
                    </a:cubicBezTo>
                    <a:cubicBezTo>
                      <a:pt x="34" y="243"/>
                      <a:pt x="34" y="228"/>
                      <a:pt x="33" y="223"/>
                    </a:cubicBezTo>
                    <a:cubicBezTo>
                      <a:pt x="32" y="217"/>
                      <a:pt x="32" y="215"/>
                      <a:pt x="33" y="206"/>
                    </a:cubicBezTo>
                    <a:cubicBezTo>
                      <a:pt x="34" y="198"/>
                      <a:pt x="33" y="183"/>
                      <a:pt x="34" y="177"/>
                    </a:cubicBezTo>
                    <a:cubicBezTo>
                      <a:pt x="35" y="171"/>
                      <a:pt x="36" y="160"/>
                      <a:pt x="37" y="156"/>
                    </a:cubicBezTo>
                    <a:cubicBezTo>
                      <a:pt x="38" y="153"/>
                      <a:pt x="38" y="150"/>
                      <a:pt x="39" y="154"/>
                    </a:cubicBezTo>
                    <a:cubicBezTo>
                      <a:pt x="41" y="158"/>
                      <a:pt x="46" y="170"/>
                      <a:pt x="46" y="172"/>
                    </a:cubicBezTo>
                    <a:cubicBezTo>
                      <a:pt x="47" y="175"/>
                      <a:pt x="50" y="191"/>
                      <a:pt x="51" y="197"/>
                    </a:cubicBezTo>
                    <a:cubicBezTo>
                      <a:pt x="52" y="204"/>
                      <a:pt x="55" y="211"/>
                      <a:pt x="59" y="221"/>
                    </a:cubicBezTo>
                    <a:cubicBezTo>
                      <a:pt x="62" y="230"/>
                      <a:pt x="67" y="239"/>
                      <a:pt x="67" y="242"/>
                    </a:cubicBezTo>
                    <a:cubicBezTo>
                      <a:pt x="67" y="245"/>
                      <a:pt x="67" y="255"/>
                      <a:pt x="67" y="255"/>
                    </a:cubicBezTo>
                    <a:cubicBezTo>
                      <a:pt x="75" y="255"/>
                      <a:pt x="75" y="255"/>
                      <a:pt x="75" y="255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54"/>
                      <a:pt x="80" y="254"/>
                      <a:pt x="82" y="256"/>
                    </a:cubicBezTo>
                    <a:cubicBezTo>
                      <a:pt x="85" y="258"/>
                      <a:pt x="88" y="258"/>
                      <a:pt x="93" y="258"/>
                    </a:cubicBezTo>
                    <a:cubicBezTo>
                      <a:pt x="98" y="258"/>
                      <a:pt x="104" y="257"/>
                      <a:pt x="105" y="256"/>
                    </a:cubicBezTo>
                    <a:cubicBezTo>
                      <a:pt x="105" y="254"/>
                      <a:pt x="104" y="254"/>
                      <a:pt x="100" y="253"/>
                    </a:cubicBezTo>
                    <a:close/>
                    <a:moveTo>
                      <a:pt x="11" y="151"/>
                    </a:moveTo>
                    <a:cubicBezTo>
                      <a:pt x="11" y="151"/>
                      <a:pt x="11" y="151"/>
                      <a:pt x="11" y="151"/>
                    </a:cubicBezTo>
                    <a:cubicBezTo>
                      <a:pt x="11" y="151"/>
                      <a:pt x="10" y="150"/>
                      <a:pt x="9" y="150"/>
                    </a:cubicBezTo>
                    <a:cubicBezTo>
                      <a:pt x="8" y="149"/>
                      <a:pt x="6" y="147"/>
                      <a:pt x="6" y="145"/>
                    </a:cubicBezTo>
                    <a:cubicBezTo>
                      <a:pt x="6" y="143"/>
                      <a:pt x="6" y="141"/>
                      <a:pt x="7" y="141"/>
                    </a:cubicBezTo>
                    <a:cubicBezTo>
                      <a:pt x="8" y="141"/>
                      <a:pt x="8" y="143"/>
                      <a:pt x="9" y="146"/>
                    </a:cubicBezTo>
                    <a:cubicBezTo>
                      <a:pt x="9" y="149"/>
                      <a:pt x="11" y="148"/>
                      <a:pt x="11" y="148"/>
                    </a:cubicBezTo>
                    <a:cubicBezTo>
                      <a:pt x="11" y="151"/>
                      <a:pt x="11" y="151"/>
                      <a:pt x="11" y="151"/>
                    </a:cubicBezTo>
                    <a:cubicBezTo>
                      <a:pt x="11" y="151"/>
                      <a:pt x="11" y="151"/>
                      <a:pt x="11" y="151"/>
                    </a:cubicBezTo>
                    <a:close/>
                    <a:moveTo>
                      <a:pt x="64" y="98"/>
                    </a:moveTo>
                    <a:cubicBezTo>
                      <a:pt x="63" y="93"/>
                      <a:pt x="63" y="86"/>
                      <a:pt x="63" y="86"/>
                    </a:cubicBezTo>
                    <a:cubicBezTo>
                      <a:pt x="63" y="86"/>
                      <a:pt x="64" y="90"/>
                      <a:pt x="65" y="92"/>
                    </a:cubicBezTo>
                    <a:cubicBezTo>
                      <a:pt x="65" y="94"/>
                      <a:pt x="66" y="95"/>
                      <a:pt x="66" y="97"/>
                    </a:cubicBezTo>
                    <a:cubicBezTo>
                      <a:pt x="67" y="98"/>
                      <a:pt x="69" y="100"/>
                      <a:pt x="67" y="102"/>
                    </a:cubicBezTo>
                    <a:cubicBezTo>
                      <a:pt x="65" y="104"/>
                      <a:pt x="63" y="106"/>
                      <a:pt x="63" y="106"/>
                    </a:cubicBezTo>
                    <a:cubicBezTo>
                      <a:pt x="63" y="106"/>
                      <a:pt x="64" y="102"/>
                      <a:pt x="64" y="9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rgbClr val="FFFFFF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125"/>
              <p:cNvSpPr/>
              <p:nvPr/>
            </p:nvSpPr>
            <p:spPr bwMode="auto">
              <a:xfrm>
                <a:off x="6536166" y="3037574"/>
                <a:ext cx="175555" cy="291349"/>
              </a:xfrm>
              <a:custGeom>
                <a:gdLst>
                  <a:gd fmla="*/ 20 w 20" name="T0"/>
                  <a:gd fmla="*/ 3 h 33" name="T1"/>
                  <a:gd fmla="*/ 20 w 20" name="T2"/>
                  <a:gd fmla="*/ 2 h 33" name="T3"/>
                  <a:gd fmla="*/ 18 w 20" name="T4"/>
                  <a:gd fmla="*/ 0 h 33" name="T5"/>
                  <a:gd fmla="*/ 7 w 20" name="T6"/>
                  <a:gd fmla="*/ 12 h 33" name="T7"/>
                  <a:gd fmla="*/ 4 w 20" name="T8"/>
                  <a:gd fmla="*/ 10 h 33" name="T9"/>
                  <a:gd fmla="*/ 1 w 20" name="T10"/>
                  <a:gd fmla="*/ 6 h 33" name="T11"/>
                  <a:gd fmla="*/ 1 w 20" name="T12"/>
                  <a:gd fmla="*/ 9 h 33" name="T13"/>
                  <a:gd fmla="*/ 0 w 20" name="T14"/>
                  <a:gd fmla="*/ 9 h 33" name="T15"/>
                  <a:gd fmla="*/ 1 w 20" name="T16"/>
                  <a:gd fmla="*/ 12 h 33" name="T17"/>
                  <a:gd fmla="*/ 2 w 20" name="T18"/>
                  <a:gd fmla="*/ 22 h 33" name="T19"/>
                  <a:gd fmla="*/ 4 w 20" name="T20"/>
                  <a:gd fmla="*/ 33 h 33" name="T21"/>
                  <a:gd fmla="*/ 4 w 20" name="T22"/>
                  <a:gd fmla="*/ 25 h 33" name="T23"/>
                  <a:gd fmla="*/ 5 w 20" name="T24"/>
                  <a:gd fmla="*/ 20 h 33" name="T25"/>
                  <a:gd fmla="*/ 3 w 20" name="T26"/>
                  <a:gd fmla="*/ 16 h 33" name="T27"/>
                  <a:gd fmla="*/ 2 w 20" name="T28"/>
                  <a:gd fmla="*/ 17 h 33" name="T29"/>
                  <a:gd fmla="*/ 3 w 20" name="T30"/>
                  <a:gd fmla="*/ 14 h 33" name="T31"/>
                  <a:gd fmla="*/ 6 w 20" name="T32"/>
                  <a:gd fmla="*/ 12 h 33" name="T33"/>
                  <a:gd fmla="*/ 7 w 20" name="T34"/>
                  <a:gd fmla="*/ 12 h 33" name="T35"/>
                  <a:gd fmla="*/ 11 w 20" name="T36"/>
                  <a:gd fmla="*/ 14 h 33" name="T37"/>
                  <a:gd fmla="*/ 14 w 20" name="T38"/>
                  <a:gd fmla="*/ 16 h 33" name="T39"/>
                  <a:gd fmla="*/ 11 w 20" name="T40"/>
                  <a:gd fmla="*/ 14 h 33" name="T41"/>
                  <a:gd fmla="*/ 9 w 20" name="T42"/>
                  <a:gd fmla="*/ 20 h 33" name="T43"/>
                  <a:gd fmla="*/ 10 w 20" name="T44"/>
                  <a:gd fmla="*/ 23 h 33" name="T45"/>
                  <a:gd fmla="*/ 11 w 20" name="T46"/>
                  <a:gd fmla="*/ 24 h 33" name="T47"/>
                  <a:gd fmla="*/ 13 w 20" name="T48"/>
                  <a:gd fmla="*/ 18 h 33" name="T49"/>
                  <a:gd fmla="*/ 17 w 20" name="T50"/>
                  <a:gd fmla="*/ 9 h 33" name="T51"/>
                  <a:gd fmla="*/ 20 w 20" name="T52"/>
                  <a:gd fmla="*/ 3 h 33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33" w="20">
                    <a:moveTo>
                      <a:pt x="20" y="3"/>
                    </a:moveTo>
                    <a:cubicBezTo>
                      <a:pt x="20" y="3"/>
                      <a:pt x="20" y="3"/>
                      <a:pt x="20" y="2"/>
                    </a:cubicBezTo>
                    <a:cubicBezTo>
                      <a:pt x="19" y="2"/>
                      <a:pt x="18" y="1"/>
                      <a:pt x="18" y="0"/>
                    </a:cubicBezTo>
                    <a:cubicBezTo>
                      <a:pt x="16" y="3"/>
                      <a:pt x="8" y="12"/>
                      <a:pt x="7" y="12"/>
                    </a:cubicBezTo>
                    <a:cubicBezTo>
                      <a:pt x="7" y="12"/>
                      <a:pt x="6" y="12"/>
                      <a:pt x="4" y="10"/>
                    </a:cubicBezTo>
                    <a:cubicBezTo>
                      <a:pt x="3" y="9"/>
                      <a:pt x="2" y="7"/>
                      <a:pt x="1" y="6"/>
                    </a:cubicBezTo>
                    <a:cubicBezTo>
                      <a:pt x="1" y="7"/>
                      <a:pt x="1" y="7"/>
                      <a:pt x="1" y="9"/>
                    </a:cubicBezTo>
                    <a:cubicBezTo>
                      <a:pt x="1" y="9"/>
                      <a:pt x="0" y="9"/>
                      <a:pt x="0" y="9"/>
                    </a:cubicBezTo>
                    <a:cubicBezTo>
                      <a:pt x="1" y="10"/>
                      <a:pt x="1" y="11"/>
                      <a:pt x="1" y="12"/>
                    </a:cubicBezTo>
                    <a:cubicBezTo>
                      <a:pt x="2" y="14"/>
                      <a:pt x="2" y="19"/>
                      <a:pt x="2" y="22"/>
                    </a:cubicBezTo>
                    <a:cubicBezTo>
                      <a:pt x="3" y="26"/>
                      <a:pt x="4" y="33"/>
                      <a:pt x="4" y="33"/>
                    </a:cubicBezTo>
                    <a:cubicBezTo>
                      <a:pt x="4" y="33"/>
                      <a:pt x="3" y="28"/>
                      <a:pt x="4" y="25"/>
                    </a:cubicBezTo>
                    <a:cubicBezTo>
                      <a:pt x="5" y="23"/>
                      <a:pt x="6" y="22"/>
                      <a:pt x="5" y="20"/>
                    </a:cubicBezTo>
                    <a:cubicBezTo>
                      <a:pt x="5" y="19"/>
                      <a:pt x="3" y="16"/>
                      <a:pt x="3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5"/>
                      <a:pt x="3" y="14"/>
                    </a:cubicBezTo>
                    <a:cubicBezTo>
                      <a:pt x="4" y="13"/>
                      <a:pt x="6" y="12"/>
                      <a:pt x="6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9" y="13"/>
                      <a:pt x="11" y="14"/>
                    </a:cubicBezTo>
                    <a:cubicBezTo>
                      <a:pt x="12" y="15"/>
                      <a:pt x="14" y="16"/>
                      <a:pt x="14" y="16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9" y="20"/>
                      <a:pt x="9" y="20"/>
                    </a:cubicBezTo>
                    <a:cubicBezTo>
                      <a:pt x="9" y="21"/>
                      <a:pt x="9" y="22"/>
                      <a:pt x="10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2" y="20"/>
                      <a:pt x="13" y="18"/>
                    </a:cubicBezTo>
                    <a:cubicBezTo>
                      <a:pt x="14" y="15"/>
                      <a:pt x="15" y="12"/>
                      <a:pt x="17" y="9"/>
                    </a:cubicBezTo>
                    <a:cubicBezTo>
                      <a:pt x="18" y="7"/>
                      <a:pt x="20" y="5"/>
                      <a:pt x="2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8904031" y="3836908"/>
              <a:ext cx="1351128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请输入文本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2110279" y="3836908"/>
              <a:ext cx="1351128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请输入文本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5441015" y="4629627"/>
              <a:ext cx="1351128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请输入文本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4023120" y="5513726"/>
              <a:ext cx="1351128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请输入文本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6595815" y="5513726"/>
              <a:ext cx="1351128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请输入文本</a:t>
              </a:r>
            </a:p>
          </p:txBody>
        </p:sp>
      </p:grpSp>
      <p:cxnSp>
        <p:nvCxnSpPr>
          <p:cNvPr id="64" name="直接连接符 63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5420437" y="1143528"/>
            <a:ext cx="135112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请输入标题</a:t>
            </a:r>
          </a:p>
        </p:txBody>
      </p:sp>
    </p:spTree>
    <p:extLst>
      <p:ext uri="{BB962C8B-B14F-4D97-AF65-F5344CB8AC3E}">
        <p14:creationId val="3158595283"/>
      </p:ext>
    </p:extLst>
  </p:cSld>
  <p:clrMapOvr>
    <a:masterClrMapping/>
  </p:clrMapOvr>
  <mc:AlternateContent>
    <mc:Choice Requires="p14">
      <p:transition spd="med">
        <p14:reveal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6B7F554-88D9-47BE-ADE9-CD461AE5CB61}" type="slidenum">
              <a:rPr altLang="en-US" lang="zh-CN" smtClean="0"/>
              <a:t>4</a:t>
            </a:fld>
          </a:p>
        </p:txBody>
      </p:sp>
      <p:sp>
        <p:nvSpPr>
          <p:cNvPr id="62" name="矩形 61"/>
          <p:cNvSpPr/>
          <p:nvPr/>
        </p:nvSpPr>
        <p:spPr>
          <a:xfrm>
            <a:off x="5108996" y="1981282"/>
            <a:ext cx="3578129" cy="105794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rgbClr val="FFFFFF"/>
            </a:solidFill>
          </a:ln>
          <a:effectLst>
            <a:outerShdw algn="tl" blurRad="762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矩形 29"/>
          <p:cNvSpPr/>
          <p:nvPr/>
        </p:nvSpPr>
        <p:spPr>
          <a:xfrm>
            <a:off x="3504874" y="1981282"/>
            <a:ext cx="1764623" cy="1057946"/>
          </a:xfrm>
          <a:custGeom>
            <a:rect b="b" l="l" r="r" t="t"/>
            <a:pathLst>
              <a:path h="1080120" w="1801608">
                <a:moveTo>
                  <a:pt x="566538" y="144016"/>
                </a:moveTo>
                <a:cubicBezTo>
                  <a:pt x="347809" y="144016"/>
                  <a:pt x="170494" y="321331"/>
                  <a:pt x="170494" y="540060"/>
                </a:cubicBezTo>
                <a:cubicBezTo>
                  <a:pt x="170494" y="758789"/>
                  <a:pt x="347809" y="936104"/>
                  <a:pt x="566538" y="936104"/>
                </a:cubicBezTo>
                <a:cubicBezTo>
                  <a:pt x="785267" y="936104"/>
                  <a:pt x="962582" y="758789"/>
                  <a:pt x="962582" y="540060"/>
                </a:cubicBezTo>
                <a:cubicBezTo>
                  <a:pt x="962582" y="321331"/>
                  <a:pt x="785267" y="144016"/>
                  <a:pt x="566538" y="144016"/>
                </a:cubicBezTo>
                <a:close/>
                <a:moveTo>
                  <a:pt x="0" y="0"/>
                </a:moveTo>
                <a:lnTo>
                  <a:pt x="1649800" y="0"/>
                </a:lnTo>
                <a:lnTo>
                  <a:pt x="1649800" y="376201"/>
                </a:lnTo>
                <a:lnTo>
                  <a:pt x="1801608" y="550380"/>
                </a:lnTo>
                <a:lnTo>
                  <a:pt x="1649800" y="703920"/>
                </a:lnTo>
                <a:lnTo>
                  <a:pt x="1649800" y="1080120"/>
                </a:lnTo>
                <a:lnTo>
                  <a:pt x="0" y="1080120"/>
                </a:lnTo>
                <a:close/>
              </a:path>
            </a:pathLst>
          </a:custGeom>
          <a:solidFill>
            <a:srgbClr val="71C6E4"/>
          </a:solidFill>
          <a:ln w="3175">
            <a:solidFill>
              <a:srgbClr val="FFFFFF"/>
            </a:solidFill>
          </a:ln>
          <a:effectLst>
            <a:outerShdw algn="tl" blurRad="762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/>
          </a:p>
        </p:txBody>
      </p:sp>
      <p:sp>
        <p:nvSpPr>
          <p:cNvPr id="64" name="矩形 63"/>
          <p:cNvSpPr/>
          <p:nvPr/>
        </p:nvSpPr>
        <p:spPr>
          <a:xfrm>
            <a:off x="6608182" y="2202930"/>
            <a:ext cx="28209" cy="614652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  <a:lumOff val="50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/>
          </a:p>
        </p:txBody>
      </p:sp>
      <p:sp>
        <p:nvSpPr>
          <p:cNvPr id="65" name="TextBox 40"/>
          <p:cNvSpPr txBox="1"/>
          <p:nvPr/>
        </p:nvSpPr>
        <p:spPr>
          <a:xfrm>
            <a:off x="4492290" y="2220694"/>
            <a:ext cx="564237" cy="579120"/>
          </a:xfrm>
          <a:prstGeom prst="rect">
            <a:avLst/>
          </a:prstGeom>
          <a:noFill/>
        </p:spPr>
        <p:txBody>
          <a:bodyPr anchor="ctr" anchorCtr="1" rtlCol="0"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34" typeface="Impact"/>
              </a:rPr>
              <a:t>01</a:t>
            </a:r>
          </a:p>
        </p:txBody>
      </p:sp>
      <p:sp>
        <p:nvSpPr>
          <p:cNvPr id="66" name="TextBox 42"/>
          <p:cNvSpPr txBox="1"/>
          <p:nvPr/>
        </p:nvSpPr>
        <p:spPr>
          <a:xfrm>
            <a:off x="5269497" y="2344453"/>
            <a:ext cx="13389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chemeClr val="bg1"/>
                </a:solidFill>
              </a:rPr>
              <a:t>请输入标题</a:t>
            </a:r>
          </a:p>
        </p:txBody>
      </p:sp>
      <p:sp>
        <p:nvSpPr>
          <p:cNvPr id="67" name="TextBox 49"/>
          <p:cNvSpPr txBox="1"/>
          <p:nvPr/>
        </p:nvSpPr>
        <p:spPr>
          <a:xfrm>
            <a:off x="6636392" y="2304516"/>
            <a:ext cx="1593975" cy="411480"/>
          </a:xfrm>
          <a:prstGeom prst="rect">
            <a:avLst/>
          </a:prstGeom>
          <a:noFill/>
        </p:spPr>
        <p:txBody>
          <a:bodyPr anchor="ctr" anchorCtr="1" rtlCol="0" wrap="square">
            <a:spAutoFit/>
          </a:bodyPr>
          <a:lstStyle/>
          <a:p>
            <a:r>
              <a:rPr altLang="en-US" lang="zh-CN" smtClean="0" sz="1050">
                <a:solidFill>
                  <a:schemeClr val="bg1"/>
                </a:solidFill>
              </a:rPr>
              <a:t>请输入文本请输入文本</a:t>
            </a:r>
          </a:p>
          <a:p>
            <a:r>
              <a:rPr altLang="en-US" lang="zh-CN" smtClean="0" sz="1050">
                <a:solidFill>
                  <a:schemeClr val="bg1"/>
                </a:solidFill>
              </a:rPr>
              <a:t>请输入文本请输入文本</a:t>
            </a:r>
          </a:p>
        </p:txBody>
      </p:sp>
      <p:sp>
        <p:nvSpPr>
          <p:cNvPr id="68" name="弧形 67"/>
          <p:cNvSpPr/>
          <p:nvPr/>
        </p:nvSpPr>
        <p:spPr>
          <a:xfrm>
            <a:off x="3689542" y="2140015"/>
            <a:ext cx="740479" cy="740480"/>
          </a:xfrm>
          <a:prstGeom prst="arc">
            <a:avLst>
              <a:gd fmla="val 16200000" name="adj1"/>
              <a:gd fmla="val 1800000" name="adj2"/>
            </a:avLst>
          </a:prstGeom>
          <a:solidFill>
            <a:srgbClr val="71C6E4"/>
          </a:solidFill>
          <a:ln>
            <a:solidFill>
              <a:srgbClr val="FFFFFF"/>
            </a:solidFill>
          </a:ln>
          <a:effectLst>
            <a:outerShdw algn="ctr" blurRad="762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solidFill>
                <a:schemeClr val="lt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108996" y="3138325"/>
            <a:ext cx="3578130" cy="105794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rgbClr val="FFFFFF"/>
            </a:solidFill>
          </a:ln>
          <a:effectLst>
            <a:outerShdw algn="tl" blurRad="762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矩形 29"/>
          <p:cNvSpPr/>
          <p:nvPr/>
        </p:nvSpPr>
        <p:spPr>
          <a:xfrm>
            <a:off x="3504874" y="3138325"/>
            <a:ext cx="1764623" cy="1057946"/>
          </a:xfrm>
          <a:custGeom>
            <a:rect b="b" l="l" r="r" t="t"/>
            <a:pathLst>
              <a:path h="1080120" w="1801608">
                <a:moveTo>
                  <a:pt x="566538" y="144016"/>
                </a:moveTo>
                <a:cubicBezTo>
                  <a:pt x="347809" y="144016"/>
                  <a:pt x="170494" y="321331"/>
                  <a:pt x="170494" y="540060"/>
                </a:cubicBezTo>
                <a:cubicBezTo>
                  <a:pt x="170494" y="758789"/>
                  <a:pt x="347809" y="936104"/>
                  <a:pt x="566538" y="936104"/>
                </a:cubicBezTo>
                <a:cubicBezTo>
                  <a:pt x="785267" y="936104"/>
                  <a:pt x="962582" y="758789"/>
                  <a:pt x="962582" y="540060"/>
                </a:cubicBezTo>
                <a:cubicBezTo>
                  <a:pt x="962582" y="321331"/>
                  <a:pt x="785267" y="144016"/>
                  <a:pt x="566538" y="144016"/>
                </a:cubicBezTo>
                <a:close/>
                <a:moveTo>
                  <a:pt x="0" y="0"/>
                </a:moveTo>
                <a:lnTo>
                  <a:pt x="1649800" y="0"/>
                </a:lnTo>
                <a:lnTo>
                  <a:pt x="1649800" y="376201"/>
                </a:lnTo>
                <a:lnTo>
                  <a:pt x="1801608" y="550380"/>
                </a:lnTo>
                <a:lnTo>
                  <a:pt x="1649800" y="703920"/>
                </a:lnTo>
                <a:lnTo>
                  <a:pt x="1649800" y="1080120"/>
                </a:lnTo>
                <a:lnTo>
                  <a:pt x="0" y="1080120"/>
                </a:lnTo>
                <a:close/>
              </a:path>
            </a:pathLst>
          </a:custGeom>
          <a:solidFill>
            <a:srgbClr val="4DB8DD"/>
          </a:solidFill>
          <a:ln w="3175">
            <a:solidFill>
              <a:srgbClr val="FFFFFF"/>
            </a:solidFill>
          </a:ln>
          <a:effectLst>
            <a:outerShdw algn="tl" blurRad="762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/>
          </a:p>
        </p:txBody>
      </p:sp>
      <p:sp>
        <p:nvSpPr>
          <p:cNvPr id="57" name="矩形 56"/>
          <p:cNvSpPr/>
          <p:nvPr/>
        </p:nvSpPr>
        <p:spPr>
          <a:xfrm>
            <a:off x="6608183" y="3359975"/>
            <a:ext cx="28209" cy="614652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  <a:lumOff val="50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/>
          </a:p>
        </p:txBody>
      </p:sp>
      <p:sp>
        <p:nvSpPr>
          <p:cNvPr id="58" name="TextBox 80"/>
          <p:cNvSpPr txBox="1"/>
          <p:nvPr/>
        </p:nvSpPr>
        <p:spPr>
          <a:xfrm>
            <a:off x="4492290" y="3377740"/>
            <a:ext cx="616706" cy="579120"/>
          </a:xfrm>
          <a:prstGeom prst="rect">
            <a:avLst/>
          </a:prstGeom>
          <a:noFill/>
        </p:spPr>
        <p:txBody>
          <a:bodyPr anchor="ctr" anchorCtr="1" rtlCol="0"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34" typeface="Impact"/>
              </a:rPr>
              <a:t>02</a:t>
            </a:r>
          </a:p>
        </p:txBody>
      </p:sp>
      <p:sp>
        <p:nvSpPr>
          <p:cNvPr id="59" name="TextBox 81"/>
          <p:cNvSpPr txBox="1"/>
          <p:nvPr/>
        </p:nvSpPr>
        <p:spPr>
          <a:xfrm>
            <a:off x="5269498" y="3501498"/>
            <a:ext cx="133890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chemeClr val="bg1"/>
                </a:solidFill>
              </a:rPr>
              <a:t>请输入标题</a:t>
            </a:r>
          </a:p>
        </p:txBody>
      </p:sp>
      <p:sp>
        <p:nvSpPr>
          <p:cNvPr id="60" name="TextBox 82"/>
          <p:cNvSpPr txBox="1"/>
          <p:nvPr/>
        </p:nvSpPr>
        <p:spPr>
          <a:xfrm>
            <a:off x="6636391" y="3461564"/>
            <a:ext cx="1593976" cy="411480"/>
          </a:xfrm>
          <a:prstGeom prst="rect">
            <a:avLst/>
          </a:prstGeom>
          <a:noFill/>
        </p:spPr>
        <p:txBody>
          <a:bodyPr anchor="ctr" anchorCtr="1" rtlCol="0" wrap="square">
            <a:spAutoFit/>
          </a:bodyPr>
          <a:lstStyle/>
          <a:p>
            <a:r>
              <a:rPr altLang="en-US" lang="zh-CN" smtClean="0" sz="1050">
                <a:solidFill>
                  <a:schemeClr val="bg1"/>
                </a:solidFill>
              </a:rPr>
              <a:t>请输入文本请输入文本</a:t>
            </a:r>
          </a:p>
          <a:p>
            <a:r>
              <a:rPr altLang="en-US" lang="zh-CN" smtClean="0" sz="1050">
                <a:solidFill>
                  <a:schemeClr val="bg1"/>
                </a:solidFill>
              </a:rPr>
              <a:t>请输入文本请输入文本</a:t>
            </a:r>
          </a:p>
        </p:txBody>
      </p:sp>
      <p:sp>
        <p:nvSpPr>
          <p:cNvPr id="61" name="弧形 60"/>
          <p:cNvSpPr/>
          <p:nvPr/>
        </p:nvSpPr>
        <p:spPr>
          <a:xfrm>
            <a:off x="3689543" y="3297063"/>
            <a:ext cx="740479" cy="740480"/>
          </a:xfrm>
          <a:prstGeom prst="arc">
            <a:avLst>
              <a:gd fmla="val 16200000" name="adj1"/>
              <a:gd fmla="val 9000000" name="adj2"/>
            </a:avLst>
          </a:prstGeom>
          <a:solidFill>
            <a:srgbClr val="4DB8DD"/>
          </a:solidFill>
          <a:ln>
            <a:solidFill>
              <a:srgbClr val="FFFFFF"/>
            </a:solidFill>
          </a:ln>
          <a:effectLst>
            <a:outerShdw algn="ctr" blurRad="762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solidFill>
                <a:schemeClr val="lt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108996" y="4295369"/>
            <a:ext cx="3578129" cy="105794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rgbClr val="FFFFFF"/>
            </a:solidFill>
          </a:ln>
          <a:effectLst>
            <a:outerShdw algn="tl" blurRad="762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矩形 29"/>
          <p:cNvSpPr/>
          <p:nvPr/>
        </p:nvSpPr>
        <p:spPr>
          <a:xfrm>
            <a:off x="3504874" y="4295369"/>
            <a:ext cx="1764623" cy="1057946"/>
          </a:xfrm>
          <a:custGeom>
            <a:rect b="b" l="l" r="r" t="t"/>
            <a:pathLst>
              <a:path h="1080120" w="1801608">
                <a:moveTo>
                  <a:pt x="566538" y="144016"/>
                </a:moveTo>
                <a:cubicBezTo>
                  <a:pt x="347809" y="144016"/>
                  <a:pt x="170494" y="321331"/>
                  <a:pt x="170494" y="540060"/>
                </a:cubicBezTo>
                <a:cubicBezTo>
                  <a:pt x="170494" y="758789"/>
                  <a:pt x="347809" y="936104"/>
                  <a:pt x="566538" y="936104"/>
                </a:cubicBezTo>
                <a:cubicBezTo>
                  <a:pt x="785267" y="936104"/>
                  <a:pt x="962582" y="758789"/>
                  <a:pt x="962582" y="540060"/>
                </a:cubicBezTo>
                <a:cubicBezTo>
                  <a:pt x="962582" y="321331"/>
                  <a:pt x="785267" y="144016"/>
                  <a:pt x="566538" y="144016"/>
                </a:cubicBezTo>
                <a:close/>
                <a:moveTo>
                  <a:pt x="0" y="0"/>
                </a:moveTo>
                <a:lnTo>
                  <a:pt x="1649800" y="0"/>
                </a:lnTo>
                <a:lnTo>
                  <a:pt x="1649800" y="376201"/>
                </a:lnTo>
                <a:lnTo>
                  <a:pt x="1801608" y="550380"/>
                </a:lnTo>
                <a:lnTo>
                  <a:pt x="1649800" y="703920"/>
                </a:lnTo>
                <a:lnTo>
                  <a:pt x="1649800" y="1080120"/>
                </a:lnTo>
                <a:lnTo>
                  <a:pt x="0" y="1080120"/>
                </a:lnTo>
                <a:close/>
              </a:path>
            </a:pathLst>
          </a:custGeom>
          <a:solidFill>
            <a:srgbClr val="28A9D6"/>
          </a:solidFill>
          <a:ln w="3175">
            <a:solidFill>
              <a:srgbClr val="FFFFFF"/>
            </a:solidFill>
          </a:ln>
          <a:effectLst>
            <a:outerShdw algn="tl" blurRad="762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/>
          </a:p>
        </p:txBody>
      </p:sp>
      <p:sp>
        <p:nvSpPr>
          <p:cNvPr id="50" name="矩形 49"/>
          <p:cNvSpPr/>
          <p:nvPr/>
        </p:nvSpPr>
        <p:spPr>
          <a:xfrm>
            <a:off x="6608182" y="4517017"/>
            <a:ext cx="28209" cy="614652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  <a:lumOff val="50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/>
          </a:p>
        </p:txBody>
      </p:sp>
      <p:sp>
        <p:nvSpPr>
          <p:cNvPr id="51" name="TextBox 89"/>
          <p:cNvSpPr txBox="1"/>
          <p:nvPr/>
        </p:nvSpPr>
        <p:spPr>
          <a:xfrm>
            <a:off x="4492290" y="4534781"/>
            <a:ext cx="616706" cy="579120"/>
          </a:xfrm>
          <a:prstGeom prst="rect">
            <a:avLst/>
          </a:prstGeom>
          <a:noFill/>
        </p:spPr>
        <p:txBody>
          <a:bodyPr anchor="ctr" anchorCtr="1" rtlCol="0"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34" typeface="Impact"/>
              </a:rPr>
              <a:t>03</a:t>
            </a:r>
          </a:p>
        </p:txBody>
      </p:sp>
      <p:sp>
        <p:nvSpPr>
          <p:cNvPr id="52" name="TextBox 90"/>
          <p:cNvSpPr txBox="1"/>
          <p:nvPr/>
        </p:nvSpPr>
        <p:spPr>
          <a:xfrm>
            <a:off x="5269499" y="4658540"/>
            <a:ext cx="133890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chemeClr val="bg1"/>
                </a:solidFill>
              </a:rPr>
              <a:t>请输入标题</a:t>
            </a:r>
          </a:p>
        </p:txBody>
      </p:sp>
      <p:sp>
        <p:nvSpPr>
          <p:cNvPr id="53" name="TextBox 91"/>
          <p:cNvSpPr txBox="1"/>
          <p:nvPr/>
        </p:nvSpPr>
        <p:spPr>
          <a:xfrm>
            <a:off x="6636392" y="4618604"/>
            <a:ext cx="1593975" cy="411480"/>
          </a:xfrm>
          <a:prstGeom prst="rect">
            <a:avLst/>
          </a:prstGeom>
          <a:noFill/>
        </p:spPr>
        <p:txBody>
          <a:bodyPr anchor="ctr" anchorCtr="1" rtlCol="0" wrap="square">
            <a:spAutoFit/>
          </a:bodyPr>
          <a:lstStyle/>
          <a:p>
            <a:r>
              <a:rPr altLang="en-US" lang="zh-CN" smtClean="0" sz="1050">
                <a:solidFill>
                  <a:schemeClr val="bg1"/>
                </a:solidFill>
              </a:rPr>
              <a:t>请输入文本请输入文本</a:t>
            </a:r>
          </a:p>
          <a:p>
            <a:r>
              <a:rPr altLang="en-US" lang="zh-CN" smtClean="0" sz="1050">
                <a:solidFill>
                  <a:schemeClr val="bg1"/>
                </a:solidFill>
              </a:rPr>
              <a:t>请输入文本请输入文本</a:t>
            </a:r>
          </a:p>
        </p:txBody>
      </p:sp>
      <p:sp>
        <p:nvSpPr>
          <p:cNvPr id="54" name="弧形 53"/>
          <p:cNvSpPr/>
          <p:nvPr/>
        </p:nvSpPr>
        <p:spPr>
          <a:xfrm>
            <a:off x="3689542" y="4454102"/>
            <a:ext cx="740479" cy="740480"/>
          </a:xfrm>
          <a:prstGeom prst="arc">
            <a:avLst>
              <a:gd fmla="val 16200000" name="adj1"/>
              <a:gd fmla="val 16200000" name="adj2"/>
            </a:avLst>
          </a:prstGeom>
          <a:solidFill>
            <a:srgbClr val="28A9D6"/>
          </a:solidFill>
          <a:ln>
            <a:solidFill>
              <a:srgbClr val="FFFFFF"/>
            </a:solidFill>
          </a:ln>
          <a:effectLst>
            <a:outerShdw algn="ctr" blurRad="762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solidFill>
                <a:schemeClr val="lt1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5276349" y="1143528"/>
            <a:ext cx="163930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请输入标题</a:t>
            </a:r>
          </a:p>
        </p:txBody>
      </p:sp>
    </p:spTree>
    <p:extLst>
      <p:ext uri="{BB962C8B-B14F-4D97-AF65-F5344CB8AC3E}">
        <p14:creationId val="451566054"/>
      </p:ext>
    </p:extLst>
  </p:cSld>
  <p:clrMapOvr>
    <a:masterClrMapping/>
  </p:clrMapOvr>
  <mc:AlternateContent>
    <mc:Choice Requires="p14">
      <p:transition spd="med">
        <p14:reveal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D2212512-D715-49E8-9B0D-3CE4FB1BC483}" type="slidenum">
              <a:rPr altLang="en-US" lang="zh-CN" smtClean="0"/>
              <a:t>5</a:t>
            </a:fld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val="1733862001"/>
              </p:ext>
            </p:extLst>
          </p:nvPr>
        </p:nvGraphicFramePr>
        <p:xfrm>
          <a:off x="1517847" y="1826996"/>
          <a:ext cx="9156307" cy="4050275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420437" y="1143528"/>
            <a:ext cx="135112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请输入标题</a:t>
            </a:r>
          </a:p>
        </p:txBody>
      </p:sp>
    </p:spTree>
    <p:extLst>
      <p:ext uri="{BB962C8B-B14F-4D97-AF65-F5344CB8AC3E}">
        <p14:creationId val="626160227"/>
      </p:ext>
    </p:extLst>
  </p:cSld>
  <p:clrMapOvr>
    <a:masterClrMapping/>
  </p:clrMapOvr>
  <mc:AlternateContent>
    <mc:Choice Requires="p14">
      <p:transition spd="med">
        <p14:reveal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43428999-F33E-4DF9-8340-E3669B9556D7}" type="slidenum">
              <a:rPr altLang="en-US" lang="zh-CN" smtClean="0"/>
              <a:t>6</a:t>
            </a:fld>
          </a:p>
        </p:txBody>
      </p:sp>
      <p:cxnSp>
        <p:nvCxnSpPr>
          <p:cNvPr id="4" name="直接连接符 3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420437" y="1143528"/>
            <a:ext cx="135112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请输入标题</a:t>
            </a: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val="941984959"/>
              </p:ext>
            </p:extLst>
          </p:nvPr>
        </p:nvGraphicFramePr>
        <p:xfrm>
          <a:off x="1806110" y="1772816"/>
          <a:ext cx="5616624" cy="3937925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cxnSp>
        <p:nvCxnSpPr>
          <p:cNvPr id="18" name="直接连接符 17"/>
          <p:cNvCxnSpPr/>
          <p:nvPr/>
        </p:nvCxnSpPr>
        <p:spPr>
          <a:xfrm flipH="1">
            <a:off x="11136560" y="2348880"/>
            <a:ext cx="0" cy="3168352"/>
          </a:xfrm>
          <a:prstGeom prst="line">
            <a:avLst/>
          </a:prstGeom>
          <a:ln cap="rnd" cmpd="sng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6401057" y="2549279"/>
            <a:ext cx="265454" cy="244526"/>
            <a:chOff x="4076704" y="3759197"/>
            <a:chExt cx="1530351" cy="1409703"/>
          </a:xfrm>
          <a:solidFill>
            <a:schemeClr val="bg1"/>
          </a:solidFill>
          <a:effectLst>
            <a:outerShdw algn="tl" blurRad="101600" dir="2700000" dist="25400" rotWithShape="0">
              <a:prstClr val="black">
                <a:alpha val="10000"/>
              </a:prstClr>
            </a:outerShdw>
          </a:effectLst>
        </p:grpSpPr>
        <p:sp>
          <p:nvSpPr>
            <p:cNvPr id="22" name="Freeform 244"/>
            <p:cNvSpPr>
              <a:spLocks noEditPoints="1"/>
            </p:cNvSpPr>
            <p:nvPr/>
          </p:nvSpPr>
          <p:spPr bwMode="auto">
            <a:xfrm>
              <a:off x="4692656" y="3759197"/>
              <a:ext cx="914399" cy="915985"/>
            </a:xfrm>
            <a:custGeom>
              <a:gdLst>
                <a:gd fmla="*/ 221 w 244" name="T0"/>
                <a:gd fmla="*/ 22 h 244" name="T1"/>
                <a:gd fmla="*/ 141 w 244" name="T2"/>
                <a:gd fmla="*/ 22 h 244" name="T3"/>
                <a:gd fmla="*/ 0 w 244" name="T4"/>
                <a:gd fmla="*/ 164 h 244" name="T5"/>
                <a:gd fmla="*/ 80 w 244" name="T6"/>
                <a:gd fmla="*/ 244 h 244" name="T7"/>
                <a:gd fmla="*/ 221 w 244" name="T8"/>
                <a:gd fmla="*/ 102 h 244" name="T9"/>
                <a:gd fmla="*/ 221 w 244" name="T10"/>
                <a:gd fmla="*/ 22 h 244" name="T11"/>
                <a:gd fmla="*/ 48 w 244" name="T12"/>
                <a:gd fmla="*/ 165 h 244" name="T13"/>
                <a:gd fmla="*/ 38 w 244" name="T14"/>
                <a:gd fmla="*/ 156 h 244" name="T15"/>
                <a:gd fmla="*/ 158 w 244" name="T16"/>
                <a:gd fmla="*/ 36 h 244" name="T17"/>
                <a:gd fmla="*/ 168 w 244" name="T18"/>
                <a:gd fmla="*/ 36 h 244" name="T19"/>
                <a:gd fmla="*/ 168 w 244" name="T20"/>
                <a:gd fmla="*/ 46 h 244" name="T21"/>
                <a:gd fmla="*/ 48 w 244" name="T22"/>
                <a:gd fmla="*/ 165 h 244" name="T23"/>
                <a:gd fmla="*/ 68 w 244" name="T24"/>
                <a:gd fmla="*/ 185 h 244" name="T25"/>
                <a:gd fmla="*/ 58 w 244" name="T26"/>
                <a:gd fmla="*/ 176 h 244" name="T27"/>
                <a:gd fmla="*/ 188 w 244" name="T28"/>
                <a:gd fmla="*/ 46 h 244" name="T29"/>
                <a:gd fmla="*/ 197 w 244" name="T30"/>
                <a:gd fmla="*/ 46 h 244" name="T31"/>
                <a:gd fmla="*/ 197 w 244" name="T32"/>
                <a:gd fmla="*/ 56 h 244" name="T33"/>
                <a:gd fmla="*/ 68 w 244" name="T34"/>
                <a:gd fmla="*/ 185 h 244" name="T35"/>
                <a:gd fmla="*/ 88 w 244" name="T36"/>
                <a:gd fmla="*/ 205 h 244" name="T37"/>
                <a:gd fmla="*/ 78 w 244" name="T38"/>
                <a:gd fmla="*/ 196 h 244" name="T39"/>
                <a:gd fmla="*/ 198 w 244" name="T40"/>
                <a:gd fmla="*/ 76 h 244" name="T41"/>
                <a:gd fmla="*/ 207 w 244" name="T42"/>
                <a:gd fmla="*/ 76 h 244" name="T43"/>
                <a:gd fmla="*/ 207 w 244" name="T44"/>
                <a:gd fmla="*/ 86 h 244" name="T45"/>
                <a:gd fmla="*/ 88 w 244" name="T46"/>
                <a:gd fmla="*/ 205 h 24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44" w="244">
                  <a:moveTo>
                    <a:pt x="221" y="22"/>
                  </a:moveTo>
                  <a:cubicBezTo>
                    <a:pt x="199" y="0"/>
                    <a:pt x="163" y="0"/>
                    <a:pt x="141" y="22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80" y="244"/>
                    <a:pt x="80" y="244"/>
                    <a:pt x="80" y="244"/>
                  </a:cubicBezTo>
                  <a:cubicBezTo>
                    <a:pt x="221" y="102"/>
                    <a:pt x="221" y="102"/>
                    <a:pt x="221" y="102"/>
                  </a:cubicBezTo>
                  <a:cubicBezTo>
                    <a:pt x="244" y="80"/>
                    <a:pt x="244" y="44"/>
                    <a:pt x="221" y="22"/>
                  </a:cubicBezTo>
                  <a:close/>
                  <a:moveTo>
                    <a:pt x="48" y="165"/>
                  </a:moveTo>
                  <a:cubicBezTo>
                    <a:pt x="38" y="156"/>
                    <a:pt x="38" y="156"/>
                    <a:pt x="38" y="15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61" y="34"/>
                    <a:pt x="165" y="34"/>
                    <a:pt x="168" y="36"/>
                  </a:cubicBezTo>
                  <a:cubicBezTo>
                    <a:pt x="170" y="39"/>
                    <a:pt x="170" y="43"/>
                    <a:pt x="168" y="46"/>
                  </a:cubicBezTo>
                  <a:lnTo>
                    <a:pt x="48" y="165"/>
                  </a:lnTo>
                  <a:close/>
                  <a:moveTo>
                    <a:pt x="68" y="185"/>
                  </a:moveTo>
                  <a:cubicBezTo>
                    <a:pt x="58" y="176"/>
                    <a:pt x="58" y="176"/>
                    <a:pt x="58" y="17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91" y="44"/>
                    <a:pt x="195" y="44"/>
                    <a:pt x="197" y="46"/>
                  </a:cubicBezTo>
                  <a:cubicBezTo>
                    <a:pt x="200" y="49"/>
                    <a:pt x="200" y="53"/>
                    <a:pt x="197" y="56"/>
                  </a:cubicBezTo>
                  <a:lnTo>
                    <a:pt x="68" y="185"/>
                  </a:lnTo>
                  <a:close/>
                  <a:moveTo>
                    <a:pt x="88" y="205"/>
                  </a:moveTo>
                  <a:cubicBezTo>
                    <a:pt x="78" y="196"/>
                    <a:pt x="78" y="196"/>
                    <a:pt x="78" y="196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200" y="73"/>
                    <a:pt x="205" y="73"/>
                    <a:pt x="207" y="76"/>
                  </a:cubicBezTo>
                  <a:cubicBezTo>
                    <a:pt x="210" y="79"/>
                    <a:pt x="210" y="83"/>
                    <a:pt x="207" y="86"/>
                  </a:cubicBezTo>
                  <a:lnTo>
                    <a:pt x="88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245"/>
            <p:cNvSpPr/>
            <p:nvPr/>
          </p:nvSpPr>
          <p:spPr bwMode="auto">
            <a:xfrm>
              <a:off x="4186241" y="4540247"/>
              <a:ext cx="633415" cy="628648"/>
            </a:xfrm>
            <a:custGeom>
              <a:gdLst>
                <a:gd fmla="*/ 257 w 399" name="T0"/>
                <a:gd fmla="*/ 236 h 396" name="T1"/>
                <a:gd fmla="*/ 241 w 399" name="T2"/>
                <a:gd fmla="*/ 219 h 396" name="T3"/>
                <a:gd fmla="*/ 399 w 399" name="T4"/>
                <a:gd fmla="*/ 61 h 396" name="T5"/>
                <a:gd fmla="*/ 335 w 399" name="T6"/>
                <a:gd fmla="*/ 0 h 396" name="T7"/>
                <a:gd fmla="*/ 179 w 399" name="T8"/>
                <a:gd fmla="*/ 156 h 396" name="T9"/>
                <a:gd fmla="*/ 160 w 399" name="T10"/>
                <a:gd fmla="*/ 139 h 396" name="T11"/>
                <a:gd fmla="*/ 125 w 399" name="T12"/>
                <a:gd fmla="*/ 160 h 396" name="T13"/>
                <a:gd fmla="*/ 0 w 399" name="T14"/>
                <a:gd fmla="*/ 359 h 396" name="T15"/>
                <a:gd fmla="*/ 38 w 399" name="T16"/>
                <a:gd fmla="*/ 396 h 396" name="T17"/>
                <a:gd fmla="*/ 236 w 399" name="T18"/>
                <a:gd fmla="*/ 274 h 396" name="T19"/>
                <a:gd fmla="*/ 257 w 399" name="T20"/>
                <a:gd fmla="*/ 236 h 39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96" w="399">
                  <a:moveTo>
                    <a:pt x="257" y="236"/>
                  </a:moveTo>
                  <a:lnTo>
                    <a:pt x="241" y="219"/>
                  </a:lnTo>
                  <a:lnTo>
                    <a:pt x="399" y="61"/>
                  </a:lnTo>
                  <a:lnTo>
                    <a:pt x="335" y="0"/>
                  </a:lnTo>
                  <a:lnTo>
                    <a:pt x="179" y="156"/>
                  </a:lnTo>
                  <a:lnTo>
                    <a:pt x="160" y="139"/>
                  </a:lnTo>
                  <a:lnTo>
                    <a:pt x="125" y="160"/>
                  </a:lnTo>
                  <a:lnTo>
                    <a:pt x="0" y="359"/>
                  </a:lnTo>
                  <a:lnTo>
                    <a:pt x="38" y="396"/>
                  </a:lnTo>
                  <a:lnTo>
                    <a:pt x="236" y="274"/>
                  </a:lnTo>
                  <a:lnTo>
                    <a:pt x="257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246"/>
            <p:cNvSpPr/>
            <p:nvPr/>
          </p:nvSpPr>
          <p:spPr bwMode="auto">
            <a:xfrm>
              <a:off x="4076704" y="3771898"/>
              <a:ext cx="671513" cy="669923"/>
            </a:xfrm>
            <a:custGeom>
              <a:gdLst>
                <a:gd fmla="*/ 90 w 179" name="T0"/>
                <a:gd fmla="*/ 0 h 179" name="T1"/>
                <a:gd fmla="*/ 67 w 179" name="T2"/>
                <a:gd fmla="*/ 3 h 179" name="T3"/>
                <a:gd fmla="*/ 70 w 179" name="T4"/>
                <a:gd fmla="*/ 5 h 179" name="T5"/>
                <a:gd fmla="*/ 102 w 179" name="T6"/>
                <a:gd fmla="*/ 37 h 179" name="T7"/>
                <a:gd fmla="*/ 102 w 179" name="T8"/>
                <a:gd fmla="*/ 96 h 179" name="T9"/>
                <a:gd fmla="*/ 42 w 179" name="T10"/>
                <a:gd fmla="*/ 96 h 179" name="T11"/>
                <a:gd fmla="*/ 10 w 179" name="T12"/>
                <a:gd fmla="*/ 64 h 179" name="T13"/>
                <a:gd fmla="*/ 6 w 179" name="T14"/>
                <a:gd fmla="*/ 59 h 179" name="T15"/>
                <a:gd fmla="*/ 0 w 179" name="T16"/>
                <a:gd fmla="*/ 89 h 179" name="T17"/>
                <a:gd fmla="*/ 90 w 179" name="T18"/>
                <a:gd fmla="*/ 179 h 179" name="T19"/>
                <a:gd fmla="*/ 179 w 179" name="T20"/>
                <a:gd fmla="*/ 89 h 179" name="T21"/>
                <a:gd fmla="*/ 90 w 179" name="T22"/>
                <a:gd fmla="*/ 0 h 17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79" w="179">
                  <a:moveTo>
                    <a:pt x="90" y="0"/>
                  </a:moveTo>
                  <a:cubicBezTo>
                    <a:pt x="82" y="0"/>
                    <a:pt x="75" y="1"/>
                    <a:pt x="67" y="3"/>
                  </a:cubicBezTo>
                  <a:cubicBezTo>
                    <a:pt x="68" y="4"/>
                    <a:pt x="69" y="4"/>
                    <a:pt x="70" y="5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18" y="53"/>
                    <a:pt x="118" y="80"/>
                    <a:pt x="102" y="96"/>
                  </a:cubicBezTo>
                  <a:cubicBezTo>
                    <a:pt x="85" y="113"/>
                    <a:pt x="59" y="113"/>
                    <a:pt x="42" y="96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9" y="63"/>
                    <a:pt x="7" y="61"/>
                    <a:pt x="6" y="59"/>
                  </a:cubicBezTo>
                  <a:cubicBezTo>
                    <a:pt x="2" y="68"/>
                    <a:pt x="0" y="79"/>
                    <a:pt x="0" y="89"/>
                  </a:cubicBezTo>
                  <a:cubicBezTo>
                    <a:pt x="0" y="139"/>
                    <a:pt x="40" y="179"/>
                    <a:pt x="90" y="179"/>
                  </a:cubicBezTo>
                  <a:cubicBezTo>
                    <a:pt x="139" y="179"/>
                    <a:pt x="179" y="139"/>
                    <a:pt x="179" y="89"/>
                  </a:cubicBezTo>
                  <a:cubicBezTo>
                    <a:pt x="179" y="40"/>
                    <a:pt x="139" y="0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247"/>
            <p:cNvSpPr>
              <a:spLocks noEditPoints="1"/>
            </p:cNvSpPr>
            <p:nvPr/>
          </p:nvSpPr>
          <p:spPr bwMode="auto">
            <a:xfrm>
              <a:off x="4905373" y="4565649"/>
              <a:ext cx="604837" cy="603251"/>
            </a:xfrm>
            <a:custGeom>
              <a:gdLst>
                <a:gd fmla="*/ 142 w 161" name="T0"/>
                <a:gd fmla="*/ 142 h 161" name="T1"/>
                <a:gd fmla="*/ 142 w 161" name="T2"/>
                <a:gd fmla="*/ 71 h 161" name="T3"/>
                <a:gd fmla="*/ 70 w 161" name="T4"/>
                <a:gd fmla="*/ 0 h 161" name="T5"/>
                <a:gd fmla="*/ 0 w 161" name="T6"/>
                <a:gd fmla="*/ 70 h 161" name="T7"/>
                <a:gd fmla="*/ 72 w 161" name="T8"/>
                <a:gd fmla="*/ 142 h 161" name="T9"/>
                <a:gd fmla="*/ 142 w 161" name="T10"/>
                <a:gd fmla="*/ 142 h 161" name="T11"/>
                <a:gd fmla="*/ 94 w 161" name="T12"/>
                <a:gd fmla="*/ 94 h 161" name="T13"/>
                <a:gd fmla="*/ 123 w 161" name="T14"/>
                <a:gd fmla="*/ 94 h 161" name="T15"/>
                <a:gd fmla="*/ 123 w 161" name="T16"/>
                <a:gd fmla="*/ 123 h 161" name="T17"/>
                <a:gd fmla="*/ 94 w 161" name="T18"/>
                <a:gd fmla="*/ 123 h 161" name="T19"/>
                <a:gd fmla="*/ 94 w 161" name="T20"/>
                <a:gd fmla="*/ 94 h 16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61" w="161">
                  <a:moveTo>
                    <a:pt x="142" y="142"/>
                  </a:moveTo>
                  <a:cubicBezTo>
                    <a:pt x="161" y="122"/>
                    <a:pt x="161" y="91"/>
                    <a:pt x="142" y="7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91" y="161"/>
                    <a:pt x="122" y="161"/>
                    <a:pt x="142" y="142"/>
                  </a:cubicBezTo>
                  <a:close/>
                  <a:moveTo>
                    <a:pt x="94" y="94"/>
                  </a:moveTo>
                  <a:cubicBezTo>
                    <a:pt x="102" y="86"/>
                    <a:pt x="115" y="86"/>
                    <a:pt x="123" y="94"/>
                  </a:cubicBezTo>
                  <a:cubicBezTo>
                    <a:pt x="131" y="102"/>
                    <a:pt x="131" y="115"/>
                    <a:pt x="123" y="123"/>
                  </a:cubicBezTo>
                  <a:cubicBezTo>
                    <a:pt x="115" y="131"/>
                    <a:pt x="102" y="131"/>
                    <a:pt x="94" y="123"/>
                  </a:cubicBezTo>
                  <a:cubicBezTo>
                    <a:pt x="86" y="115"/>
                    <a:pt x="86" y="102"/>
                    <a:pt x="94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064315" y="2533559"/>
            <a:ext cx="282747" cy="275966"/>
            <a:chOff x="587375" y="-1498600"/>
            <a:chExt cx="1720850" cy="1679575"/>
          </a:xfrm>
          <a:solidFill>
            <a:schemeClr val="bg1"/>
          </a:solidFill>
          <a:effectLst>
            <a:outerShdw algn="tl" blurRad="101600" dir="2700000" dist="25400" rotWithShape="0">
              <a:prstClr val="black">
                <a:alpha val="10000"/>
              </a:prstClr>
            </a:outerShdw>
          </a:effectLst>
        </p:grpSpPr>
        <p:sp>
          <p:nvSpPr>
            <p:cNvPr id="27" name="Freeform 186"/>
            <p:cNvSpPr/>
            <p:nvPr/>
          </p:nvSpPr>
          <p:spPr bwMode="auto">
            <a:xfrm>
              <a:off x="1892298" y="-1498600"/>
              <a:ext cx="415927" cy="503239"/>
            </a:xfrm>
            <a:custGeom>
              <a:gdLst>
                <a:gd fmla="*/ 111 w 111" name="T0"/>
                <a:gd fmla="*/ 42 h 134" name="T1"/>
                <a:gd fmla="*/ 0 w 111" name="T2"/>
                <a:gd fmla="*/ 81 h 134" name="T3"/>
                <a:gd fmla="*/ 79 w 111" name="T4"/>
                <a:gd fmla="*/ 51 h 134" name="T5"/>
                <a:gd fmla="*/ 1 w 111" name="T6"/>
                <a:gd fmla="*/ 85 h 134" name="T7"/>
                <a:gd fmla="*/ 111 w 111" name="T8"/>
                <a:gd fmla="*/ 42 h 1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4" w="110">
                  <a:moveTo>
                    <a:pt x="111" y="42"/>
                  </a:moveTo>
                  <a:cubicBezTo>
                    <a:pt x="36" y="0"/>
                    <a:pt x="6" y="66"/>
                    <a:pt x="0" y="81"/>
                  </a:cubicBezTo>
                  <a:cubicBezTo>
                    <a:pt x="18" y="74"/>
                    <a:pt x="46" y="58"/>
                    <a:pt x="79" y="51"/>
                  </a:cubicBezTo>
                  <a:cubicBezTo>
                    <a:pt x="79" y="51"/>
                    <a:pt x="44" y="74"/>
                    <a:pt x="1" y="85"/>
                  </a:cubicBezTo>
                  <a:cubicBezTo>
                    <a:pt x="85" y="134"/>
                    <a:pt x="111" y="42"/>
                    <a:pt x="11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187"/>
            <p:cNvSpPr/>
            <p:nvPr/>
          </p:nvSpPr>
          <p:spPr bwMode="auto">
            <a:xfrm>
              <a:off x="1600199" y="-1498600"/>
              <a:ext cx="360363" cy="285752"/>
            </a:xfrm>
            <a:custGeom>
              <a:gdLst>
                <a:gd fmla="*/ 48 w 96" name="T0"/>
                <a:gd fmla="*/ 31 h 76" name="T1"/>
                <a:gd fmla="*/ 67 w 96" name="T2"/>
                <a:gd fmla="*/ 75 h 76" name="T3"/>
                <a:gd fmla="*/ 36 w 96" name="T4"/>
                <a:gd fmla="*/ 0 h 76" name="T5"/>
                <a:gd fmla="*/ 63 w 96" name="T6"/>
                <a:gd fmla="*/ 76 h 76" name="T7"/>
                <a:gd fmla="*/ 48 w 96" name="T8"/>
                <a:gd fmla="*/ 31 h 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6" w="96">
                  <a:moveTo>
                    <a:pt x="48" y="31"/>
                  </a:moveTo>
                  <a:cubicBezTo>
                    <a:pt x="48" y="31"/>
                    <a:pt x="61" y="52"/>
                    <a:pt x="67" y="75"/>
                  </a:cubicBezTo>
                  <a:cubicBezTo>
                    <a:pt x="74" y="65"/>
                    <a:pt x="96" y="22"/>
                    <a:pt x="36" y="0"/>
                  </a:cubicBezTo>
                  <a:cubicBezTo>
                    <a:pt x="36" y="0"/>
                    <a:pt x="0" y="57"/>
                    <a:pt x="63" y="76"/>
                  </a:cubicBezTo>
                  <a:cubicBezTo>
                    <a:pt x="56" y="61"/>
                    <a:pt x="51" y="40"/>
                    <a:pt x="4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188"/>
            <p:cNvSpPr>
              <a:spLocks noEditPoints="1"/>
            </p:cNvSpPr>
            <p:nvPr/>
          </p:nvSpPr>
          <p:spPr bwMode="auto">
            <a:xfrm>
              <a:off x="1085851" y="-935039"/>
              <a:ext cx="461964" cy="468315"/>
            </a:xfrm>
            <a:custGeom>
              <a:gdLst>
                <a:gd fmla="*/ 91 w 123" name="T0"/>
                <a:gd fmla="*/ 33 h 125" name="T1"/>
                <a:gd fmla="*/ 87 w 123" name="T2"/>
                <a:gd fmla="*/ 71 h 125" name="T3"/>
                <a:gd fmla="*/ 86 w 123" name="T4"/>
                <a:gd fmla="*/ 78 h 125" name="T5"/>
                <a:gd fmla="*/ 90 w 123" name="T6"/>
                <a:gd fmla="*/ 82 h 125" name="T7"/>
                <a:gd fmla="*/ 101 w 123" name="T8"/>
                <a:gd fmla="*/ 74 h 125" name="T9"/>
                <a:gd fmla="*/ 107 w 123" name="T10"/>
                <a:gd fmla="*/ 54 h 125" name="T11"/>
                <a:gd fmla="*/ 95 w 123" name="T12"/>
                <a:gd fmla="*/ 26 h 125" name="T13"/>
                <a:gd fmla="*/ 64 w 123" name="T14"/>
                <a:gd fmla="*/ 14 h 125" name="T15"/>
                <a:gd fmla="*/ 30 w 123" name="T16"/>
                <a:gd fmla="*/ 28 h 125" name="T17"/>
                <a:gd fmla="*/ 17 w 123" name="T18"/>
                <a:gd fmla="*/ 63 h 125" name="T19"/>
                <a:gd fmla="*/ 30 w 123" name="T20"/>
                <a:gd fmla="*/ 96 h 125" name="T21"/>
                <a:gd fmla="*/ 65 w 123" name="T22"/>
                <a:gd fmla="*/ 110 h 125" name="T23"/>
                <a:gd fmla="*/ 102 w 123" name="T24"/>
                <a:gd fmla="*/ 100 h 125" name="T25"/>
                <a:gd fmla="*/ 108 w 123" name="T26"/>
                <a:gd fmla="*/ 114 h 125" name="T27"/>
                <a:gd fmla="*/ 65 w 123" name="T28"/>
                <a:gd fmla="*/ 125 h 125" name="T29"/>
                <a:gd fmla="*/ 17 w 123" name="T30"/>
                <a:gd fmla="*/ 106 h 125" name="T31"/>
                <a:gd fmla="*/ 0 w 123" name="T32"/>
                <a:gd fmla="*/ 63 h 125" name="T33"/>
                <a:gd fmla="*/ 18 w 123" name="T34"/>
                <a:gd fmla="*/ 18 h 125" name="T35"/>
                <a:gd fmla="*/ 64 w 123" name="T36"/>
                <a:gd fmla="*/ 0 h 125" name="T37"/>
                <a:gd fmla="*/ 106 w 123" name="T38"/>
                <a:gd fmla="*/ 16 h 125" name="T39"/>
                <a:gd fmla="*/ 123 w 123" name="T40"/>
                <a:gd fmla="*/ 54 h 125" name="T41"/>
                <a:gd fmla="*/ 113 w 123" name="T42"/>
                <a:gd fmla="*/ 84 h 125" name="T43"/>
                <a:gd fmla="*/ 88 w 123" name="T44"/>
                <a:gd fmla="*/ 96 h 125" name="T45"/>
                <a:gd fmla="*/ 73 w 123" name="T46"/>
                <a:gd fmla="*/ 89 h 125" name="T47"/>
                <a:gd fmla="*/ 57 w 123" name="T48"/>
                <a:gd fmla="*/ 97 h 125" name="T49"/>
                <a:gd fmla="*/ 39 w 123" name="T50"/>
                <a:gd fmla="*/ 88 h 125" name="T51"/>
                <a:gd fmla="*/ 32 w 123" name="T52"/>
                <a:gd fmla="*/ 65 h 125" name="T53"/>
                <a:gd fmla="*/ 40 w 123" name="T54"/>
                <a:gd fmla="*/ 41 h 125" name="T55"/>
                <a:gd fmla="*/ 60 w 123" name="T56"/>
                <a:gd fmla="*/ 31 h 125" name="T57"/>
                <a:gd fmla="*/ 74 w 123" name="T58"/>
                <a:gd fmla="*/ 36 h 125" name="T59"/>
                <a:gd fmla="*/ 75 w 123" name="T60"/>
                <a:gd fmla="*/ 33 h 125" name="T61"/>
                <a:gd fmla="*/ 91 w 123" name="T62"/>
                <a:gd fmla="*/ 33 h 125" name="T63"/>
                <a:gd fmla="*/ 58 w 123" name="T64"/>
                <a:gd fmla="*/ 80 h 125" name="T65"/>
                <a:gd fmla="*/ 69 w 123" name="T66"/>
                <a:gd fmla="*/ 74 h 125" name="T67"/>
                <a:gd fmla="*/ 73 w 123" name="T68"/>
                <a:gd fmla="*/ 61 h 125" name="T69"/>
                <a:gd fmla="*/ 69 w 123" name="T70"/>
                <a:gd fmla="*/ 52 h 125" name="T71"/>
                <a:gd fmla="*/ 61 w 123" name="T72"/>
                <a:gd fmla="*/ 48 h 125" name="T73"/>
                <a:gd fmla="*/ 53 w 123" name="T74"/>
                <a:gd fmla="*/ 53 h 125" name="T75"/>
                <a:gd fmla="*/ 49 w 123" name="T76"/>
                <a:gd fmla="*/ 65 h 125" name="T77"/>
                <a:gd fmla="*/ 52 w 123" name="T78"/>
                <a:gd fmla="*/ 76 h 125" name="T79"/>
                <a:gd fmla="*/ 58 w 123" name="T80"/>
                <a:gd fmla="*/ 80 h 125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25" w="123">
                  <a:moveTo>
                    <a:pt x="91" y="33"/>
                  </a:moveTo>
                  <a:cubicBezTo>
                    <a:pt x="87" y="71"/>
                    <a:pt x="87" y="71"/>
                    <a:pt x="87" y="71"/>
                  </a:cubicBezTo>
                  <a:cubicBezTo>
                    <a:pt x="86" y="74"/>
                    <a:pt x="86" y="76"/>
                    <a:pt x="86" y="78"/>
                  </a:cubicBezTo>
                  <a:cubicBezTo>
                    <a:pt x="86" y="81"/>
                    <a:pt x="87" y="82"/>
                    <a:pt x="90" y="82"/>
                  </a:cubicBezTo>
                  <a:cubicBezTo>
                    <a:pt x="94" y="82"/>
                    <a:pt x="98" y="79"/>
                    <a:pt x="101" y="74"/>
                  </a:cubicBezTo>
                  <a:cubicBezTo>
                    <a:pt x="105" y="69"/>
                    <a:pt x="107" y="62"/>
                    <a:pt x="107" y="54"/>
                  </a:cubicBezTo>
                  <a:cubicBezTo>
                    <a:pt x="107" y="43"/>
                    <a:pt x="103" y="33"/>
                    <a:pt x="95" y="26"/>
                  </a:cubicBezTo>
                  <a:cubicBezTo>
                    <a:pt x="86" y="18"/>
                    <a:pt x="76" y="14"/>
                    <a:pt x="64" y="14"/>
                  </a:cubicBezTo>
                  <a:cubicBezTo>
                    <a:pt x="51" y="14"/>
                    <a:pt x="40" y="19"/>
                    <a:pt x="30" y="28"/>
                  </a:cubicBezTo>
                  <a:cubicBezTo>
                    <a:pt x="21" y="37"/>
                    <a:pt x="17" y="49"/>
                    <a:pt x="17" y="63"/>
                  </a:cubicBezTo>
                  <a:cubicBezTo>
                    <a:pt x="17" y="75"/>
                    <a:pt x="21" y="86"/>
                    <a:pt x="30" y="96"/>
                  </a:cubicBezTo>
                  <a:cubicBezTo>
                    <a:pt x="38" y="105"/>
                    <a:pt x="50" y="110"/>
                    <a:pt x="65" y="110"/>
                  </a:cubicBezTo>
                  <a:cubicBezTo>
                    <a:pt x="77" y="110"/>
                    <a:pt x="90" y="107"/>
                    <a:pt x="102" y="100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94" y="121"/>
                    <a:pt x="80" y="125"/>
                    <a:pt x="65" y="125"/>
                  </a:cubicBezTo>
                  <a:cubicBezTo>
                    <a:pt x="45" y="125"/>
                    <a:pt x="29" y="119"/>
                    <a:pt x="17" y="106"/>
                  </a:cubicBezTo>
                  <a:cubicBezTo>
                    <a:pt x="6" y="94"/>
                    <a:pt x="0" y="80"/>
                    <a:pt x="0" y="63"/>
                  </a:cubicBezTo>
                  <a:cubicBezTo>
                    <a:pt x="0" y="45"/>
                    <a:pt x="6" y="30"/>
                    <a:pt x="18" y="18"/>
                  </a:cubicBezTo>
                  <a:cubicBezTo>
                    <a:pt x="31" y="6"/>
                    <a:pt x="46" y="0"/>
                    <a:pt x="64" y="0"/>
                  </a:cubicBezTo>
                  <a:cubicBezTo>
                    <a:pt x="80" y="0"/>
                    <a:pt x="95" y="6"/>
                    <a:pt x="106" y="16"/>
                  </a:cubicBezTo>
                  <a:cubicBezTo>
                    <a:pt x="117" y="27"/>
                    <a:pt x="123" y="39"/>
                    <a:pt x="123" y="54"/>
                  </a:cubicBezTo>
                  <a:cubicBezTo>
                    <a:pt x="123" y="66"/>
                    <a:pt x="119" y="76"/>
                    <a:pt x="113" y="84"/>
                  </a:cubicBezTo>
                  <a:cubicBezTo>
                    <a:pt x="106" y="92"/>
                    <a:pt x="97" y="96"/>
                    <a:pt x="88" y="96"/>
                  </a:cubicBezTo>
                  <a:cubicBezTo>
                    <a:pt x="81" y="96"/>
                    <a:pt x="76" y="94"/>
                    <a:pt x="73" y="89"/>
                  </a:cubicBezTo>
                  <a:cubicBezTo>
                    <a:pt x="69" y="94"/>
                    <a:pt x="63" y="97"/>
                    <a:pt x="57" y="97"/>
                  </a:cubicBezTo>
                  <a:cubicBezTo>
                    <a:pt x="50" y="97"/>
                    <a:pt x="44" y="94"/>
                    <a:pt x="39" y="88"/>
                  </a:cubicBezTo>
                  <a:cubicBezTo>
                    <a:pt x="34" y="82"/>
                    <a:pt x="32" y="74"/>
                    <a:pt x="32" y="65"/>
                  </a:cubicBezTo>
                  <a:cubicBezTo>
                    <a:pt x="32" y="55"/>
                    <a:pt x="35" y="47"/>
                    <a:pt x="40" y="41"/>
                  </a:cubicBezTo>
                  <a:cubicBezTo>
                    <a:pt x="46" y="35"/>
                    <a:pt x="53" y="31"/>
                    <a:pt x="60" y="31"/>
                  </a:cubicBezTo>
                  <a:cubicBezTo>
                    <a:pt x="65" y="31"/>
                    <a:pt x="70" y="33"/>
                    <a:pt x="74" y="36"/>
                  </a:cubicBezTo>
                  <a:cubicBezTo>
                    <a:pt x="75" y="33"/>
                    <a:pt x="75" y="33"/>
                    <a:pt x="75" y="33"/>
                  </a:cubicBezTo>
                  <a:lnTo>
                    <a:pt x="91" y="33"/>
                  </a:lnTo>
                  <a:close/>
                  <a:moveTo>
                    <a:pt x="58" y="80"/>
                  </a:moveTo>
                  <a:cubicBezTo>
                    <a:pt x="62" y="80"/>
                    <a:pt x="66" y="78"/>
                    <a:pt x="69" y="74"/>
                  </a:cubicBezTo>
                  <a:cubicBezTo>
                    <a:pt x="71" y="71"/>
                    <a:pt x="73" y="66"/>
                    <a:pt x="73" y="61"/>
                  </a:cubicBezTo>
                  <a:cubicBezTo>
                    <a:pt x="73" y="57"/>
                    <a:pt x="72" y="54"/>
                    <a:pt x="69" y="52"/>
                  </a:cubicBezTo>
                  <a:cubicBezTo>
                    <a:pt x="67" y="49"/>
                    <a:pt x="64" y="48"/>
                    <a:pt x="61" y="48"/>
                  </a:cubicBezTo>
                  <a:cubicBezTo>
                    <a:pt x="58" y="48"/>
                    <a:pt x="55" y="50"/>
                    <a:pt x="53" y="53"/>
                  </a:cubicBezTo>
                  <a:cubicBezTo>
                    <a:pt x="50" y="56"/>
                    <a:pt x="49" y="60"/>
                    <a:pt x="49" y="65"/>
                  </a:cubicBezTo>
                  <a:cubicBezTo>
                    <a:pt x="49" y="70"/>
                    <a:pt x="50" y="73"/>
                    <a:pt x="52" y="76"/>
                  </a:cubicBezTo>
                  <a:cubicBezTo>
                    <a:pt x="53" y="79"/>
                    <a:pt x="56" y="80"/>
                    <a:pt x="58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89"/>
            <p:cNvSpPr/>
            <p:nvPr/>
          </p:nvSpPr>
          <p:spPr bwMode="auto">
            <a:xfrm>
              <a:off x="633413" y="-823911"/>
              <a:ext cx="77786" cy="123824"/>
            </a:xfrm>
            <a:custGeom>
              <a:gdLst>
                <a:gd fmla="*/ 0 w 21" name="T0"/>
                <a:gd fmla="*/ 17 h 33" name="T1"/>
                <a:gd fmla="*/ 21 w 21" name="T2"/>
                <a:gd fmla="*/ 33 h 33" name="T3"/>
                <a:gd fmla="*/ 21 w 21" name="T4"/>
                <a:gd fmla="*/ 0 h 33" name="T5"/>
                <a:gd fmla="*/ 0 w 21" name="T6"/>
                <a:gd fmla="*/ 17 h 3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3" w="21">
                  <a:moveTo>
                    <a:pt x="0" y="17"/>
                  </a:moveTo>
                  <a:cubicBezTo>
                    <a:pt x="5" y="25"/>
                    <a:pt x="13" y="30"/>
                    <a:pt x="21" y="33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190"/>
            <p:cNvSpPr/>
            <p:nvPr/>
          </p:nvSpPr>
          <p:spPr bwMode="auto">
            <a:xfrm>
              <a:off x="1173164" y="-1303340"/>
              <a:ext cx="284164" cy="101601"/>
            </a:xfrm>
            <a:custGeom>
              <a:gdLst>
                <a:gd fmla="*/ 52 w 76" name="T0"/>
                <a:gd fmla="*/ 6 h 27" name="T1"/>
                <a:gd fmla="*/ 25 w 76" name="T2"/>
                <a:gd fmla="*/ 6 h 27" name="T3"/>
                <a:gd fmla="*/ 0 w 76" name="T4"/>
                <a:gd fmla="*/ 27 h 27" name="T5"/>
                <a:gd fmla="*/ 76 w 76" name="T6"/>
                <a:gd fmla="*/ 27 h 27" name="T7"/>
                <a:gd fmla="*/ 52 w 76" name="T8"/>
                <a:gd fmla="*/ 6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76">
                  <a:moveTo>
                    <a:pt x="52" y="6"/>
                  </a:moveTo>
                  <a:cubicBezTo>
                    <a:pt x="44" y="0"/>
                    <a:pt x="32" y="0"/>
                    <a:pt x="25" y="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76" y="27"/>
                    <a:pt x="76" y="27"/>
                    <a:pt x="76" y="27"/>
                  </a:cubicBezTo>
                  <a:lnTo>
                    <a:pt x="5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191"/>
            <p:cNvSpPr/>
            <p:nvPr/>
          </p:nvSpPr>
          <p:spPr bwMode="auto">
            <a:xfrm>
              <a:off x="1919288" y="-823912"/>
              <a:ext cx="82549" cy="123824"/>
            </a:xfrm>
            <a:custGeom>
              <a:gdLst>
                <a:gd fmla="*/ 22 w 22" name="T0"/>
                <a:gd fmla="*/ 17 h 33" name="T1"/>
                <a:gd fmla="*/ 0 w 22" name="T2"/>
                <a:gd fmla="*/ 0 h 33" name="T3"/>
                <a:gd fmla="*/ 0 w 22" name="T4"/>
                <a:gd fmla="*/ 33 h 33" name="T5"/>
                <a:gd fmla="*/ 22 w 22" name="T6"/>
                <a:gd fmla="*/ 17 h 3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3" w="22">
                  <a:moveTo>
                    <a:pt x="22" y="1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9" y="30"/>
                    <a:pt x="17" y="25"/>
                    <a:pt x="2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192"/>
            <p:cNvSpPr/>
            <p:nvPr/>
          </p:nvSpPr>
          <p:spPr bwMode="auto">
            <a:xfrm>
              <a:off x="711199" y="-1201739"/>
              <a:ext cx="1208089" cy="996948"/>
            </a:xfrm>
            <a:custGeom>
              <a:gdLst>
                <a:gd fmla="*/ 18 w 322" name="T0"/>
                <a:gd fmla="*/ 266 h 266" name="T1"/>
                <a:gd fmla="*/ 18 w 322" name="T2"/>
                <a:gd fmla="*/ 42 h 266" name="T3"/>
                <a:gd fmla="*/ 26 w 322" name="T4"/>
                <a:gd fmla="*/ 25 h 266" name="T5"/>
                <a:gd fmla="*/ 45 w 322" name="T6"/>
                <a:gd fmla="*/ 18 h 266" name="T7"/>
                <a:gd fmla="*/ 277 w 322" name="T8"/>
                <a:gd fmla="*/ 18 h 266" name="T9"/>
                <a:gd fmla="*/ 296 w 322" name="T10"/>
                <a:gd fmla="*/ 25 h 266" name="T11"/>
                <a:gd fmla="*/ 304 w 322" name="T12"/>
                <a:gd fmla="*/ 42 h 266" name="T13"/>
                <a:gd fmla="*/ 304 w 322" name="T14"/>
                <a:gd fmla="*/ 266 h 266" name="T15"/>
                <a:gd fmla="*/ 322 w 322" name="T16"/>
                <a:gd fmla="*/ 266 h 266" name="T17"/>
                <a:gd fmla="*/ 322 w 322" name="T18"/>
                <a:gd fmla="*/ 42 h 266" name="T19"/>
                <a:gd fmla="*/ 277 w 322" name="T20"/>
                <a:gd fmla="*/ 0 h 266" name="T21"/>
                <a:gd fmla="*/ 45 w 322" name="T22"/>
                <a:gd fmla="*/ 0 h 266" name="T23"/>
                <a:gd fmla="*/ 0 w 322" name="T24"/>
                <a:gd fmla="*/ 42 h 266" name="T25"/>
                <a:gd fmla="*/ 0 w 322" name="T26"/>
                <a:gd fmla="*/ 266 h 266" name="T27"/>
                <a:gd fmla="*/ 18 w 322" name="T28"/>
                <a:gd fmla="*/ 266 h 26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66" w="322">
                  <a:moveTo>
                    <a:pt x="18" y="266"/>
                  </a:moveTo>
                  <a:cubicBezTo>
                    <a:pt x="18" y="42"/>
                    <a:pt x="18" y="42"/>
                    <a:pt x="18" y="42"/>
                  </a:cubicBezTo>
                  <a:cubicBezTo>
                    <a:pt x="18" y="35"/>
                    <a:pt x="21" y="29"/>
                    <a:pt x="26" y="25"/>
                  </a:cubicBezTo>
                  <a:cubicBezTo>
                    <a:pt x="31" y="20"/>
                    <a:pt x="38" y="18"/>
                    <a:pt x="45" y="18"/>
                  </a:cubicBezTo>
                  <a:cubicBezTo>
                    <a:pt x="277" y="18"/>
                    <a:pt x="277" y="18"/>
                    <a:pt x="277" y="18"/>
                  </a:cubicBezTo>
                  <a:cubicBezTo>
                    <a:pt x="285" y="18"/>
                    <a:pt x="292" y="20"/>
                    <a:pt x="296" y="25"/>
                  </a:cubicBezTo>
                  <a:cubicBezTo>
                    <a:pt x="301" y="29"/>
                    <a:pt x="304" y="35"/>
                    <a:pt x="304" y="42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22" y="266"/>
                    <a:pt x="322" y="266"/>
                    <a:pt x="322" y="266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2" y="18"/>
                    <a:pt x="301" y="0"/>
                    <a:pt x="27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1" y="0"/>
                    <a:pt x="1" y="18"/>
                    <a:pt x="0" y="42"/>
                  </a:cubicBezTo>
                  <a:cubicBezTo>
                    <a:pt x="0" y="266"/>
                    <a:pt x="0" y="266"/>
                    <a:pt x="0" y="266"/>
                  </a:cubicBezTo>
                  <a:lnTo>
                    <a:pt x="18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193"/>
            <p:cNvSpPr>
              <a:spLocks noEditPoints="1"/>
            </p:cNvSpPr>
            <p:nvPr/>
          </p:nvSpPr>
          <p:spPr bwMode="auto">
            <a:xfrm>
              <a:off x="587375" y="-714376"/>
              <a:ext cx="1455737" cy="895351"/>
            </a:xfrm>
            <a:custGeom>
              <a:gdLst>
                <a:gd fmla="*/ 383 w 388" name="T0"/>
                <a:gd fmla="*/ 0 h 239" name="T1"/>
                <a:gd fmla="*/ 208 w 388" name="T2"/>
                <a:gd fmla="*/ 144 h 239" name="T3"/>
                <a:gd fmla="*/ 180 w 388" name="T4"/>
                <a:gd fmla="*/ 144 h 239" name="T5"/>
                <a:gd fmla="*/ 6 w 388" name="T6"/>
                <a:gd fmla="*/ 0 h 239" name="T7"/>
                <a:gd fmla="*/ 0 w 388" name="T8"/>
                <a:gd fmla="*/ 19 h 239" name="T9"/>
                <a:gd fmla="*/ 0 w 388" name="T10"/>
                <a:gd fmla="*/ 203 h 239" name="T11"/>
                <a:gd fmla="*/ 36 w 388" name="T12"/>
                <a:gd fmla="*/ 239 h 239" name="T13"/>
                <a:gd fmla="*/ 352 w 388" name="T14"/>
                <a:gd fmla="*/ 239 h 239" name="T15"/>
                <a:gd fmla="*/ 388 w 388" name="T16"/>
                <a:gd fmla="*/ 203 h 239" name="T17"/>
                <a:gd fmla="*/ 388 w 388" name="T18"/>
                <a:gd fmla="*/ 19 h 239" name="T19"/>
                <a:gd fmla="*/ 383 w 388" name="T20"/>
                <a:gd fmla="*/ 0 h 239" name="T21"/>
                <a:gd fmla="*/ 128 w 388" name="T22"/>
                <a:gd fmla="*/ 155 h 239" name="T23"/>
                <a:gd fmla="*/ 38 w 388" name="T24"/>
                <a:gd fmla="*/ 211 h 239" name="T25"/>
                <a:gd fmla="*/ 28 w 388" name="T26"/>
                <a:gd fmla="*/ 208 h 239" name="T27"/>
                <a:gd fmla="*/ 30 w 388" name="T28"/>
                <a:gd fmla="*/ 198 h 239" name="T29"/>
                <a:gd fmla="*/ 120 w 388" name="T30"/>
                <a:gd fmla="*/ 142 h 239" name="T31"/>
                <a:gd fmla="*/ 131 w 388" name="T32"/>
                <a:gd fmla="*/ 145 h 239" name="T33"/>
                <a:gd fmla="*/ 128 w 388" name="T34"/>
                <a:gd fmla="*/ 155 h 239" name="T35"/>
                <a:gd fmla="*/ 361 w 388" name="T36"/>
                <a:gd fmla="*/ 208 h 239" name="T37"/>
                <a:gd fmla="*/ 351 w 388" name="T38"/>
                <a:gd fmla="*/ 211 h 239" name="T39"/>
                <a:gd fmla="*/ 260 w 388" name="T40"/>
                <a:gd fmla="*/ 155 h 239" name="T41"/>
                <a:gd fmla="*/ 258 w 388" name="T42"/>
                <a:gd fmla="*/ 145 h 239" name="T43"/>
                <a:gd fmla="*/ 268 w 388" name="T44"/>
                <a:gd fmla="*/ 142 h 239" name="T45"/>
                <a:gd fmla="*/ 359 w 388" name="T46"/>
                <a:gd fmla="*/ 198 h 239" name="T47"/>
                <a:gd fmla="*/ 361 w 388" name="T48"/>
                <a:gd fmla="*/ 208 h 239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39" w="388">
                  <a:moveTo>
                    <a:pt x="383" y="0"/>
                  </a:moveTo>
                  <a:cubicBezTo>
                    <a:pt x="208" y="144"/>
                    <a:pt x="208" y="144"/>
                    <a:pt x="208" y="144"/>
                  </a:cubicBezTo>
                  <a:cubicBezTo>
                    <a:pt x="201" y="150"/>
                    <a:pt x="188" y="150"/>
                    <a:pt x="180" y="14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6"/>
                    <a:pt x="0" y="12"/>
                    <a:pt x="0" y="19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3"/>
                    <a:pt x="16" y="239"/>
                    <a:pt x="36" y="239"/>
                  </a:cubicBezTo>
                  <a:cubicBezTo>
                    <a:pt x="352" y="239"/>
                    <a:pt x="352" y="239"/>
                    <a:pt x="352" y="239"/>
                  </a:cubicBezTo>
                  <a:cubicBezTo>
                    <a:pt x="372" y="239"/>
                    <a:pt x="388" y="223"/>
                    <a:pt x="388" y="203"/>
                  </a:cubicBezTo>
                  <a:cubicBezTo>
                    <a:pt x="388" y="19"/>
                    <a:pt x="388" y="19"/>
                    <a:pt x="388" y="19"/>
                  </a:cubicBezTo>
                  <a:cubicBezTo>
                    <a:pt x="388" y="12"/>
                    <a:pt x="386" y="6"/>
                    <a:pt x="383" y="0"/>
                  </a:cubicBezTo>
                  <a:close/>
                  <a:moveTo>
                    <a:pt x="128" y="155"/>
                  </a:moveTo>
                  <a:cubicBezTo>
                    <a:pt x="38" y="211"/>
                    <a:pt x="38" y="211"/>
                    <a:pt x="38" y="211"/>
                  </a:cubicBezTo>
                  <a:cubicBezTo>
                    <a:pt x="34" y="213"/>
                    <a:pt x="30" y="212"/>
                    <a:pt x="28" y="208"/>
                  </a:cubicBezTo>
                  <a:cubicBezTo>
                    <a:pt x="25" y="205"/>
                    <a:pt x="27" y="200"/>
                    <a:pt x="30" y="198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4" y="140"/>
                    <a:pt x="129" y="141"/>
                    <a:pt x="131" y="145"/>
                  </a:cubicBezTo>
                  <a:cubicBezTo>
                    <a:pt x="133" y="148"/>
                    <a:pt x="132" y="153"/>
                    <a:pt x="128" y="155"/>
                  </a:cubicBezTo>
                  <a:close/>
                  <a:moveTo>
                    <a:pt x="361" y="208"/>
                  </a:moveTo>
                  <a:cubicBezTo>
                    <a:pt x="359" y="212"/>
                    <a:pt x="354" y="213"/>
                    <a:pt x="351" y="211"/>
                  </a:cubicBezTo>
                  <a:cubicBezTo>
                    <a:pt x="260" y="155"/>
                    <a:pt x="260" y="155"/>
                    <a:pt x="260" y="155"/>
                  </a:cubicBezTo>
                  <a:cubicBezTo>
                    <a:pt x="257" y="153"/>
                    <a:pt x="256" y="148"/>
                    <a:pt x="258" y="145"/>
                  </a:cubicBezTo>
                  <a:cubicBezTo>
                    <a:pt x="260" y="141"/>
                    <a:pt x="265" y="140"/>
                    <a:pt x="268" y="142"/>
                  </a:cubicBezTo>
                  <a:cubicBezTo>
                    <a:pt x="359" y="198"/>
                    <a:pt x="359" y="198"/>
                    <a:pt x="359" y="198"/>
                  </a:cubicBezTo>
                  <a:cubicBezTo>
                    <a:pt x="362" y="200"/>
                    <a:pt x="363" y="205"/>
                    <a:pt x="361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376959" y="2528316"/>
            <a:ext cx="304720" cy="286452"/>
            <a:chOff x="-2553911" y="3559322"/>
            <a:chExt cx="1826946" cy="1717745"/>
          </a:xfrm>
          <a:solidFill>
            <a:schemeClr val="bg1"/>
          </a:solidFill>
          <a:effectLst>
            <a:outerShdw algn="tl" blurRad="101600" dir="2700000" dist="25400" rotWithShape="0">
              <a:prstClr val="black">
                <a:alpha val="10000"/>
              </a:prstClr>
            </a:outerShdw>
          </a:effectLst>
        </p:grpSpPr>
        <p:sp>
          <p:nvSpPr>
            <p:cNvPr id="36" name="Freeform 92"/>
            <p:cNvSpPr/>
            <p:nvPr/>
          </p:nvSpPr>
          <p:spPr bwMode="auto">
            <a:xfrm>
              <a:off x="-1233304" y="4883352"/>
              <a:ext cx="160314" cy="168281"/>
            </a:xfrm>
            <a:custGeom>
              <a:gdLst>
                <a:gd fmla="*/ 5 w 43" name="T0"/>
                <a:gd fmla="*/ 4 h 45" name="T1"/>
                <a:gd fmla="*/ 20 w 43" name="T2"/>
                <a:gd fmla="*/ 5 h 45" name="T3"/>
                <a:gd fmla="*/ 20 w 43" name="T4"/>
                <a:gd fmla="*/ 5 h 45" name="T5"/>
                <a:gd fmla="*/ 39 w 43" name="T6"/>
                <a:gd fmla="*/ 25 h 45" name="T7"/>
                <a:gd fmla="*/ 38 w 43" name="T8"/>
                <a:gd fmla="*/ 41 h 45" name="T9"/>
                <a:gd fmla="*/ 38 w 43" name="T10"/>
                <a:gd fmla="*/ 41 h 45" name="T11"/>
                <a:gd fmla="*/ 23 w 43" name="T12"/>
                <a:gd fmla="*/ 40 h 45" name="T13"/>
                <a:gd fmla="*/ 23 w 43" name="T14"/>
                <a:gd fmla="*/ 40 h 45" name="T15"/>
                <a:gd fmla="*/ 4 w 43" name="T16"/>
                <a:gd fmla="*/ 20 h 45" name="T17"/>
                <a:gd fmla="*/ 2 w 43" name="T18"/>
                <a:gd fmla="*/ 18 h 45" name="T19"/>
                <a:gd fmla="*/ 2 w 43" name="T20"/>
                <a:gd fmla="*/ 18 h 45" name="T21"/>
                <a:gd fmla="*/ 5 w 43" name="T22"/>
                <a:gd fmla="*/ 4 h 4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5" w="43">
                  <a:moveTo>
                    <a:pt x="5" y="4"/>
                  </a:moveTo>
                  <a:cubicBezTo>
                    <a:pt x="9" y="0"/>
                    <a:pt x="16" y="0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3" y="30"/>
                    <a:pt x="43" y="37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4" y="45"/>
                    <a:pt x="27" y="45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19"/>
                    <a:pt x="3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3"/>
                    <a:pt x="1" y="8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93"/>
            <p:cNvSpPr/>
            <p:nvPr/>
          </p:nvSpPr>
          <p:spPr bwMode="auto">
            <a:xfrm>
              <a:off x="-1211083" y="4718246"/>
              <a:ext cx="190471" cy="131768"/>
            </a:xfrm>
            <a:custGeom>
              <a:gdLst>
                <a:gd fmla="*/ 2 w 51" name="T0"/>
                <a:gd fmla="*/ 27 h 35" name="T1"/>
                <a:gd fmla="*/ 17 w 51" name="T2"/>
                <a:gd fmla="*/ 33 h 35" name="T3"/>
                <a:gd fmla="*/ 17 w 51" name="T4"/>
                <a:gd fmla="*/ 33 h 35" name="T5"/>
                <a:gd fmla="*/ 42 w 51" name="T6"/>
                <a:gd fmla="*/ 23 h 35" name="T7"/>
                <a:gd fmla="*/ 49 w 51" name="T8"/>
                <a:gd fmla="*/ 9 h 35" name="T9"/>
                <a:gd fmla="*/ 49 w 51" name="T10"/>
                <a:gd fmla="*/ 9 h 35" name="T11"/>
                <a:gd fmla="*/ 34 w 51" name="T12"/>
                <a:gd fmla="*/ 2 h 35" name="T13"/>
                <a:gd fmla="*/ 34 w 51" name="T14"/>
                <a:gd fmla="*/ 2 h 35" name="T15"/>
                <a:gd fmla="*/ 9 w 51" name="T16"/>
                <a:gd fmla="*/ 12 h 35" name="T17"/>
                <a:gd fmla="*/ 6 w 51" name="T18"/>
                <a:gd fmla="*/ 14 h 35" name="T19"/>
                <a:gd fmla="*/ 6 w 51" name="T20"/>
                <a:gd fmla="*/ 14 h 35" name="T21"/>
                <a:gd fmla="*/ 2 w 51" name="T22"/>
                <a:gd fmla="*/ 27 h 3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5" w="51">
                  <a:moveTo>
                    <a:pt x="2" y="27"/>
                  </a:moveTo>
                  <a:cubicBezTo>
                    <a:pt x="4" y="33"/>
                    <a:pt x="11" y="35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8" y="21"/>
                    <a:pt x="51" y="14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3"/>
                    <a:pt x="40" y="0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7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" y="17"/>
                    <a:pt x="0" y="22"/>
                    <a:pt x="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94"/>
            <p:cNvSpPr>
              <a:spLocks noEditPoints="1"/>
            </p:cNvSpPr>
            <p:nvPr/>
          </p:nvSpPr>
          <p:spPr bwMode="auto">
            <a:xfrm>
              <a:off x="-2249157" y="4167358"/>
              <a:ext cx="801572" cy="806484"/>
            </a:xfrm>
            <a:custGeom>
              <a:gdLst>
                <a:gd fmla="*/ 0 w 214" name="T0"/>
                <a:gd fmla="*/ 108 h 215" name="T1"/>
                <a:gd fmla="*/ 107 w 214" name="T2"/>
                <a:gd fmla="*/ 0 h 215" name="T3"/>
                <a:gd fmla="*/ 107 w 214" name="T4"/>
                <a:gd fmla="*/ 0 h 215" name="T5"/>
                <a:gd fmla="*/ 214 w 214" name="T6"/>
                <a:gd fmla="*/ 108 h 215" name="T7"/>
                <a:gd fmla="*/ 214 w 214" name="T8"/>
                <a:gd fmla="*/ 108 h 215" name="T9"/>
                <a:gd fmla="*/ 107 w 214" name="T10"/>
                <a:gd fmla="*/ 215 h 215" name="T11"/>
                <a:gd fmla="*/ 107 w 214" name="T12"/>
                <a:gd fmla="*/ 215 h 215" name="T13"/>
                <a:gd fmla="*/ 0 w 214" name="T14"/>
                <a:gd fmla="*/ 108 h 215" name="T15"/>
                <a:gd fmla="*/ 10 w 214" name="T16"/>
                <a:gd fmla="*/ 108 h 215" name="T17"/>
                <a:gd fmla="*/ 107 w 214" name="T18"/>
                <a:gd fmla="*/ 205 h 215" name="T19"/>
                <a:gd fmla="*/ 107 w 214" name="T20"/>
                <a:gd fmla="*/ 205 h 215" name="T21"/>
                <a:gd fmla="*/ 204 w 214" name="T22"/>
                <a:gd fmla="*/ 108 h 215" name="T23"/>
                <a:gd fmla="*/ 204 w 214" name="T24"/>
                <a:gd fmla="*/ 108 h 215" name="T25"/>
                <a:gd fmla="*/ 107 w 214" name="T26"/>
                <a:gd fmla="*/ 11 h 215" name="T27"/>
                <a:gd fmla="*/ 107 w 214" name="T28"/>
                <a:gd fmla="*/ 11 h 215" name="T29"/>
                <a:gd fmla="*/ 10 w 214" name="T30"/>
                <a:gd fmla="*/ 108 h 215" name="T31"/>
                <a:gd fmla="*/ 10 w 214" name="T32"/>
                <a:gd fmla="*/ 108 h 21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15" w="214">
                  <a:moveTo>
                    <a:pt x="0" y="108"/>
                  </a:moveTo>
                  <a:cubicBezTo>
                    <a:pt x="0" y="48"/>
                    <a:pt x="48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66" y="0"/>
                    <a:pt x="214" y="48"/>
                    <a:pt x="214" y="108"/>
                  </a:cubicBezTo>
                  <a:cubicBezTo>
                    <a:pt x="214" y="108"/>
                    <a:pt x="214" y="108"/>
                    <a:pt x="214" y="108"/>
                  </a:cubicBezTo>
                  <a:cubicBezTo>
                    <a:pt x="214" y="167"/>
                    <a:pt x="166" y="215"/>
                    <a:pt x="107" y="215"/>
                  </a:cubicBezTo>
                  <a:cubicBezTo>
                    <a:pt x="107" y="215"/>
                    <a:pt x="107" y="215"/>
                    <a:pt x="107" y="215"/>
                  </a:cubicBezTo>
                  <a:cubicBezTo>
                    <a:pt x="48" y="215"/>
                    <a:pt x="0" y="167"/>
                    <a:pt x="0" y="108"/>
                  </a:cubicBezTo>
                  <a:close/>
                  <a:moveTo>
                    <a:pt x="10" y="108"/>
                  </a:moveTo>
                  <a:cubicBezTo>
                    <a:pt x="10" y="161"/>
                    <a:pt x="54" y="204"/>
                    <a:pt x="107" y="205"/>
                  </a:cubicBezTo>
                  <a:cubicBezTo>
                    <a:pt x="107" y="205"/>
                    <a:pt x="107" y="205"/>
                    <a:pt x="107" y="205"/>
                  </a:cubicBezTo>
                  <a:cubicBezTo>
                    <a:pt x="161" y="204"/>
                    <a:pt x="204" y="161"/>
                    <a:pt x="204" y="108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4" y="54"/>
                    <a:pt x="161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54" y="11"/>
                    <a:pt x="10" y="54"/>
                    <a:pt x="10" y="108"/>
                  </a:cubicBezTo>
                  <a:cubicBezTo>
                    <a:pt x="10" y="108"/>
                    <a:pt x="10" y="108"/>
                    <a:pt x="10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95"/>
            <p:cNvSpPr>
              <a:spLocks noEditPoints="1"/>
            </p:cNvSpPr>
            <p:nvPr/>
          </p:nvSpPr>
          <p:spPr bwMode="auto">
            <a:xfrm>
              <a:off x="-2553911" y="3864133"/>
              <a:ext cx="1414255" cy="1412934"/>
            </a:xfrm>
            <a:custGeom>
              <a:gdLst>
                <a:gd fmla="*/ 377 w 377" name="T0"/>
                <a:gd fmla="*/ 182 h 377" name="T1"/>
                <a:gd fmla="*/ 341 w 377" name="T2"/>
                <a:gd fmla="*/ 149 h 377" name="T3"/>
                <a:gd fmla="*/ 325 w 377" name="T4"/>
                <a:gd fmla="*/ 110 h 377" name="T5"/>
                <a:gd fmla="*/ 327 w 377" name="T6"/>
                <a:gd fmla="*/ 61 h 377" name="T7"/>
                <a:gd fmla="*/ 324 w 377" name="T8"/>
                <a:gd fmla="*/ 58 h 377" name="T9"/>
                <a:gd fmla="*/ 319 w 377" name="T10"/>
                <a:gd fmla="*/ 53 h 377" name="T11"/>
                <a:gd fmla="*/ 317 w 377" name="T12"/>
                <a:gd fmla="*/ 51 h 377" name="T13"/>
                <a:gd fmla="*/ 268 w 377" name="T14"/>
                <a:gd fmla="*/ 53 h 377" name="T15"/>
                <a:gd fmla="*/ 229 w 377" name="T16"/>
                <a:gd fmla="*/ 36 h 377" name="T17"/>
                <a:gd fmla="*/ 196 w 377" name="T18"/>
                <a:gd fmla="*/ 0 h 377" name="T19"/>
                <a:gd fmla="*/ 192 w 377" name="T20"/>
                <a:gd fmla="*/ 0 h 377" name="T21"/>
                <a:gd fmla="*/ 185 w 377" name="T22"/>
                <a:gd fmla="*/ 0 h 377" name="T23"/>
                <a:gd fmla="*/ 182 w 377" name="T24"/>
                <a:gd fmla="*/ 0 h 377" name="T25"/>
                <a:gd fmla="*/ 149 w 377" name="T26"/>
                <a:gd fmla="*/ 36 h 377" name="T27"/>
                <a:gd fmla="*/ 109 w 377" name="T28"/>
                <a:gd fmla="*/ 52 h 377" name="T29"/>
                <a:gd fmla="*/ 60 w 377" name="T30"/>
                <a:gd fmla="*/ 50 h 377" name="T31"/>
                <a:gd fmla="*/ 58 w 377" name="T32"/>
                <a:gd fmla="*/ 52 h 377" name="T33"/>
                <a:gd fmla="*/ 53 w 377" name="T34"/>
                <a:gd fmla="*/ 57 h 377" name="T35"/>
                <a:gd fmla="*/ 50 w 377" name="T36"/>
                <a:gd fmla="*/ 60 h 377" name="T37"/>
                <a:gd fmla="*/ 52 w 377" name="T38"/>
                <a:gd fmla="*/ 108 h 377" name="T39"/>
                <a:gd fmla="*/ 36 w 377" name="T40"/>
                <a:gd fmla="*/ 148 h 377" name="T41"/>
                <a:gd fmla="*/ 0 w 377" name="T42"/>
                <a:gd fmla="*/ 181 h 377" name="T43"/>
                <a:gd fmla="*/ 0 w 377" name="T44"/>
                <a:gd fmla="*/ 184 h 377" name="T45"/>
                <a:gd fmla="*/ 0 w 377" name="T46"/>
                <a:gd fmla="*/ 191 h 377" name="T47"/>
                <a:gd fmla="*/ 0 w 377" name="T48"/>
                <a:gd fmla="*/ 195 h 377" name="T49"/>
                <a:gd fmla="*/ 35 w 377" name="T50"/>
                <a:gd fmla="*/ 228 h 377" name="T51"/>
                <a:gd fmla="*/ 51 w 377" name="T52"/>
                <a:gd fmla="*/ 267 h 377" name="T53"/>
                <a:gd fmla="*/ 49 w 377" name="T54"/>
                <a:gd fmla="*/ 316 h 377" name="T55"/>
                <a:gd fmla="*/ 52 w 377" name="T56"/>
                <a:gd fmla="*/ 319 h 377" name="T57"/>
                <a:gd fmla="*/ 57 w 377" name="T58"/>
                <a:gd fmla="*/ 324 h 377" name="T59"/>
                <a:gd fmla="*/ 59 w 377" name="T60"/>
                <a:gd fmla="*/ 326 h 377" name="T61"/>
                <a:gd fmla="*/ 108 w 377" name="T62"/>
                <a:gd fmla="*/ 324 h 377" name="T63"/>
                <a:gd fmla="*/ 147 w 377" name="T64"/>
                <a:gd fmla="*/ 341 h 377" name="T65"/>
                <a:gd fmla="*/ 180 w 377" name="T66"/>
                <a:gd fmla="*/ 377 h 377" name="T67"/>
                <a:gd fmla="*/ 184 w 377" name="T68"/>
                <a:gd fmla="*/ 377 h 377" name="T69"/>
                <a:gd fmla="*/ 191 w 377" name="T70"/>
                <a:gd fmla="*/ 377 h 377" name="T71"/>
                <a:gd fmla="*/ 194 w 377" name="T72"/>
                <a:gd fmla="*/ 377 h 377" name="T73"/>
                <a:gd fmla="*/ 227 w 377" name="T74"/>
                <a:gd fmla="*/ 341 h 377" name="T75"/>
                <a:gd fmla="*/ 267 w 377" name="T76"/>
                <a:gd fmla="*/ 325 h 377" name="T77"/>
                <a:gd fmla="*/ 316 w 377" name="T78"/>
                <a:gd fmla="*/ 327 h 377" name="T79"/>
                <a:gd fmla="*/ 318 w 377" name="T80"/>
                <a:gd fmla="*/ 325 h 377" name="T81"/>
                <a:gd fmla="*/ 323 w 377" name="T82"/>
                <a:gd fmla="*/ 320 h 377" name="T83"/>
                <a:gd fmla="*/ 326 w 377" name="T84"/>
                <a:gd fmla="*/ 317 h 377" name="T85"/>
                <a:gd fmla="*/ 324 w 377" name="T86"/>
                <a:gd fmla="*/ 269 h 377" name="T87"/>
                <a:gd fmla="*/ 341 w 377" name="T88"/>
                <a:gd fmla="*/ 229 h 377" name="T89"/>
                <a:gd fmla="*/ 377 w 377" name="T90"/>
                <a:gd fmla="*/ 196 h 377" name="T91"/>
                <a:gd fmla="*/ 377 w 377" name="T92"/>
                <a:gd fmla="*/ 193 h 377" name="T93"/>
                <a:gd fmla="*/ 377 w 377" name="T94"/>
                <a:gd fmla="*/ 186 h 377" name="T95"/>
                <a:gd fmla="*/ 377 w 377" name="T96"/>
                <a:gd fmla="*/ 182 h 377" name="T97"/>
                <a:gd fmla="*/ 188 w 377" name="T98"/>
                <a:gd fmla="*/ 303 h 377" name="T99"/>
                <a:gd fmla="*/ 73 w 377" name="T100"/>
                <a:gd fmla="*/ 189 h 377" name="T101"/>
                <a:gd fmla="*/ 188 w 377" name="T102"/>
                <a:gd fmla="*/ 74 h 377" name="T103"/>
                <a:gd fmla="*/ 303 w 377" name="T104"/>
                <a:gd fmla="*/ 189 h 377" name="T105"/>
                <a:gd fmla="*/ 188 w 377" name="T106"/>
                <a:gd fmla="*/ 303 h 377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377" w="377">
                  <a:moveTo>
                    <a:pt x="377" y="182"/>
                  </a:moveTo>
                  <a:cubicBezTo>
                    <a:pt x="377" y="160"/>
                    <a:pt x="354" y="152"/>
                    <a:pt x="341" y="149"/>
                  </a:cubicBezTo>
                  <a:cubicBezTo>
                    <a:pt x="337" y="135"/>
                    <a:pt x="332" y="122"/>
                    <a:pt x="325" y="110"/>
                  </a:cubicBezTo>
                  <a:cubicBezTo>
                    <a:pt x="332" y="99"/>
                    <a:pt x="343" y="77"/>
                    <a:pt x="327" y="61"/>
                  </a:cubicBezTo>
                  <a:cubicBezTo>
                    <a:pt x="324" y="58"/>
                    <a:pt x="324" y="58"/>
                    <a:pt x="324" y="58"/>
                  </a:cubicBezTo>
                  <a:cubicBezTo>
                    <a:pt x="319" y="53"/>
                    <a:pt x="319" y="53"/>
                    <a:pt x="319" y="53"/>
                  </a:cubicBezTo>
                  <a:cubicBezTo>
                    <a:pt x="317" y="51"/>
                    <a:pt x="317" y="51"/>
                    <a:pt x="317" y="51"/>
                  </a:cubicBezTo>
                  <a:cubicBezTo>
                    <a:pt x="301" y="35"/>
                    <a:pt x="280" y="45"/>
                    <a:pt x="268" y="53"/>
                  </a:cubicBezTo>
                  <a:cubicBezTo>
                    <a:pt x="256" y="45"/>
                    <a:pt x="243" y="40"/>
                    <a:pt x="229" y="36"/>
                  </a:cubicBezTo>
                  <a:cubicBezTo>
                    <a:pt x="226" y="23"/>
                    <a:pt x="218" y="0"/>
                    <a:pt x="19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60" y="0"/>
                    <a:pt x="152" y="23"/>
                    <a:pt x="149" y="36"/>
                  </a:cubicBezTo>
                  <a:cubicBezTo>
                    <a:pt x="135" y="39"/>
                    <a:pt x="121" y="45"/>
                    <a:pt x="109" y="52"/>
                  </a:cubicBezTo>
                  <a:cubicBezTo>
                    <a:pt x="98" y="44"/>
                    <a:pt x="76" y="34"/>
                    <a:pt x="60" y="50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35" y="75"/>
                    <a:pt x="45" y="97"/>
                    <a:pt x="52" y="108"/>
                  </a:cubicBezTo>
                  <a:cubicBezTo>
                    <a:pt x="45" y="120"/>
                    <a:pt x="39" y="134"/>
                    <a:pt x="36" y="148"/>
                  </a:cubicBezTo>
                  <a:cubicBezTo>
                    <a:pt x="23" y="150"/>
                    <a:pt x="0" y="158"/>
                    <a:pt x="0" y="181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7"/>
                    <a:pt x="22" y="225"/>
                    <a:pt x="35" y="228"/>
                  </a:cubicBezTo>
                  <a:cubicBezTo>
                    <a:pt x="39" y="242"/>
                    <a:pt x="44" y="255"/>
                    <a:pt x="51" y="267"/>
                  </a:cubicBezTo>
                  <a:cubicBezTo>
                    <a:pt x="44" y="279"/>
                    <a:pt x="33" y="300"/>
                    <a:pt x="49" y="316"/>
                  </a:cubicBezTo>
                  <a:cubicBezTo>
                    <a:pt x="52" y="319"/>
                    <a:pt x="52" y="319"/>
                    <a:pt x="52" y="319"/>
                  </a:cubicBezTo>
                  <a:cubicBezTo>
                    <a:pt x="57" y="324"/>
                    <a:pt x="57" y="324"/>
                    <a:pt x="57" y="324"/>
                  </a:cubicBezTo>
                  <a:cubicBezTo>
                    <a:pt x="59" y="326"/>
                    <a:pt x="59" y="326"/>
                    <a:pt x="59" y="326"/>
                  </a:cubicBezTo>
                  <a:cubicBezTo>
                    <a:pt x="75" y="342"/>
                    <a:pt x="97" y="332"/>
                    <a:pt x="108" y="324"/>
                  </a:cubicBezTo>
                  <a:cubicBezTo>
                    <a:pt x="120" y="332"/>
                    <a:pt x="133" y="337"/>
                    <a:pt x="147" y="341"/>
                  </a:cubicBezTo>
                  <a:cubicBezTo>
                    <a:pt x="150" y="354"/>
                    <a:pt x="158" y="377"/>
                    <a:pt x="180" y="377"/>
                  </a:cubicBezTo>
                  <a:cubicBezTo>
                    <a:pt x="184" y="377"/>
                    <a:pt x="184" y="377"/>
                    <a:pt x="184" y="377"/>
                  </a:cubicBezTo>
                  <a:cubicBezTo>
                    <a:pt x="191" y="377"/>
                    <a:pt x="191" y="377"/>
                    <a:pt x="191" y="377"/>
                  </a:cubicBezTo>
                  <a:cubicBezTo>
                    <a:pt x="194" y="377"/>
                    <a:pt x="194" y="377"/>
                    <a:pt x="194" y="377"/>
                  </a:cubicBezTo>
                  <a:cubicBezTo>
                    <a:pt x="217" y="377"/>
                    <a:pt x="225" y="355"/>
                    <a:pt x="227" y="341"/>
                  </a:cubicBezTo>
                  <a:cubicBezTo>
                    <a:pt x="241" y="338"/>
                    <a:pt x="255" y="332"/>
                    <a:pt x="267" y="325"/>
                  </a:cubicBezTo>
                  <a:cubicBezTo>
                    <a:pt x="278" y="333"/>
                    <a:pt x="300" y="343"/>
                    <a:pt x="316" y="327"/>
                  </a:cubicBezTo>
                  <a:cubicBezTo>
                    <a:pt x="318" y="325"/>
                    <a:pt x="318" y="325"/>
                    <a:pt x="318" y="325"/>
                  </a:cubicBezTo>
                  <a:cubicBezTo>
                    <a:pt x="323" y="320"/>
                    <a:pt x="323" y="320"/>
                    <a:pt x="323" y="320"/>
                  </a:cubicBezTo>
                  <a:cubicBezTo>
                    <a:pt x="326" y="317"/>
                    <a:pt x="326" y="317"/>
                    <a:pt x="326" y="317"/>
                  </a:cubicBezTo>
                  <a:cubicBezTo>
                    <a:pt x="342" y="302"/>
                    <a:pt x="331" y="280"/>
                    <a:pt x="324" y="269"/>
                  </a:cubicBezTo>
                  <a:cubicBezTo>
                    <a:pt x="331" y="257"/>
                    <a:pt x="337" y="243"/>
                    <a:pt x="341" y="229"/>
                  </a:cubicBezTo>
                  <a:cubicBezTo>
                    <a:pt x="354" y="227"/>
                    <a:pt x="377" y="219"/>
                    <a:pt x="377" y="196"/>
                  </a:cubicBezTo>
                  <a:cubicBezTo>
                    <a:pt x="377" y="193"/>
                    <a:pt x="377" y="193"/>
                    <a:pt x="377" y="193"/>
                  </a:cubicBezTo>
                  <a:cubicBezTo>
                    <a:pt x="377" y="186"/>
                    <a:pt x="377" y="186"/>
                    <a:pt x="377" y="186"/>
                  </a:cubicBezTo>
                  <a:lnTo>
                    <a:pt x="377" y="182"/>
                  </a:lnTo>
                  <a:close/>
                  <a:moveTo>
                    <a:pt x="188" y="303"/>
                  </a:moveTo>
                  <a:cubicBezTo>
                    <a:pt x="125" y="303"/>
                    <a:pt x="73" y="252"/>
                    <a:pt x="73" y="189"/>
                  </a:cubicBezTo>
                  <a:cubicBezTo>
                    <a:pt x="73" y="125"/>
                    <a:pt x="125" y="74"/>
                    <a:pt x="188" y="74"/>
                  </a:cubicBezTo>
                  <a:cubicBezTo>
                    <a:pt x="252" y="74"/>
                    <a:pt x="303" y="125"/>
                    <a:pt x="303" y="189"/>
                  </a:cubicBezTo>
                  <a:cubicBezTo>
                    <a:pt x="303" y="252"/>
                    <a:pt x="252" y="303"/>
                    <a:pt x="188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96"/>
            <p:cNvSpPr/>
            <p:nvPr/>
          </p:nvSpPr>
          <p:spPr bwMode="auto">
            <a:xfrm>
              <a:off x="-1574564" y="3559322"/>
              <a:ext cx="847599" cy="847758"/>
            </a:xfrm>
            <a:custGeom>
              <a:gdLst>
                <a:gd fmla="*/ 204 w 226" name="T0"/>
                <a:gd fmla="*/ 90 h 226" name="T1"/>
                <a:gd fmla="*/ 195 w 226" name="T2"/>
                <a:gd fmla="*/ 66 h 226" name="T3"/>
                <a:gd fmla="*/ 196 w 226" name="T4"/>
                <a:gd fmla="*/ 37 h 226" name="T5"/>
                <a:gd fmla="*/ 195 w 226" name="T6"/>
                <a:gd fmla="*/ 35 h 226" name="T7"/>
                <a:gd fmla="*/ 192 w 226" name="T8"/>
                <a:gd fmla="*/ 32 h 226" name="T9"/>
                <a:gd fmla="*/ 190 w 226" name="T10"/>
                <a:gd fmla="*/ 31 h 226" name="T11"/>
                <a:gd fmla="*/ 161 w 226" name="T12"/>
                <a:gd fmla="*/ 32 h 226" name="T13"/>
                <a:gd fmla="*/ 137 w 226" name="T14"/>
                <a:gd fmla="*/ 22 h 226" name="T15"/>
                <a:gd fmla="*/ 117 w 226" name="T16"/>
                <a:gd fmla="*/ 0 h 226" name="T17"/>
                <a:gd fmla="*/ 115 w 226" name="T18"/>
                <a:gd fmla="*/ 0 h 226" name="T19"/>
                <a:gd fmla="*/ 111 w 226" name="T20"/>
                <a:gd fmla="*/ 0 h 226" name="T21"/>
                <a:gd fmla="*/ 109 w 226" name="T22"/>
                <a:gd fmla="*/ 0 h 226" name="T23"/>
                <a:gd fmla="*/ 89 w 226" name="T24"/>
                <a:gd fmla="*/ 22 h 226" name="T25"/>
                <a:gd fmla="*/ 66 w 226" name="T26"/>
                <a:gd fmla="*/ 31 h 226" name="T27"/>
                <a:gd fmla="*/ 36 w 226" name="T28"/>
                <a:gd fmla="*/ 30 h 226" name="T29"/>
                <a:gd fmla="*/ 35 w 226" name="T30"/>
                <a:gd fmla="*/ 32 h 226" name="T31"/>
                <a:gd fmla="*/ 32 w 226" name="T32"/>
                <a:gd fmla="*/ 35 h 226" name="T33"/>
                <a:gd fmla="*/ 30 w 226" name="T34"/>
                <a:gd fmla="*/ 36 h 226" name="T35"/>
                <a:gd fmla="*/ 31 w 226" name="T36"/>
                <a:gd fmla="*/ 65 h 226" name="T37"/>
                <a:gd fmla="*/ 21 w 226" name="T38"/>
                <a:gd fmla="*/ 89 h 226" name="T39"/>
                <a:gd fmla="*/ 0 w 226" name="T40"/>
                <a:gd fmla="*/ 109 h 226" name="T41"/>
                <a:gd fmla="*/ 0 w 226" name="T42"/>
                <a:gd fmla="*/ 111 h 226" name="T43"/>
                <a:gd fmla="*/ 0 w 226" name="T44"/>
                <a:gd fmla="*/ 115 h 226" name="T45"/>
                <a:gd fmla="*/ 0 w 226" name="T46"/>
                <a:gd fmla="*/ 117 h 226" name="T47"/>
                <a:gd fmla="*/ 0 w 226" name="T48"/>
                <a:gd fmla="*/ 119 h 226" name="T49"/>
                <a:gd fmla="*/ 7 w 226" name="T50"/>
                <a:gd fmla="*/ 122 h 226" name="T51"/>
                <a:gd fmla="*/ 36 w 226" name="T52"/>
                <a:gd fmla="*/ 114 h 226" name="T53"/>
                <a:gd fmla="*/ 44 w 226" name="T54"/>
                <a:gd fmla="*/ 115 h 226" name="T55"/>
                <a:gd fmla="*/ 44 w 226" name="T56"/>
                <a:gd fmla="*/ 113 h 226" name="T57"/>
                <a:gd fmla="*/ 113 w 226" name="T58"/>
                <a:gd fmla="*/ 44 h 226" name="T59"/>
                <a:gd fmla="*/ 182 w 226" name="T60"/>
                <a:gd fmla="*/ 113 h 226" name="T61"/>
                <a:gd fmla="*/ 113 w 226" name="T62"/>
                <a:gd fmla="*/ 182 h 226" name="T63"/>
                <a:gd fmla="*/ 82 w 226" name="T64"/>
                <a:gd fmla="*/ 175 h 226" name="T65"/>
                <a:gd fmla="*/ 75 w 226" name="T66"/>
                <a:gd fmla="*/ 191 h 226" name="T67"/>
                <a:gd fmla="*/ 80 w 226" name="T68"/>
                <a:gd fmla="*/ 202 h 226" name="T69"/>
                <a:gd fmla="*/ 88 w 226" name="T70"/>
                <a:gd fmla="*/ 205 h 226" name="T71"/>
                <a:gd fmla="*/ 108 w 226" name="T72"/>
                <a:gd fmla="*/ 226 h 226" name="T73"/>
                <a:gd fmla="*/ 110 w 226" name="T74"/>
                <a:gd fmla="*/ 226 h 226" name="T75"/>
                <a:gd fmla="*/ 114 w 226" name="T76"/>
                <a:gd fmla="*/ 226 h 226" name="T77"/>
                <a:gd fmla="*/ 117 w 226" name="T78"/>
                <a:gd fmla="*/ 226 h 226" name="T79"/>
                <a:gd fmla="*/ 136 w 226" name="T80"/>
                <a:gd fmla="*/ 205 h 226" name="T81"/>
                <a:gd fmla="*/ 160 w 226" name="T82"/>
                <a:gd fmla="*/ 195 h 226" name="T83"/>
                <a:gd fmla="*/ 189 w 226" name="T84"/>
                <a:gd fmla="*/ 196 h 226" name="T85"/>
                <a:gd fmla="*/ 191 w 226" name="T86"/>
                <a:gd fmla="*/ 195 h 226" name="T87"/>
                <a:gd fmla="*/ 194 w 226" name="T88"/>
                <a:gd fmla="*/ 192 h 226" name="T89"/>
                <a:gd fmla="*/ 195 w 226" name="T90"/>
                <a:gd fmla="*/ 191 h 226" name="T91"/>
                <a:gd fmla="*/ 194 w 226" name="T92"/>
                <a:gd fmla="*/ 161 h 226" name="T93"/>
                <a:gd fmla="*/ 204 w 226" name="T94"/>
                <a:gd fmla="*/ 138 h 226" name="T95"/>
                <a:gd fmla="*/ 226 w 226" name="T96"/>
                <a:gd fmla="*/ 118 h 226" name="T97"/>
                <a:gd fmla="*/ 226 w 226" name="T98"/>
                <a:gd fmla="*/ 116 h 226" name="T99"/>
                <a:gd fmla="*/ 226 w 226" name="T100"/>
                <a:gd fmla="*/ 112 h 226" name="T101"/>
                <a:gd fmla="*/ 226 w 226" name="T102"/>
                <a:gd fmla="*/ 110 h 226" name="T103"/>
                <a:gd fmla="*/ 204 w 226" name="T104"/>
                <a:gd fmla="*/ 90 h 22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26" w="226">
                  <a:moveTo>
                    <a:pt x="204" y="90"/>
                  </a:moveTo>
                  <a:cubicBezTo>
                    <a:pt x="202" y="81"/>
                    <a:pt x="199" y="73"/>
                    <a:pt x="195" y="66"/>
                  </a:cubicBezTo>
                  <a:cubicBezTo>
                    <a:pt x="199" y="59"/>
                    <a:pt x="206" y="46"/>
                    <a:pt x="196" y="37"/>
                  </a:cubicBezTo>
                  <a:cubicBezTo>
                    <a:pt x="195" y="35"/>
                    <a:pt x="195" y="35"/>
                    <a:pt x="195" y="35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0" y="31"/>
                    <a:pt x="190" y="31"/>
                    <a:pt x="190" y="31"/>
                  </a:cubicBezTo>
                  <a:cubicBezTo>
                    <a:pt x="181" y="21"/>
                    <a:pt x="168" y="27"/>
                    <a:pt x="161" y="32"/>
                  </a:cubicBezTo>
                  <a:cubicBezTo>
                    <a:pt x="154" y="28"/>
                    <a:pt x="146" y="24"/>
                    <a:pt x="137" y="22"/>
                  </a:cubicBezTo>
                  <a:cubicBezTo>
                    <a:pt x="136" y="14"/>
                    <a:pt x="131" y="0"/>
                    <a:pt x="117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96" y="0"/>
                    <a:pt x="91" y="14"/>
                    <a:pt x="89" y="22"/>
                  </a:cubicBezTo>
                  <a:cubicBezTo>
                    <a:pt x="81" y="24"/>
                    <a:pt x="73" y="27"/>
                    <a:pt x="66" y="31"/>
                  </a:cubicBezTo>
                  <a:cubicBezTo>
                    <a:pt x="59" y="27"/>
                    <a:pt x="46" y="21"/>
                    <a:pt x="36" y="30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45"/>
                    <a:pt x="27" y="58"/>
                    <a:pt x="31" y="65"/>
                  </a:cubicBezTo>
                  <a:cubicBezTo>
                    <a:pt x="27" y="72"/>
                    <a:pt x="24" y="80"/>
                    <a:pt x="21" y="89"/>
                  </a:cubicBezTo>
                  <a:cubicBezTo>
                    <a:pt x="14" y="90"/>
                    <a:pt x="0" y="95"/>
                    <a:pt x="0" y="10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8"/>
                    <a:pt x="0" y="118"/>
                    <a:pt x="0" y="119"/>
                  </a:cubicBezTo>
                  <a:cubicBezTo>
                    <a:pt x="2" y="120"/>
                    <a:pt x="5" y="121"/>
                    <a:pt x="7" y="122"/>
                  </a:cubicBezTo>
                  <a:cubicBezTo>
                    <a:pt x="15" y="118"/>
                    <a:pt x="25" y="114"/>
                    <a:pt x="36" y="114"/>
                  </a:cubicBezTo>
                  <a:cubicBezTo>
                    <a:pt x="39" y="114"/>
                    <a:pt x="41" y="114"/>
                    <a:pt x="44" y="115"/>
                  </a:cubicBezTo>
                  <a:cubicBezTo>
                    <a:pt x="44" y="114"/>
                    <a:pt x="44" y="114"/>
                    <a:pt x="44" y="113"/>
                  </a:cubicBezTo>
                  <a:cubicBezTo>
                    <a:pt x="44" y="75"/>
                    <a:pt x="75" y="44"/>
                    <a:pt x="113" y="44"/>
                  </a:cubicBezTo>
                  <a:cubicBezTo>
                    <a:pt x="151" y="44"/>
                    <a:pt x="182" y="75"/>
                    <a:pt x="182" y="113"/>
                  </a:cubicBezTo>
                  <a:cubicBezTo>
                    <a:pt x="182" y="151"/>
                    <a:pt x="151" y="182"/>
                    <a:pt x="113" y="182"/>
                  </a:cubicBezTo>
                  <a:cubicBezTo>
                    <a:pt x="102" y="182"/>
                    <a:pt x="91" y="179"/>
                    <a:pt x="82" y="175"/>
                  </a:cubicBezTo>
                  <a:cubicBezTo>
                    <a:pt x="80" y="181"/>
                    <a:pt x="78" y="186"/>
                    <a:pt x="75" y="191"/>
                  </a:cubicBezTo>
                  <a:cubicBezTo>
                    <a:pt x="77" y="195"/>
                    <a:pt x="79" y="198"/>
                    <a:pt x="80" y="202"/>
                  </a:cubicBezTo>
                  <a:cubicBezTo>
                    <a:pt x="83" y="203"/>
                    <a:pt x="86" y="204"/>
                    <a:pt x="88" y="205"/>
                  </a:cubicBezTo>
                  <a:cubicBezTo>
                    <a:pt x="90" y="212"/>
                    <a:pt x="95" y="226"/>
                    <a:pt x="108" y="226"/>
                  </a:cubicBezTo>
                  <a:cubicBezTo>
                    <a:pt x="110" y="226"/>
                    <a:pt x="110" y="226"/>
                    <a:pt x="110" y="226"/>
                  </a:cubicBezTo>
                  <a:cubicBezTo>
                    <a:pt x="114" y="226"/>
                    <a:pt x="114" y="226"/>
                    <a:pt x="114" y="226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130" y="226"/>
                    <a:pt x="135" y="213"/>
                    <a:pt x="136" y="205"/>
                  </a:cubicBezTo>
                  <a:cubicBezTo>
                    <a:pt x="145" y="203"/>
                    <a:pt x="153" y="199"/>
                    <a:pt x="160" y="195"/>
                  </a:cubicBezTo>
                  <a:cubicBezTo>
                    <a:pt x="167" y="200"/>
                    <a:pt x="180" y="206"/>
                    <a:pt x="189" y="196"/>
                  </a:cubicBezTo>
                  <a:cubicBezTo>
                    <a:pt x="191" y="195"/>
                    <a:pt x="191" y="195"/>
                    <a:pt x="191" y="195"/>
                  </a:cubicBezTo>
                  <a:cubicBezTo>
                    <a:pt x="194" y="192"/>
                    <a:pt x="194" y="192"/>
                    <a:pt x="194" y="192"/>
                  </a:cubicBezTo>
                  <a:cubicBezTo>
                    <a:pt x="195" y="191"/>
                    <a:pt x="195" y="191"/>
                    <a:pt x="195" y="191"/>
                  </a:cubicBezTo>
                  <a:cubicBezTo>
                    <a:pt x="205" y="181"/>
                    <a:pt x="199" y="168"/>
                    <a:pt x="194" y="161"/>
                  </a:cubicBezTo>
                  <a:cubicBezTo>
                    <a:pt x="199" y="154"/>
                    <a:pt x="202" y="146"/>
                    <a:pt x="204" y="138"/>
                  </a:cubicBezTo>
                  <a:cubicBezTo>
                    <a:pt x="212" y="136"/>
                    <a:pt x="226" y="131"/>
                    <a:pt x="226" y="118"/>
                  </a:cubicBezTo>
                  <a:cubicBezTo>
                    <a:pt x="226" y="116"/>
                    <a:pt x="226" y="116"/>
                    <a:pt x="226" y="116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26" y="96"/>
                    <a:pt x="212" y="91"/>
                    <a:pt x="204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97"/>
            <p:cNvSpPr/>
            <p:nvPr/>
          </p:nvSpPr>
          <p:spPr bwMode="auto">
            <a:xfrm>
              <a:off x="-1395204" y="3743477"/>
              <a:ext cx="484118" cy="484209"/>
            </a:xfrm>
            <a:custGeom>
              <a:gdLst>
                <a:gd fmla="*/ 129 w 129" name="T0"/>
                <a:gd fmla="*/ 64 h 129" name="T1"/>
                <a:gd fmla="*/ 65 w 129" name="T2"/>
                <a:gd fmla="*/ 0 h 129" name="T3"/>
                <a:gd fmla="*/ 0 w 129" name="T4"/>
                <a:gd fmla="*/ 64 h 129" name="T5"/>
                <a:gd fmla="*/ 1 w 129" name="T6"/>
                <a:gd fmla="*/ 67 h 129" name="T7"/>
                <a:gd fmla="*/ 7 w 129" name="T8"/>
                <a:gd fmla="*/ 70 h 129" name="T9"/>
                <a:gd fmla="*/ 7 w 129" name="T10"/>
                <a:gd fmla="*/ 64 h 129" name="T11"/>
                <a:gd fmla="*/ 65 w 129" name="T12"/>
                <a:gd fmla="*/ 6 h 129" name="T13"/>
                <a:gd fmla="*/ 123 w 129" name="T14"/>
                <a:gd fmla="*/ 64 h 129" name="T15"/>
                <a:gd fmla="*/ 65 w 129" name="T16"/>
                <a:gd fmla="*/ 122 h 129" name="T17"/>
                <a:gd fmla="*/ 36 w 129" name="T18"/>
                <a:gd fmla="*/ 115 h 129" name="T19"/>
                <a:gd fmla="*/ 35 w 129" name="T20"/>
                <a:gd fmla="*/ 121 h 129" name="T21"/>
                <a:gd fmla="*/ 65 w 129" name="T22"/>
                <a:gd fmla="*/ 129 h 129" name="T23"/>
                <a:gd fmla="*/ 129 w 129" name="T24"/>
                <a:gd fmla="*/ 64 h 12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9" w="129">
                  <a:moveTo>
                    <a:pt x="129" y="64"/>
                  </a:moveTo>
                  <a:cubicBezTo>
                    <a:pt x="129" y="29"/>
                    <a:pt x="100" y="0"/>
                    <a:pt x="65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65"/>
                    <a:pt x="1" y="66"/>
                    <a:pt x="1" y="67"/>
                  </a:cubicBezTo>
                  <a:cubicBezTo>
                    <a:pt x="3" y="68"/>
                    <a:pt x="5" y="69"/>
                    <a:pt x="7" y="70"/>
                  </a:cubicBezTo>
                  <a:cubicBezTo>
                    <a:pt x="7" y="68"/>
                    <a:pt x="7" y="66"/>
                    <a:pt x="7" y="64"/>
                  </a:cubicBezTo>
                  <a:cubicBezTo>
                    <a:pt x="7" y="32"/>
                    <a:pt x="33" y="6"/>
                    <a:pt x="65" y="6"/>
                  </a:cubicBezTo>
                  <a:cubicBezTo>
                    <a:pt x="97" y="6"/>
                    <a:pt x="123" y="32"/>
                    <a:pt x="123" y="64"/>
                  </a:cubicBezTo>
                  <a:cubicBezTo>
                    <a:pt x="123" y="96"/>
                    <a:pt x="97" y="122"/>
                    <a:pt x="65" y="122"/>
                  </a:cubicBezTo>
                  <a:cubicBezTo>
                    <a:pt x="54" y="122"/>
                    <a:pt x="44" y="120"/>
                    <a:pt x="36" y="115"/>
                  </a:cubicBezTo>
                  <a:cubicBezTo>
                    <a:pt x="36" y="117"/>
                    <a:pt x="35" y="119"/>
                    <a:pt x="35" y="121"/>
                  </a:cubicBezTo>
                  <a:cubicBezTo>
                    <a:pt x="44" y="126"/>
                    <a:pt x="54" y="129"/>
                    <a:pt x="65" y="129"/>
                  </a:cubicBezTo>
                  <a:cubicBezTo>
                    <a:pt x="100" y="129"/>
                    <a:pt x="129" y="100"/>
                    <a:pt x="12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98"/>
            <p:cNvSpPr/>
            <p:nvPr/>
          </p:nvSpPr>
          <p:spPr bwMode="auto">
            <a:xfrm>
              <a:off x="-2531686" y="4586328"/>
              <a:ext cx="7935" cy="7937"/>
            </a:xfrm>
            <a:custGeom>
              <a:gdLst>
                <a:gd fmla="*/ 0 w 2" name="T0"/>
                <a:gd fmla="*/ 2 h 2" name="T1"/>
                <a:gd fmla="*/ 2 w 2" name="T2"/>
                <a:gd fmla="*/ 0 h 2" name="T3"/>
                <a:gd fmla="*/ 2 w 2" name="T4"/>
                <a:gd fmla="*/ 0 h 2" name="T5"/>
                <a:gd fmla="*/ 0 w 2" name="T6"/>
                <a:gd fmla="*/ 2 h 2" name="T7"/>
                <a:gd fmla="*/ 0 w 2" name="T8"/>
                <a:gd fmla="*/ 2 h 2" name="T9"/>
                <a:gd fmla="*/ 0 w 2" name="T10"/>
                <a:gd fmla="*/ 2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2">
                  <a:moveTo>
                    <a:pt x="0" y="2"/>
                  </a:moveTo>
                  <a:cubicBezTo>
                    <a:pt x="1" y="2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99"/>
            <p:cNvSpPr/>
            <p:nvPr/>
          </p:nvSpPr>
          <p:spPr bwMode="auto">
            <a:xfrm>
              <a:off x="-2516187" y="4568826"/>
              <a:ext cx="3175" cy="6351"/>
            </a:xfrm>
            <a:custGeom>
              <a:gdLst>
                <a:gd fmla="*/ 0 w 1" name="T0"/>
                <a:gd fmla="*/ 2 h 2" name="T1"/>
                <a:gd fmla="*/ 1 w 1" name="T2"/>
                <a:gd fmla="*/ 0 h 2" name="T3"/>
                <a:gd fmla="*/ 1 w 1" name="T4"/>
                <a:gd fmla="*/ 0 h 2" name="T5"/>
                <a:gd fmla="*/ 1 w 1" name="T6"/>
                <a:gd fmla="*/ 0 h 2" name="T7"/>
                <a:gd fmla="*/ 1 w 1" name="T8"/>
                <a:gd fmla="*/ 0 h 2" name="T9"/>
                <a:gd fmla="*/ 0 w 1" name="T10"/>
                <a:gd fmla="*/ 2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1">
                  <a:moveTo>
                    <a:pt x="0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4" name="Freeform 6"/>
          <p:cNvSpPr>
            <a:spLocks noEditPoints="1"/>
          </p:cNvSpPr>
          <p:nvPr/>
        </p:nvSpPr>
        <p:spPr bwMode="auto">
          <a:xfrm>
            <a:off x="3727601" y="2537809"/>
            <a:ext cx="282326" cy="267466"/>
          </a:xfrm>
          <a:custGeom>
            <a:gdLst>
              <a:gd fmla="*/ 38 w 64" name="T0"/>
              <a:gd fmla="*/ 31 h 61" name="T1"/>
              <a:gd fmla="*/ 25 w 64" name="T2"/>
              <a:gd fmla="*/ 31 h 61" name="T3"/>
              <a:gd fmla="*/ 27 w 64" name="T4"/>
              <a:gd fmla="*/ 18 h 61" name="T5"/>
              <a:gd fmla="*/ 0 w 64" name="T6"/>
              <a:gd fmla="*/ 31 h 61" name="T7"/>
              <a:gd fmla="*/ 9 w 64" name="T8"/>
              <a:gd fmla="*/ 53 h 61" name="T9"/>
              <a:gd fmla="*/ 35 w 64" name="T10"/>
              <a:gd fmla="*/ 45 h 61" name="T11"/>
              <a:gd fmla="*/ 21 w 64" name="T12"/>
              <a:gd fmla="*/ 48 h 61" name="T13"/>
              <a:gd fmla="*/ 14 w 64" name="T14"/>
              <a:gd fmla="*/ 41 h 61" name="T15"/>
              <a:gd fmla="*/ 32 w 64" name="T16"/>
              <a:gd fmla="*/ 43 h 61" name="T17"/>
              <a:gd fmla="*/ 44 w 64" name="T18"/>
              <a:gd fmla="*/ 47 h 61" name="T19"/>
              <a:gd fmla="*/ 36 w 64" name="T20"/>
              <a:gd fmla="*/ 51 h 61" name="T21"/>
              <a:gd fmla="*/ 29 w 64" name="T22"/>
              <a:gd fmla="*/ 51 h 61" name="T23"/>
              <a:gd fmla="*/ 45 w 64" name="T24"/>
              <a:gd fmla="*/ 60 h 61" name="T25"/>
              <a:gd fmla="*/ 49 w 64" name="T26"/>
              <a:gd fmla="*/ 42 h 61" name="T27"/>
              <a:gd fmla="*/ 64 w 64" name="T28"/>
              <a:gd fmla="*/ 31 h 61" name="T29"/>
              <a:gd fmla="*/ 40 w 64" name="T30"/>
              <a:gd fmla="*/ 19 h 61" name="T31"/>
              <a:gd fmla="*/ 42 w 64" name="T32"/>
              <a:gd fmla="*/ 13 h 61" name="T33"/>
              <a:gd fmla="*/ 50 w 64" name="T34"/>
              <a:gd fmla="*/ 19 h 61" name="T35"/>
              <a:gd fmla="*/ 54 w 64" name="T36"/>
              <a:gd fmla="*/ 8 h 61" name="T37"/>
              <a:gd fmla="*/ 35 w 64" name="T38"/>
              <a:gd fmla="*/ 12 h 61" name="T39"/>
              <a:gd fmla="*/ 18 w 64" name="T40"/>
              <a:gd fmla="*/ 2 h 61" name="T41"/>
              <a:gd fmla="*/ 14 w 64" name="T42"/>
              <a:gd fmla="*/ 17 h 61" name="T43"/>
              <a:gd fmla="*/ 19 w 64" name="T44"/>
              <a:gd fmla="*/ 15 h 61" name="T45"/>
              <a:gd fmla="*/ 28 w 64" name="T46"/>
              <a:gd fmla="*/ 11 h 61" name="T47"/>
              <a:gd fmla="*/ 27 w 64" name="T48"/>
              <a:gd fmla="*/ 18 h 61" name="T49"/>
              <a:gd fmla="*/ 52 w 64" name="T50"/>
              <a:gd fmla="*/ 26 h 61" name="T51"/>
              <a:gd fmla="*/ 52 w 64" name="T52"/>
              <a:gd fmla="*/ 35 h 61" name="T53"/>
              <a:gd fmla="*/ 43 w 64" name="T54"/>
              <a:gd fmla="*/ 26 h 61" name="T55"/>
              <a:gd fmla="*/ 42 w 64" name="T56"/>
              <a:gd fmla="*/ 37 h 61" name="T57"/>
              <a:gd fmla="*/ 36 w 64" name="T58"/>
              <a:gd fmla="*/ 23 h 61" name="T59"/>
              <a:gd fmla="*/ 29 w 64" name="T60"/>
              <a:gd fmla="*/ 23 h 61" name="T61"/>
              <a:gd fmla="*/ 26 w 64" name="T62"/>
              <a:gd fmla="*/ 25 h 61" name="T63"/>
              <a:gd fmla="*/ 32 w 64" name="T64"/>
              <a:gd fmla="*/ 38 h 61" name="T65"/>
              <a:gd fmla="*/ 12 w 64" name="T66"/>
              <a:gd fmla="*/ 35 h 61" name="T67"/>
              <a:gd fmla="*/ 5 w 64" name="T68"/>
              <a:gd fmla="*/ 31 h 61" name="T69"/>
              <a:gd fmla="*/ 21 w 64" name="T70"/>
              <a:gd fmla="*/ 24 h 61" name="T71"/>
              <a:gd fmla="*/ 36 w 64" name="T72"/>
              <a:gd fmla="*/ 29 h 61" name="T73"/>
              <a:gd fmla="*/ 36 w 64" name="T74"/>
              <a:gd fmla="*/ 29 h 61" name="T75"/>
              <a:gd fmla="*/ 28 w 64" name="T76"/>
              <a:gd fmla="*/ 31 h 61" name="T77"/>
              <a:gd fmla="*/ 27 w 64" name="T78"/>
              <a:gd fmla="*/ 32 h 61" name="T79"/>
              <a:gd fmla="*/ 29 w 64" name="T80"/>
              <a:gd fmla="*/ 30 h 61" name="T81"/>
              <a:gd fmla="*/ 31 w 64" name="T82"/>
              <a:gd fmla="*/ 26 h 61" name="T83"/>
              <a:gd fmla="*/ 32 w 64" name="T84"/>
              <a:gd fmla="*/ 26 h 61" name="T85"/>
              <a:gd fmla="*/ 34 w 64" name="T86"/>
              <a:gd fmla="*/ 26 h 61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61" w="64">
                <a:moveTo>
                  <a:pt x="32" y="24"/>
                </a:moveTo>
                <a:cubicBezTo>
                  <a:pt x="35" y="24"/>
                  <a:pt x="38" y="27"/>
                  <a:pt x="38" y="31"/>
                </a:cubicBezTo>
                <a:cubicBezTo>
                  <a:pt x="38" y="34"/>
                  <a:pt x="35" y="37"/>
                  <a:pt x="32" y="37"/>
                </a:cubicBezTo>
                <a:cubicBezTo>
                  <a:pt x="28" y="37"/>
                  <a:pt x="25" y="34"/>
                  <a:pt x="25" y="31"/>
                </a:cubicBezTo>
                <a:cubicBezTo>
                  <a:pt x="25" y="27"/>
                  <a:pt x="28" y="24"/>
                  <a:pt x="32" y="24"/>
                </a:cubicBezTo>
                <a:close/>
                <a:moveTo>
                  <a:pt x="27" y="18"/>
                </a:moveTo>
                <a:cubicBezTo>
                  <a:pt x="20" y="19"/>
                  <a:pt x="15" y="20"/>
                  <a:pt x="10" y="21"/>
                </a:cubicBezTo>
                <a:cubicBezTo>
                  <a:pt x="4" y="23"/>
                  <a:pt x="0" y="27"/>
                  <a:pt x="0" y="31"/>
                </a:cubicBezTo>
                <a:cubicBezTo>
                  <a:pt x="0" y="35"/>
                  <a:pt x="4" y="38"/>
                  <a:pt x="10" y="40"/>
                </a:cubicBezTo>
                <a:cubicBezTo>
                  <a:pt x="7" y="46"/>
                  <a:pt x="7" y="51"/>
                  <a:pt x="9" y="53"/>
                </a:cubicBezTo>
                <a:cubicBezTo>
                  <a:pt x="12" y="56"/>
                  <a:pt x="17" y="56"/>
                  <a:pt x="23" y="53"/>
                </a:cubicBezTo>
                <a:cubicBezTo>
                  <a:pt x="27" y="51"/>
                  <a:pt x="31" y="48"/>
                  <a:pt x="35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25" y="46"/>
                  <a:pt x="23" y="47"/>
                  <a:pt x="21" y="48"/>
                </a:cubicBezTo>
                <a:cubicBezTo>
                  <a:pt x="17" y="50"/>
                  <a:pt x="14" y="51"/>
                  <a:pt x="13" y="50"/>
                </a:cubicBezTo>
                <a:cubicBezTo>
                  <a:pt x="12" y="49"/>
                  <a:pt x="12" y="45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9" y="43"/>
                  <a:pt x="25" y="43"/>
                  <a:pt x="32" y="43"/>
                </a:cubicBezTo>
                <a:cubicBezTo>
                  <a:pt x="36" y="43"/>
                  <a:pt x="40" y="43"/>
                  <a:pt x="44" y="42"/>
                </a:cubicBezTo>
                <a:cubicBezTo>
                  <a:pt x="44" y="44"/>
                  <a:pt x="44" y="45"/>
                  <a:pt x="44" y="47"/>
                </a:cubicBezTo>
                <a:cubicBezTo>
                  <a:pt x="45" y="51"/>
                  <a:pt x="44" y="54"/>
                  <a:pt x="43" y="55"/>
                </a:cubicBezTo>
                <a:cubicBezTo>
                  <a:pt x="41" y="56"/>
                  <a:pt x="39" y="54"/>
                  <a:pt x="36" y="51"/>
                </a:cubicBezTo>
                <a:cubicBezTo>
                  <a:pt x="35" y="50"/>
                  <a:pt x="34" y="49"/>
                  <a:pt x="34" y="48"/>
                </a:cubicBezTo>
                <a:cubicBezTo>
                  <a:pt x="29" y="51"/>
                  <a:pt x="29" y="51"/>
                  <a:pt x="29" y="51"/>
                </a:cubicBezTo>
                <a:cubicBezTo>
                  <a:pt x="30" y="52"/>
                  <a:pt x="31" y="53"/>
                  <a:pt x="32" y="54"/>
                </a:cubicBezTo>
                <a:cubicBezTo>
                  <a:pt x="37" y="59"/>
                  <a:pt x="41" y="61"/>
                  <a:pt x="45" y="60"/>
                </a:cubicBezTo>
                <a:cubicBezTo>
                  <a:pt x="49" y="58"/>
                  <a:pt x="50" y="53"/>
                  <a:pt x="49" y="46"/>
                </a:cubicBezTo>
                <a:cubicBezTo>
                  <a:pt x="49" y="45"/>
                  <a:pt x="49" y="43"/>
                  <a:pt x="49" y="42"/>
                </a:cubicBezTo>
                <a:cubicBezTo>
                  <a:pt x="50" y="41"/>
                  <a:pt x="52" y="41"/>
                  <a:pt x="53" y="40"/>
                </a:cubicBezTo>
                <a:cubicBezTo>
                  <a:pt x="60" y="38"/>
                  <a:pt x="64" y="35"/>
                  <a:pt x="64" y="31"/>
                </a:cubicBezTo>
                <a:cubicBezTo>
                  <a:pt x="64" y="27"/>
                  <a:pt x="60" y="23"/>
                  <a:pt x="53" y="21"/>
                </a:cubicBezTo>
                <a:cubicBezTo>
                  <a:pt x="49" y="20"/>
                  <a:pt x="45" y="19"/>
                  <a:pt x="40" y="19"/>
                </a:cubicBezTo>
                <a:cubicBezTo>
                  <a:pt x="39" y="18"/>
                  <a:pt x="39" y="17"/>
                  <a:pt x="38" y="16"/>
                </a:cubicBezTo>
                <a:cubicBezTo>
                  <a:pt x="40" y="15"/>
                  <a:pt x="41" y="14"/>
                  <a:pt x="42" y="13"/>
                </a:cubicBezTo>
                <a:cubicBezTo>
                  <a:pt x="46" y="11"/>
                  <a:pt x="50" y="11"/>
                  <a:pt x="51" y="12"/>
                </a:cubicBezTo>
                <a:cubicBezTo>
                  <a:pt x="52" y="13"/>
                  <a:pt x="51" y="15"/>
                  <a:pt x="50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57" y="15"/>
                  <a:pt x="57" y="11"/>
                  <a:pt x="54" y="8"/>
                </a:cubicBezTo>
                <a:cubicBezTo>
                  <a:pt x="51" y="5"/>
                  <a:pt x="46" y="6"/>
                  <a:pt x="40" y="9"/>
                </a:cubicBezTo>
                <a:cubicBezTo>
                  <a:pt x="39" y="10"/>
                  <a:pt x="37" y="11"/>
                  <a:pt x="35" y="12"/>
                </a:cubicBezTo>
                <a:cubicBezTo>
                  <a:pt x="34" y="10"/>
                  <a:pt x="33" y="9"/>
                  <a:pt x="31" y="7"/>
                </a:cubicBezTo>
                <a:cubicBezTo>
                  <a:pt x="27" y="2"/>
                  <a:pt x="22" y="0"/>
                  <a:pt x="18" y="2"/>
                </a:cubicBezTo>
                <a:cubicBezTo>
                  <a:pt x="15" y="4"/>
                  <a:pt x="13" y="8"/>
                  <a:pt x="14" y="15"/>
                </a:cubicBezTo>
                <a:cubicBezTo>
                  <a:pt x="14" y="16"/>
                  <a:pt x="14" y="16"/>
                  <a:pt x="14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6"/>
                  <a:pt x="19" y="15"/>
                  <a:pt x="19" y="15"/>
                </a:cubicBezTo>
                <a:cubicBezTo>
                  <a:pt x="19" y="10"/>
                  <a:pt x="19" y="7"/>
                  <a:pt x="21" y="6"/>
                </a:cubicBezTo>
                <a:cubicBezTo>
                  <a:pt x="22" y="6"/>
                  <a:pt x="25" y="8"/>
                  <a:pt x="28" y="11"/>
                </a:cubicBezTo>
                <a:cubicBezTo>
                  <a:pt x="29" y="12"/>
                  <a:pt x="30" y="13"/>
                  <a:pt x="31" y="15"/>
                </a:cubicBezTo>
                <a:cubicBezTo>
                  <a:pt x="30" y="16"/>
                  <a:pt x="28" y="17"/>
                  <a:pt x="27" y="18"/>
                </a:cubicBezTo>
                <a:close/>
                <a:moveTo>
                  <a:pt x="42" y="24"/>
                </a:moveTo>
                <a:cubicBezTo>
                  <a:pt x="46" y="25"/>
                  <a:pt x="49" y="25"/>
                  <a:pt x="52" y="26"/>
                </a:cubicBezTo>
                <a:cubicBezTo>
                  <a:pt x="56" y="28"/>
                  <a:pt x="58" y="29"/>
                  <a:pt x="58" y="31"/>
                </a:cubicBezTo>
                <a:cubicBezTo>
                  <a:pt x="58" y="32"/>
                  <a:pt x="56" y="34"/>
                  <a:pt x="52" y="35"/>
                </a:cubicBezTo>
                <a:cubicBezTo>
                  <a:pt x="50" y="36"/>
                  <a:pt x="49" y="36"/>
                  <a:pt x="47" y="37"/>
                </a:cubicBezTo>
                <a:cubicBezTo>
                  <a:pt x="46" y="33"/>
                  <a:pt x="45" y="29"/>
                  <a:pt x="43" y="26"/>
                </a:cubicBezTo>
                <a:cubicBezTo>
                  <a:pt x="43" y="25"/>
                  <a:pt x="43" y="25"/>
                  <a:pt x="42" y="24"/>
                </a:cubicBezTo>
                <a:close/>
                <a:moveTo>
                  <a:pt x="42" y="37"/>
                </a:moveTo>
                <a:cubicBezTo>
                  <a:pt x="41" y="34"/>
                  <a:pt x="40" y="31"/>
                  <a:pt x="38" y="28"/>
                </a:cubicBezTo>
                <a:cubicBezTo>
                  <a:pt x="38" y="26"/>
                  <a:pt x="37" y="25"/>
                  <a:pt x="36" y="23"/>
                </a:cubicBezTo>
                <a:cubicBezTo>
                  <a:pt x="35" y="23"/>
                  <a:pt x="33" y="23"/>
                  <a:pt x="32" y="23"/>
                </a:cubicBezTo>
                <a:cubicBezTo>
                  <a:pt x="31" y="23"/>
                  <a:pt x="30" y="23"/>
                  <a:pt x="29" y="23"/>
                </a:cubicBezTo>
                <a:cubicBezTo>
                  <a:pt x="28" y="24"/>
                  <a:pt x="27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3" y="29"/>
                  <a:pt x="19" y="33"/>
                  <a:pt x="17" y="37"/>
                </a:cubicBezTo>
                <a:cubicBezTo>
                  <a:pt x="21" y="38"/>
                  <a:pt x="26" y="38"/>
                  <a:pt x="32" y="38"/>
                </a:cubicBezTo>
                <a:cubicBezTo>
                  <a:pt x="35" y="38"/>
                  <a:pt x="39" y="38"/>
                  <a:pt x="42" y="37"/>
                </a:cubicBezTo>
                <a:close/>
                <a:moveTo>
                  <a:pt x="12" y="35"/>
                </a:moveTo>
                <a:cubicBezTo>
                  <a:pt x="12" y="35"/>
                  <a:pt x="12" y="35"/>
                  <a:pt x="12" y="35"/>
                </a:cubicBezTo>
                <a:cubicBezTo>
                  <a:pt x="8" y="34"/>
                  <a:pt x="5" y="32"/>
                  <a:pt x="5" y="31"/>
                </a:cubicBezTo>
                <a:cubicBezTo>
                  <a:pt x="5" y="29"/>
                  <a:pt x="8" y="28"/>
                  <a:pt x="12" y="26"/>
                </a:cubicBezTo>
                <a:cubicBezTo>
                  <a:pt x="14" y="25"/>
                  <a:pt x="17" y="25"/>
                  <a:pt x="21" y="24"/>
                </a:cubicBezTo>
                <a:cubicBezTo>
                  <a:pt x="17" y="28"/>
                  <a:pt x="14" y="32"/>
                  <a:pt x="12" y="35"/>
                </a:cubicBezTo>
                <a:close/>
                <a:moveTo>
                  <a:pt x="36" y="29"/>
                </a:moveTo>
                <a:cubicBezTo>
                  <a:pt x="36" y="31"/>
                  <a:pt x="34" y="34"/>
                  <a:pt x="32" y="35"/>
                </a:cubicBezTo>
                <a:cubicBezTo>
                  <a:pt x="36" y="35"/>
                  <a:pt x="37" y="32"/>
                  <a:pt x="36" y="29"/>
                </a:cubicBezTo>
                <a:close/>
                <a:moveTo>
                  <a:pt x="27" y="32"/>
                </a:moveTo>
                <a:cubicBezTo>
                  <a:pt x="28" y="32"/>
                  <a:pt x="28" y="31"/>
                  <a:pt x="28" y="31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1"/>
                  <a:pt x="27" y="32"/>
                  <a:pt x="27" y="32"/>
                </a:cubicBezTo>
                <a:close/>
                <a:moveTo>
                  <a:pt x="27" y="29"/>
                </a:moveTo>
                <a:cubicBezTo>
                  <a:pt x="29" y="30"/>
                  <a:pt x="29" y="30"/>
                  <a:pt x="29" y="30"/>
                </a:cubicBezTo>
                <a:cubicBezTo>
                  <a:pt x="30" y="29"/>
                  <a:pt x="31" y="28"/>
                  <a:pt x="32" y="27"/>
                </a:cubicBezTo>
                <a:cubicBezTo>
                  <a:pt x="31" y="26"/>
                  <a:pt x="31" y="26"/>
                  <a:pt x="31" y="26"/>
                </a:cubicBezTo>
                <a:cubicBezTo>
                  <a:pt x="29" y="26"/>
                  <a:pt x="28" y="27"/>
                  <a:pt x="27" y="29"/>
                </a:cubicBezTo>
                <a:close/>
                <a:moveTo>
                  <a:pt x="32" y="26"/>
                </a:move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6"/>
                  <a:pt x="34" y="26"/>
                </a:cubicBezTo>
                <a:cubicBezTo>
                  <a:pt x="33" y="26"/>
                  <a:pt x="33" y="26"/>
                  <a:pt x="32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l" blurRad="101600" dir="2700000" dist="25400" rotWithShape="0">
              <a:prstClr val="black">
                <a:alpha val="1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cxnSp>
        <p:nvCxnSpPr>
          <p:cNvPr id="12" name="直接连接符 11"/>
          <p:cNvCxnSpPr/>
          <p:nvPr/>
        </p:nvCxnSpPr>
        <p:spPr>
          <a:xfrm>
            <a:off x="7104112" y="3994301"/>
            <a:ext cx="4032448" cy="0"/>
          </a:xfrm>
          <a:prstGeom prst="line">
            <a:avLst/>
          </a:prstGeom>
          <a:ln cap="rnd" cmpd="sng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7281571" y="2516972"/>
            <a:ext cx="3861771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rgbClr val="78797B"/>
                </a:solidFill>
              </a:rPr>
              <a:t>上海锐普广告有限公司是中国第一家精品PPT设计机构。拥有国内顶尖的PPT制作技术、顶级的PPT设计团队，坚持精益求精、拒绝平庸的做事精神，帮助您实现美观、精致、严谨、动感的PPT展示效果，让您的PPT创造卓越价值。</a:t>
            </a:r>
          </a:p>
        </p:txBody>
      </p:sp>
      <p:sp>
        <p:nvSpPr>
          <p:cNvPr id="54" name="矩形 53"/>
          <p:cNvSpPr/>
          <p:nvPr/>
        </p:nvSpPr>
        <p:spPr>
          <a:xfrm>
            <a:off x="7281569" y="4087720"/>
            <a:ext cx="385474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rgbClr val="78797B"/>
                </a:solidFill>
              </a:rPr>
              <a:t>锐普PPT的设计理念：杜绝平庸、专做精品！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rgbClr val="78797B"/>
                </a:solidFill>
              </a:rPr>
              <a:t>100%专业；100%尽力；100%创意。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7416848" y="4718002"/>
            <a:ext cx="1224136" cy="337849"/>
            <a:chOff x="7392144" y="4915838"/>
            <a:chExt cx="1224136" cy="337849"/>
          </a:xfrm>
        </p:grpSpPr>
        <p:sp>
          <p:nvSpPr>
            <p:cNvPr id="59" name="椭圆 58"/>
            <p:cNvSpPr/>
            <p:nvPr/>
          </p:nvSpPr>
          <p:spPr>
            <a:xfrm>
              <a:off x="7392144" y="5030390"/>
              <a:ext cx="102884" cy="10288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7536160" y="4915838"/>
              <a:ext cx="1080120" cy="337849"/>
            </a:xfrm>
            <a:prstGeom prst="rect">
              <a:avLst/>
            </a:prstGeom>
          </p:spPr>
          <p:txBody>
            <a:bodyPr bIns="0" lIns="0" rIns="0" tIns="0" wrap="square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>
                  <a:solidFill>
                    <a:srgbClr val="78797B"/>
                  </a:solidFill>
                </a:defRPr>
              </a:lvl1pPr>
            </a:lstStyle>
            <a:p>
              <a:r>
                <a:rPr altLang="en-US" lang="zh-CN"/>
                <a:t>美观的定制设计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416848" y="5011292"/>
            <a:ext cx="1224136" cy="337849"/>
            <a:chOff x="7392144" y="4915838"/>
            <a:chExt cx="1224136" cy="337849"/>
          </a:xfrm>
        </p:grpSpPr>
        <p:sp>
          <p:nvSpPr>
            <p:cNvPr id="66" name="椭圆 65"/>
            <p:cNvSpPr/>
            <p:nvPr/>
          </p:nvSpPr>
          <p:spPr>
            <a:xfrm>
              <a:off x="7392144" y="5030390"/>
              <a:ext cx="102884" cy="10288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7536160" y="4915838"/>
              <a:ext cx="1080120" cy="337849"/>
            </a:xfrm>
            <a:prstGeom prst="rect">
              <a:avLst/>
            </a:prstGeom>
          </p:spPr>
          <p:txBody>
            <a:bodyPr bIns="0" lIns="0" rIns="0" tIns="0" wrap="square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>
                  <a:solidFill>
                    <a:srgbClr val="78797B"/>
                  </a:solidFill>
                </a:defRPr>
              </a:lvl1pPr>
            </a:lstStyle>
            <a:p>
              <a:r>
                <a:rPr altLang="en-US" lang="zh-CN" smtClean="0"/>
                <a:t>持续的技术支持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976320" y="4718002"/>
            <a:ext cx="1224136" cy="337849"/>
            <a:chOff x="7392144" y="4915838"/>
            <a:chExt cx="1224136" cy="337849"/>
          </a:xfrm>
        </p:grpSpPr>
        <p:sp>
          <p:nvSpPr>
            <p:cNvPr id="69" name="椭圆 68"/>
            <p:cNvSpPr/>
            <p:nvPr/>
          </p:nvSpPr>
          <p:spPr>
            <a:xfrm>
              <a:off x="7392144" y="5030390"/>
              <a:ext cx="102884" cy="10288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7536160" y="4915838"/>
              <a:ext cx="1080120" cy="337849"/>
            </a:xfrm>
            <a:prstGeom prst="rect">
              <a:avLst/>
            </a:prstGeom>
          </p:spPr>
          <p:txBody>
            <a:bodyPr bIns="0" lIns="0" rIns="0" tIns="0" wrap="square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>
                  <a:solidFill>
                    <a:srgbClr val="78797B"/>
                  </a:solidFill>
                </a:defRPr>
              </a:lvl1pPr>
            </a:lstStyle>
            <a:p>
              <a:r>
                <a:rPr altLang="en-US" lang="zh-CN"/>
                <a:t>创意的动画效果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976320" y="5011292"/>
            <a:ext cx="1224136" cy="337849"/>
            <a:chOff x="7392144" y="4915838"/>
            <a:chExt cx="1224136" cy="337849"/>
          </a:xfrm>
        </p:grpSpPr>
        <p:sp>
          <p:nvSpPr>
            <p:cNvPr id="72" name="椭圆 71"/>
            <p:cNvSpPr/>
            <p:nvPr/>
          </p:nvSpPr>
          <p:spPr>
            <a:xfrm>
              <a:off x="7392144" y="5030390"/>
              <a:ext cx="102884" cy="10288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7536160" y="4915838"/>
              <a:ext cx="1080120" cy="337849"/>
            </a:xfrm>
            <a:prstGeom prst="rect">
              <a:avLst/>
            </a:prstGeom>
          </p:spPr>
          <p:txBody>
            <a:bodyPr bIns="0" lIns="0" rIns="0" tIns="0" wrap="square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>
                  <a:solidFill>
                    <a:srgbClr val="78797B"/>
                  </a:solidFill>
                </a:defRPr>
              </a:lvl1pPr>
            </a:lstStyle>
            <a:p>
              <a:r>
                <a:rPr altLang="en-US" lang="zh-CN"/>
                <a:t>超值的服务报价</a:t>
              </a:r>
            </a:p>
          </p:txBody>
        </p:sp>
      </p:grpSp>
    </p:spTree>
    <p:extLst>
      <p:ext uri="{BB962C8B-B14F-4D97-AF65-F5344CB8AC3E}">
        <p14:creationId val="2788832372"/>
      </p:ext>
    </p:extLst>
  </p:cSld>
  <p:clrMapOvr>
    <a:masterClrMapping/>
  </p:clrMapOvr>
  <mc:AlternateContent>
    <mc:Choice Requires="p14">
      <p:transition spd="med">
        <p14:reveal/>
      </p:transition>
    </mc:Choice>
    <mc:Fallback>
      <p:transition spd="med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7" name="圆角矩形 6"/>
          <p:cNvSpPr/>
          <p:nvPr/>
        </p:nvSpPr>
        <p:spPr>
          <a:xfrm>
            <a:off x="8941263" y="2514756"/>
            <a:ext cx="2333198" cy="2082419"/>
          </a:xfrm>
          <a:custGeom>
            <a:gdLst>
              <a:gd fmla="*/ 0 w 2333198" name="connsiteX0"/>
              <a:gd fmla="*/ 0 h 2082419" name="connsiteY0"/>
              <a:gd fmla="*/ 2218124 w 2333198" name="connsiteX1"/>
              <a:gd fmla="*/ 0 h 2082419" name="connsiteY1"/>
              <a:gd fmla="*/ 2333198 w 2333198" name="connsiteX2"/>
              <a:gd fmla="*/ 115074 h 2082419" name="connsiteY2"/>
              <a:gd fmla="*/ 2333198 w 2333198" name="connsiteX3"/>
              <a:gd fmla="*/ 1967345 h 2082419" name="connsiteY3"/>
              <a:gd fmla="*/ 2218124 w 2333198" name="connsiteX4"/>
              <a:gd fmla="*/ 2082419 h 2082419" name="connsiteY4"/>
              <a:gd fmla="*/ 0 w 2333198" name="connsiteX5"/>
              <a:gd fmla="*/ 2082419 h 2082419" name="connsiteY5"/>
              <a:gd fmla="*/ 0 w 2448272" name="connsiteX6"/>
              <a:gd fmla="*/ 1967345 h 2082419" name="connsiteY6"/>
              <a:gd fmla="*/ 0 w 2448272" name="connsiteX7"/>
              <a:gd fmla="*/ 1967345 h 2082419" name="connsiteY7"/>
              <a:gd fmla="*/ 91440 w 2448272" name="connsiteX8"/>
              <a:gd fmla="*/ 206514 h 208241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082419" w="2333198">
                <a:moveTo>
                  <a:pt x="0" y="0"/>
                </a:moveTo>
                <a:lnTo>
                  <a:pt x="2218124" y="0"/>
                </a:lnTo>
                <a:cubicBezTo>
                  <a:pt x="2281678" y="0"/>
                  <a:pt x="2333198" y="51520"/>
                  <a:pt x="2333198" y="115074"/>
                </a:cubicBezTo>
                <a:lnTo>
                  <a:pt x="2333198" y="1967345"/>
                </a:lnTo>
                <a:cubicBezTo>
                  <a:pt x="2333198" y="2030899"/>
                  <a:pt x="2281678" y="2082419"/>
                  <a:pt x="2218124" y="2082419"/>
                </a:cubicBezTo>
                <a:lnTo>
                  <a:pt x="0" y="2082419"/>
                </a:lnTo>
              </a:path>
            </a:pathLst>
          </a:custGeom>
          <a:gradFill rotWithShape="1">
            <a:gsLst>
              <a:gs pos="0">
                <a:srgbClr val="F8F8F8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>
            <a:solidFill>
              <a:schemeClr val="bg1">
                <a:lumMod val="75000"/>
              </a:schemeClr>
            </a:solidFill>
            <a:round/>
          </a:ln>
          <a:effectLst>
            <a:outerShdw algn="tl" blurRad="101600" dir="2700000" dist="38100" rotWithShape="0">
              <a:schemeClr val="bg1">
                <a:lumMod val="50000"/>
                <a:alpha val="40000"/>
              </a:schemeClr>
            </a:outerShdw>
          </a:effectLst>
        </p:spPr>
        <p:txBody>
          <a:bodyPr anchor="ctr" wrap="none"/>
          <a:lstStyle/>
          <a:p>
            <a:endParaRPr altLang="en-US" kern="0" lang="zh-CN">
              <a:solidFill>
                <a:sysClr lastClr="000000" val="windowText"/>
              </a:solidFill>
              <a:ea charset="-122" pitchFamily="34" typeface="微软雅黑"/>
            </a:endParaRPr>
          </a:p>
        </p:txBody>
      </p:sp>
      <p:sp>
        <p:nvSpPr>
          <p:cNvPr id="7" name="圆角矩形 6"/>
          <p:cNvSpPr/>
          <p:nvPr/>
        </p:nvSpPr>
        <p:spPr>
          <a:xfrm flipH="1">
            <a:off x="835858" y="2514756"/>
            <a:ext cx="2333198" cy="2082419"/>
          </a:xfrm>
          <a:custGeom>
            <a:gdLst>
              <a:gd fmla="*/ 0 w 2333198" name="connsiteX0"/>
              <a:gd fmla="*/ 0 h 2082419" name="connsiteY0"/>
              <a:gd fmla="*/ 2218124 w 2333198" name="connsiteX1"/>
              <a:gd fmla="*/ 0 h 2082419" name="connsiteY1"/>
              <a:gd fmla="*/ 2333198 w 2333198" name="connsiteX2"/>
              <a:gd fmla="*/ 115074 h 2082419" name="connsiteY2"/>
              <a:gd fmla="*/ 2333198 w 2333198" name="connsiteX3"/>
              <a:gd fmla="*/ 1967345 h 2082419" name="connsiteY3"/>
              <a:gd fmla="*/ 2218124 w 2333198" name="connsiteX4"/>
              <a:gd fmla="*/ 2082419 h 2082419" name="connsiteY4"/>
              <a:gd fmla="*/ 0 w 2333198" name="connsiteX5"/>
              <a:gd fmla="*/ 2082419 h 2082419" name="connsiteY5"/>
              <a:gd fmla="*/ 0 w 2448272" name="connsiteX6"/>
              <a:gd fmla="*/ 1967345 h 2082419" name="connsiteY6"/>
              <a:gd fmla="*/ 0 w 2448272" name="connsiteX7"/>
              <a:gd fmla="*/ 1967345 h 2082419" name="connsiteY7"/>
              <a:gd fmla="*/ 91440 w 2448272" name="connsiteX8"/>
              <a:gd fmla="*/ 206514 h 208241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082419" w="2333198">
                <a:moveTo>
                  <a:pt x="0" y="0"/>
                </a:moveTo>
                <a:lnTo>
                  <a:pt x="2218124" y="0"/>
                </a:lnTo>
                <a:cubicBezTo>
                  <a:pt x="2281678" y="0"/>
                  <a:pt x="2333198" y="51520"/>
                  <a:pt x="2333198" y="115074"/>
                </a:cubicBezTo>
                <a:lnTo>
                  <a:pt x="2333198" y="1967345"/>
                </a:lnTo>
                <a:cubicBezTo>
                  <a:pt x="2333198" y="2030899"/>
                  <a:pt x="2281678" y="2082419"/>
                  <a:pt x="2218124" y="2082419"/>
                </a:cubicBezTo>
                <a:lnTo>
                  <a:pt x="0" y="2082419"/>
                </a:lnTo>
              </a:path>
            </a:pathLst>
          </a:custGeom>
          <a:gradFill rotWithShape="1">
            <a:gsLst>
              <a:gs pos="0">
                <a:srgbClr val="F8F8F8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>
            <a:solidFill>
              <a:schemeClr val="bg1">
                <a:lumMod val="75000"/>
              </a:schemeClr>
            </a:solidFill>
            <a:round/>
          </a:ln>
          <a:effectLst>
            <a:outerShdw algn="tl" blurRad="101600" dir="2700000" dist="38100" rotWithShape="0">
              <a:schemeClr val="bg1">
                <a:lumMod val="50000"/>
                <a:alpha val="40000"/>
              </a:schemeClr>
            </a:outerShdw>
          </a:effectLst>
        </p:spPr>
        <p:txBody>
          <a:bodyPr anchor="ctr" wrap="none"/>
          <a:lstStyle/>
          <a:p>
            <a:endParaRPr altLang="en-US" kern="0" lang="zh-CN">
              <a:solidFill>
                <a:sysClr lastClr="000000" val="windowText"/>
              </a:solidFill>
              <a:ea charset="-122" pitchFamily="34" typeface="微软雅黑"/>
            </a:endParaRPr>
          </a:p>
        </p:txBody>
      </p:sp>
      <p:sp>
        <p:nvSpPr>
          <p:cNvPr id="96" name="矩形 95"/>
          <p:cNvSpPr/>
          <p:nvPr/>
        </p:nvSpPr>
        <p:spPr>
          <a:xfrm flipH="1">
            <a:off x="1240937" y="3467403"/>
            <a:ext cx="1523041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1400">
                <a:solidFill>
                  <a:schemeClr val="tx1">
                    <a:lumMod val="65000"/>
                    <a:lumOff val="35000"/>
                  </a:schemeClr>
                </a:solidFill>
              </a:rPr>
              <a:t>100%专业；100%尽力；100%创意。</a:t>
            </a:r>
          </a:p>
        </p:txBody>
      </p:sp>
      <p:sp>
        <p:nvSpPr>
          <p:cNvPr id="71" name="矩形 70"/>
          <p:cNvSpPr/>
          <p:nvPr/>
        </p:nvSpPr>
        <p:spPr>
          <a:xfrm flipH="1">
            <a:off x="979377" y="2750180"/>
            <a:ext cx="2046162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锐普PPT的设计理念：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杜绝平庸、专做精品！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495B929F-6A9E-4908-894A-1AB6B1F911E3}" type="slidenum">
              <a:rPr altLang="en-US" lang="zh-CN" smtClean="0"/>
              <a:t>7</a:t>
            </a:fld>
          </a:p>
        </p:txBody>
      </p:sp>
      <p:sp>
        <p:nvSpPr>
          <p:cNvPr id="102" name="椭圆 101"/>
          <p:cNvSpPr/>
          <p:nvPr/>
        </p:nvSpPr>
        <p:spPr>
          <a:xfrm flipH="1">
            <a:off x="6191196" y="5113894"/>
            <a:ext cx="760366" cy="2980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9" name="椭圆 98"/>
          <p:cNvSpPr/>
          <p:nvPr/>
        </p:nvSpPr>
        <p:spPr>
          <a:xfrm flipH="1">
            <a:off x="5027244" y="5113894"/>
            <a:ext cx="760366" cy="2980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1" name="椭圆 100"/>
          <p:cNvSpPr/>
          <p:nvPr/>
        </p:nvSpPr>
        <p:spPr>
          <a:xfrm flipH="1">
            <a:off x="7710585" y="5100233"/>
            <a:ext cx="880128" cy="3449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8" name="椭圆 97"/>
          <p:cNvSpPr/>
          <p:nvPr/>
        </p:nvSpPr>
        <p:spPr>
          <a:xfrm flipH="1">
            <a:off x="3620673" y="5100233"/>
            <a:ext cx="880128" cy="3449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4" name="组合 83"/>
          <p:cNvGrpSpPr/>
          <p:nvPr/>
        </p:nvGrpSpPr>
        <p:grpSpPr>
          <a:xfrm>
            <a:off x="2944425" y="2238522"/>
            <a:ext cx="2062784" cy="3005179"/>
            <a:chOff x="4002347" y="2299476"/>
            <a:chExt cx="1600757" cy="2332073"/>
          </a:xfrm>
          <a:effectLst>
            <a:outerShdw algn="tr" blurRad="101600" dir="8100000" dist="38100" rotWithShape="0">
              <a:prstClr val="black">
                <a:alpha val="40000"/>
              </a:prstClr>
            </a:outerShdw>
          </a:effectLst>
        </p:grpSpPr>
        <p:sp>
          <p:nvSpPr>
            <p:cNvPr id="4" name="Freeform 54"/>
            <p:cNvSpPr/>
            <p:nvPr/>
          </p:nvSpPr>
          <p:spPr bwMode="auto">
            <a:xfrm>
              <a:off x="4634084" y="4105816"/>
              <a:ext cx="415447" cy="523592"/>
            </a:xfrm>
            <a:custGeom>
              <a:gdLst>
                <a:gd fmla="*/ 164 w 164" name="T0"/>
                <a:gd fmla="*/ 71 h 207" name="T1"/>
                <a:gd fmla="*/ 68 w 164" name="T2"/>
                <a:gd fmla="*/ 8 h 207" name="T3"/>
                <a:gd fmla="*/ 65 w 164" name="T4"/>
                <a:gd fmla="*/ 18 h 207" name="T5"/>
                <a:gd fmla="*/ 61 w 164" name="T6"/>
                <a:gd fmla="*/ 30 h 207" name="T7"/>
                <a:gd fmla="*/ 57 w 164" name="T8"/>
                <a:gd fmla="*/ 38 h 207" name="T9"/>
                <a:gd fmla="*/ 52 w 164" name="T10"/>
                <a:gd fmla="*/ 49 h 207" name="T11"/>
                <a:gd fmla="*/ 47 w 164" name="T12"/>
                <a:gd fmla="*/ 58 h 207" name="T13"/>
                <a:gd fmla="*/ 38 w 164" name="T14"/>
                <a:gd fmla="*/ 70 h 207" name="T15"/>
                <a:gd fmla="*/ 32 w 164" name="T16"/>
                <a:gd fmla="*/ 78 h 207" name="T17"/>
                <a:gd fmla="*/ 20 w 164" name="T18"/>
                <a:gd fmla="*/ 91 h 207" name="T19"/>
                <a:gd fmla="*/ 11 w 164" name="T20"/>
                <a:gd fmla="*/ 101 h 207" name="T21"/>
                <a:gd fmla="*/ 4 w 164" name="T22"/>
                <a:gd fmla="*/ 107 h 207" name="T23"/>
                <a:gd fmla="*/ 4 w 164" name="T24"/>
                <a:gd fmla="*/ 107 h 207" name="T25"/>
                <a:gd fmla="*/ 3 w 164" name="T26"/>
                <a:gd fmla="*/ 108 h 207" name="T27"/>
                <a:gd fmla="*/ 2 w 164" name="T28"/>
                <a:gd fmla="*/ 109 h 207" name="T29"/>
                <a:gd fmla="*/ 2 w 164" name="T30"/>
                <a:gd fmla="*/ 109 h 207" name="T31"/>
                <a:gd fmla="*/ 2 w 164" name="T32"/>
                <a:gd fmla="*/ 110 h 207" name="T33"/>
                <a:gd fmla="*/ 1 w 164" name="T34"/>
                <a:gd fmla="*/ 110 h 207" name="T35"/>
                <a:gd fmla="*/ 1 w 164" name="T36"/>
                <a:gd fmla="*/ 111 h 207" name="T37"/>
                <a:gd fmla="*/ 1 w 164" name="T38"/>
                <a:gd fmla="*/ 112 h 207" name="T39"/>
                <a:gd fmla="*/ 0 w 164" name="T40"/>
                <a:gd fmla="*/ 115 h 207" name="T41"/>
                <a:gd fmla="*/ 1 w 164" name="T42"/>
                <a:gd fmla="*/ 116 h 207" name="T43"/>
                <a:gd fmla="*/ 2 w 164" name="T44"/>
                <a:gd fmla="*/ 119 h 207" name="T45"/>
                <a:gd fmla="*/ 87 w 164" name="T46"/>
                <a:gd fmla="*/ 207 h 207" name="T47"/>
                <a:gd fmla="*/ 86 w 164" name="T48"/>
                <a:gd fmla="*/ 206 h 207" name="T49"/>
                <a:gd fmla="*/ 86 w 164" name="T50"/>
                <a:gd fmla="*/ 202 h 207" name="T51"/>
                <a:gd fmla="*/ 87 w 164" name="T52"/>
                <a:gd fmla="*/ 196 h 207" name="T53"/>
                <a:gd fmla="*/ 91 w 164" name="T54"/>
                <a:gd fmla="*/ 192 h 207" name="T55"/>
                <a:gd fmla="*/ 95 w 164" name="T56"/>
                <a:gd fmla="*/ 188 h 207" name="T57"/>
                <a:gd fmla="*/ 101 w 164" name="T58"/>
                <a:gd fmla="*/ 183 h 207" name="T59"/>
                <a:gd fmla="*/ 107 w 164" name="T60"/>
                <a:gd fmla="*/ 175 h 207" name="T61"/>
                <a:gd fmla="*/ 115 w 164" name="T62"/>
                <a:gd fmla="*/ 167 h 207" name="T63"/>
                <a:gd fmla="*/ 121 w 164" name="T64"/>
                <a:gd fmla="*/ 160 h 207" name="T65"/>
                <a:gd fmla="*/ 125 w 164" name="T66"/>
                <a:gd fmla="*/ 155 h 207" name="T67"/>
                <a:gd fmla="*/ 128 w 164" name="T68"/>
                <a:gd fmla="*/ 150 h 207" name="T69"/>
                <a:gd fmla="*/ 133 w 164" name="T70"/>
                <a:gd fmla="*/ 142 h 207" name="T71"/>
                <a:gd fmla="*/ 138 w 164" name="T72"/>
                <a:gd fmla="*/ 135 h 207" name="T73"/>
                <a:gd fmla="*/ 142 w 164" name="T74"/>
                <a:gd fmla="*/ 128 h 207" name="T75"/>
                <a:gd fmla="*/ 145 w 164" name="T76"/>
                <a:gd fmla="*/ 124 h 207" name="T77"/>
                <a:gd fmla="*/ 148 w 164" name="T78"/>
                <a:gd fmla="*/ 117 h 207" name="T79"/>
                <a:gd fmla="*/ 151 w 164" name="T80"/>
                <a:gd fmla="*/ 111 h 207" name="T81"/>
                <a:gd fmla="*/ 154 w 164" name="T82"/>
                <a:gd fmla="*/ 105 h 207" name="T83"/>
                <a:gd fmla="*/ 156 w 164" name="T84"/>
                <a:gd fmla="*/ 98 h 207" name="T85"/>
                <a:gd fmla="*/ 159 w 164" name="T86"/>
                <a:gd fmla="*/ 92 h 207" name="T87"/>
                <a:gd fmla="*/ 161 w 164" name="T88"/>
                <a:gd fmla="*/ 85 h 207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06" w="164">
                  <a:moveTo>
                    <a:pt x="163" y="78"/>
                  </a:moveTo>
                  <a:cubicBezTo>
                    <a:pt x="163" y="78"/>
                    <a:pt x="163" y="78"/>
                    <a:pt x="163" y="78"/>
                  </a:cubicBezTo>
                  <a:cubicBezTo>
                    <a:pt x="163" y="76"/>
                    <a:pt x="164" y="73"/>
                    <a:pt x="164" y="7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2"/>
                    <a:pt x="69" y="4"/>
                    <a:pt x="69" y="6"/>
                  </a:cubicBezTo>
                  <a:cubicBezTo>
                    <a:pt x="69" y="6"/>
                    <a:pt x="68" y="7"/>
                    <a:pt x="68" y="8"/>
                  </a:cubicBezTo>
                  <a:cubicBezTo>
                    <a:pt x="68" y="9"/>
                    <a:pt x="68" y="10"/>
                    <a:pt x="67" y="12"/>
                  </a:cubicBezTo>
                  <a:cubicBezTo>
                    <a:pt x="67" y="13"/>
                    <a:pt x="67" y="13"/>
                    <a:pt x="66" y="14"/>
                  </a:cubicBezTo>
                  <a:cubicBezTo>
                    <a:pt x="66" y="16"/>
                    <a:pt x="66" y="17"/>
                    <a:pt x="65" y="18"/>
                  </a:cubicBezTo>
                  <a:cubicBezTo>
                    <a:pt x="65" y="19"/>
                    <a:pt x="65" y="20"/>
                    <a:pt x="64" y="21"/>
                  </a:cubicBezTo>
                  <a:cubicBezTo>
                    <a:pt x="64" y="22"/>
                    <a:pt x="64" y="23"/>
                    <a:pt x="63" y="24"/>
                  </a:cubicBezTo>
                  <a:cubicBezTo>
                    <a:pt x="62" y="26"/>
                    <a:pt x="62" y="28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0" y="32"/>
                    <a:pt x="59" y="34"/>
                    <a:pt x="58" y="36"/>
                  </a:cubicBezTo>
                  <a:cubicBezTo>
                    <a:pt x="58" y="37"/>
                    <a:pt x="58" y="37"/>
                    <a:pt x="57" y="38"/>
                  </a:cubicBezTo>
                  <a:cubicBezTo>
                    <a:pt x="57" y="39"/>
                    <a:pt x="56" y="41"/>
                    <a:pt x="55" y="42"/>
                  </a:cubicBezTo>
                  <a:cubicBezTo>
                    <a:pt x="55" y="43"/>
                    <a:pt x="55" y="44"/>
                    <a:pt x="54" y="44"/>
                  </a:cubicBezTo>
                  <a:cubicBezTo>
                    <a:pt x="53" y="46"/>
                    <a:pt x="53" y="47"/>
                    <a:pt x="52" y="49"/>
                  </a:cubicBezTo>
                  <a:cubicBezTo>
                    <a:pt x="52" y="49"/>
                    <a:pt x="51" y="50"/>
                    <a:pt x="51" y="50"/>
                  </a:cubicBezTo>
                  <a:cubicBezTo>
                    <a:pt x="50" y="52"/>
                    <a:pt x="49" y="54"/>
                    <a:pt x="47" y="56"/>
                  </a:cubicBezTo>
                  <a:cubicBezTo>
                    <a:pt x="47" y="57"/>
                    <a:pt x="47" y="57"/>
                    <a:pt x="47" y="58"/>
                  </a:cubicBezTo>
                  <a:cubicBezTo>
                    <a:pt x="46" y="59"/>
                    <a:pt x="44" y="61"/>
                    <a:pt x="43" y="63"/>
                  </a:cubicBezTo>
                  <a:cubicBezTo>
                    <a:pt x="43" y="63"/>
                    <a:pt x="43" y="64"/>
                    <a:pt x="42" y="64"/>
                  </a:cubicBezTo>
                  <a:cubicBezTo>
                    <a:pt x="41" y="66"/>
                    <a:pt x="40" y="68"/>
                    <a:pt x="38" y="70"/>
                  </a:cubicBezTo>
                  <a:cubicBezTo>
                    <a:pt x="38" y="71"/>
                    <a:pt x="37" y="71"/>
                    <a:pt x="37" y="71"/>
                  </a:cubicBezTo>
                  <a:cubicBezTo>
                    <a:pt x="36" y="73"/>
                    <a:pt x="34" y="75"/>
                    <a:pt x="33" y="77"/>
                  </a:cubicBezTo>
                  <a:cubicBezTo>
                    <a:pt x="32" y="77"/>
                    <a:pt x="32" y="78"/>
                    <a:pt x="32" y="78"/>
                  </a:cubicBezTo>
                  <a:cubicBezTo>
                    <a:pt x="30" y="80"/>
                    <a:pt x="28" y="82"/>
                    <a:pt x="27" y="84"/>
                  </a:cubicBezTo>
                  <a:cubicBezTo>
                    <a:pt x="26" y="85"/>
                    <a:pt x="26" y="85"/>
                    <a:pt x="25" y="86"/>
                  </a:cubicBezTo>
                  <a:cubicBezTo>
                    <a:pt x="23" y="88"/>
                    <a:pt x="22" y="90"/>
                    <a:pt x="20" y="91"/>
                  </a:cubicBezTo>
                  <a:cubicBezTo>
                    <a:pt x="20" y="92"/>
                    <a:pt x="19" y="92"/>
                    <a:pt x="19" y="92"/>
                  </a:cubicBezTo>
                  <a:cubicBezTo>
                    <a:pt x="17" y="95"/>
                    <a:pt x="15" y="97"/>
                    <a:pt x="13" y="99"/>
                  </a:cubicBezTo>
                  <a:cubicBezTo>
                    <a:pt x="12" y="99"/>
                    <a:pt x="12" y="100"/>
                    <a:pt x="11" y="101"/>
                  </a:cubicBezTo>
                  <a:cubicBezTo>
                    <a:pt x="9" y="103"/>
                    <a:pt x="6" y="105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9"/>
                  </a:cubicBezTo>
                  <a:cubicBezTo>
                    <a:pt x="3" y="109"/>
                    <a:pt x="3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1" y="110"/>
                  </a:cubicBezTo>
                  <a:cubicBezTo>
                    <a:pt x="1" y="110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4"/>
                    <a:pt x="0" y="114"/>
                    <a:pt x="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1" y="115"/>
                    <a:pt x="1" y="115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7"/>
                    <a:pt x="1" y="117"/>
                    <a:pt x="1" y="118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1" y="118"/>
                    <a:pt x="2" y="118"/>
                    <a:pt x="2" y="119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31" y="149"/>
                    <a:pt x="59" y="178"/>
                    <a:pt x="87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87" y="206"/>
                    <a:pt x="87" y="206"/>
                    <a:pt x="87" y="206"/>
                  </a:cubicBezTo>
                  <a:cubicBezTo>
                    <a:pt x="87" y="206"/>
                    <a:pt x="87" y="206"/>
                    <a:pt x="86" y="206"/>
                  </a:cubicBezTo>
                  <a:cubicBezTo>
                    <a:pt x="86" y="206"/>
                    <a:pt x="86" y="205"/>
                    <a:pt x="86" y="205"/>
                  </a:cubicBezTo>
                  <a:cubicBezTo>
                    <a:pt x="86" y="204"/>
                    <a:pt x="86" y="203"/>
                    <a:pt x="86" y="203"/>
                  </a:cubicBezTo>
                  <a:cubicBezTo>
                    <a:pt x="86" y="202"/>
                    <a:pt x="86" y="202"/>
                    <a:pt x="86" y="202"/>
                  </a:cubicBezTo>
                  <a:cubicBezTo>
                    <a:pt x="86" y="201"/>
                    <a:pt x="86" y="200"/>
                    <a:pt x="86" y="199"/>
                  </a:cubicBezTo>
                  <a:cubicBezTo>
                    <a:pt x="86" y="199"/>
                    <a:pt x="86" y="199"/>
                    <a:pt x="86" y="199"/>
                  </a:cubicBezTo>
                  <a:cubicBezTo>
                    <a:pt x="86" y="198"/>
                    <a:pt x="87" y="197"/>
                    <a:pt x="87" y="196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8" y="195"/>
                    <a:pt x="89" y="194"/>
                    <a:pt x="90" y="193"/>
                  </a:cubicBezTo>
                  <a:cubicBezTo>
                    <a:pt x="90" y="193"/>
                    <a:pt x="91" y="192"/>
                    <a:pt x="91" y="192"/>
                  </a:cubicBezTo>
                  <a:cubicBezTo>
                    <a:pt x="91" y="192"/>
                    <a:pt x="92" y="191"/>
                    <a:pt x="92" y="191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4" y="189"/>
                    <a:pt x="94" y="189"/>
                    <a:pt x="95" y="188"/>
                  </a:cubicBezTo>
                  <a:cubicBezTo>
                    <a:pt x="96" y="187"/>
                    <a:pt x="96" y="187"/>
                    <a:pt x="97" y="186"/>
                  </a:cubicBezTo>
                  <a:cubicBezTo>
                    <a:pt x="98" y="185"/>
                    <a:pt x="99" y="184"/>
                    <a:pt x="99" y="184"/>
                  </a:cubicBezTo>
                  <a:cubicBezTo>
                    <a:pt x="100" y="183"/>
                    <a:pt x="100" y="183"/>
                    <a:pt x="101" y="183"/>
                  </a:cubicBezTo>
                  <a:cubicBezTo>
                    <a:pt x="102" y="181"/>
                    <a:pt x="104" y="179"/>
                    <a:pt x="106" y="177"/>
                  </a:cubicBezTo>
                  <a:cubicBezTo>
                    <a:pt x="106" y="177"/>
                    <a:pt x="106" y="177"/>
                    <a:pt x="106" y="176"/>
                  </a:cubicBezTo>
                  <a:cubicBezTo>
                    <a:pt x="107" y="176"/>
                    <a:pt x="107" y="176"/>
                    <a:pt x="107" y="175"/>
                  </a:cubicBezTo>
                  <a:cubicBezTo>
                    <a:pt x="109" y="174"/>
                    <a:pt x="110" y="172"/>
                    <a:pt x="111" y="171"/>
                  </a:cubicBezTo>
                  <a:cubicBezTo>
                    <a:pt x="112" y="170"/>
                    <a:pt x="113" y="170"/>
                    <a:pt x="113" y="169"/>
                  </a:cubicBezTo>
                  <a:cubicBezTo>
                    <a:pt x="114" y="168"/>
                    <a:pt x="114" y="168"/>
                    <a:pt x="115" y="167"/>
                  </a:cubicBezTo>
                  <a:cubicBezTo>
                    <a:pt x="115" y="166"/>
                    <a:pt x="116" y="166"/>
                    <a:pt x="116" y="165"/>
                  </a:cubicBezTo>
                  <a:cubicBezTo>
                    <a:pt x="118" y="164"/>
                    <a:pt x="119" y="162"/>
                    <a:pt x="120" y="160"/>
                  </a:cubicBezTo>
                  <a:cubicBezTo>
                    <a:pt x="121" y="160"/>
                    <a:pt x="121" y="160"/>
                    <a:pt x="121" y="160"/>
                  </a:cubicBezTo>
                  <a:cubicBezTo>
                    <a:pt x="121" y="160"/>
                    <a:pt x="121" y="160"/>
                    <a:pt x="121" y="159"/>
                  </a:cubicBezTo>
                  <a:cubicBezTo>
                    <a:pt x="121" y="159"/>
                    <a:pt x="121" y="159"/>
                    <a:pt x="122" y="159"/>
                  </a:cubicBezTo>
                  <a:cubicBezTo>
                    <a:pt x="123" y="157"/>
                    <a:pt x="124" y="156"/>
                    <a:pt x="125" y="155"/>
                  </a:cubicBezTo>
                  <a:cubicBezTo>
                    <a:pt x="125" y="154"/>
                    <a:pt x="126" y="153"/>
                    <a:pt x="126" y="152"/>
                  </a:cubicBezTo>
                  <a:cubicBezTo>
                    <a:pt x="127" y="152"/>
                    <a:pt x="127" y="151"/>
                    <a:pt x="128" y="151"/>
                  </a:cubicBezTo>
                  <a:cubicBezTo>
                    <a:pt x="128" y="150"/>
                    <a:pt x="128" y="150"/>
                    <a:pt x="128" y="150"/>
                  </a:cubicBezTo>
                  <a:cubicBezTo>
                    <a:pt x="130" y="148"/>
                    <a:pt x="131" y="146"/>
                    <a:pt x="132" y="144"/>
                  </a:cubicBezTo>
                  <a:cubicBezTo>
                    <a:pt x="132" y="144"/>
                    <a:pt x="132" y="144"/>
                    <a:pt x="133" y="144"/>
                  </a:cubicBezTo>
                  <a:cubicBezTo>
                    <a:pt x="133" y="143"/>
                    <a:pt x="133" y="143"/>
                    <a:pt x="133" y="142"/>
                  </a:cubicBezTo>
                  <a:cubicBezTo>
                    <a:pt x="134" y="141"/>
                    <a:pt x="135" y="140"/>
                    <a:pt x="136" y="139"/>
                  </a:cubicBezTo>
                  <a:cubicBezTo>
                    <a:pt x="136" y="138"/>
                    <a:pt x="137" y="137"/>
                    <a:pt x="137" y="137"/>
                  </a:cubicBezTo>
                  <a:cubicBezTo>
                    <a:pt x="138" y="136"/>
                    <a:pt x="138" y="135"/>
                    <a:pt x="138" y="135"/>
                  </a:cubicBezTo>
                  <a:cubicBezTo>
                    <a:pt x="138" y="135"/>
                    <a:pt x="139" y="134"/>
                    <a:pt x="139" y="134"/>
                  </a:cubicBezTo>
                  <a:cubicBezTo>
                    <a:pt x="140" y="132"/>
                    <a:pt x="141" y="130"/>
                    <a:pt x="142" y="129"/>
                  </a:cubicBezTo>
                  <a:cubicBezTo>
                    <a:pt x="142" y="129"/>
                    <a:pt x="142" y="128"/>
                    <a:pt x="142" y="128"/>
                  </a:cubicBezTo>
                  <a:cubicBezTo>
                    <a:pt x="142" y="128"/>
                    <a:pt x="142" y="128"/>
                    <a:pt x="143" y="128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4" y="126"/>
                    <a:pt x="144" y="125"/>
                    <a:pt x="145" y="124"/>
                  </a:cubicBezTo>
                  <a:cubicBezTo>
                    <a:pt x="145" y="123"/>
                    <a:pt x="146" y="122"/>
                    <a:pt x="146" y="121"/>
                  </a:cubicBezTo>
                  <a:cubicBezTo>
                    <a:pt x="146" y="121"/>
                    <a:pt x="147" y="120"/>
                    <a:pt x="147" y="119"/>
                  </a:cubicBezTo>
                  <a:cubicBezTo>
                    <a:pt x="147" y="119"/>
                    <a:pt x="148" y="118"/>
                    <a:pt x="148" y="117"/>
                  </a:cubicBezTo>
                  <a:cubicBezTo>
                    <a:pt x="149" y="116"/>
                    <a:pt x="149" y="115"/>
                    <a:pt x="150" y="114"/>
                  </a:cubicBezTo>
                  <a:cubicBezTo>
                    <a:pt x="150" y="113"/>
                    <a:pt x="150" y="113"/>
                    <a:pt x="151" y="112"/>
                  </a:cubicBezTo>
                  <a:cubicBezTo>
                    <a:pt x="151" y="112"/>
                    <a:pt x="151" y="112"/>
                    <a:pt x="151" y="111"/>
                  </a:cubicBezTo>
                  <a:cubicBezTo>
                    <a:pt x="152" y="109"/>
                    <a:pt x="153" y="107"/>
                    <a:pt x="153" y="105"/>
                  </a:cubicBezTo>
                  <a:cubicBezTo>
                    <a:pt x="153" y="105"/>
                    <a:pt x="153" y="105"/>
                    <a:pt x="153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3"/>
                    <a:pt x="155" y="101"/>
                    <a:pt x="156" y="100"/>
                  </a:cubicBezTo>
                  <a:cubicBezTo>
                    <a:pt x="156" y="99"/>
                    <a:pt x="156" y="99"/>
                    <a:pt x="156" y="99"/>
                  </a:cubicBezTo>
                  <a:cubicBezTo>
                    <a:pt x="156" y="99"/>
                    <a:pt x="156" y="98"/>
                    <a:pt x="156" y="98"/>
                  </a:cubicBezTo>
                  <a:cubicBezTo>
                    <a:pt x="157" y="97"/>
                    <a:pt x="157" y="96"/>
                    <a:pt x="158" y="95"/>
                  </a:cubicBezTo>
                  <a:cubicBezTo>
                    <a:pt x="158" y="94"/>
                    <a:pt x="158" y="93"/>
                    <a:pt x="158" y="92"/>
                  </a:cubicBezTo>
                  <a:cubicBezTo>
                    <a:pt x="158" y="92"/>
                    <a:pt x="159" y="92"/>
                    <a:pt x="159" y="92"/>
                  </a:cubicBezTo>
                  <a:cubicBezTo>
                    <a:pt x="159" y="90"/>
                    <a:pt x="159" y="89"/>
                    <a:pt x="160" y="87"/>
                  </a:cubicBezTo>
                  <a:cubicBezTo>
                    <a:pt x="160" y="87"/>
                    <a:pt x="160" y="86"/>
                    <a:pt x="161" y="85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1" y="83"/>
                    <a:pt x="162" y="82"/>
                    <a:pt x="162" y="80"/>
                  </a:cubicBezTo>
                  <a:cubicBezTo>
                    <a:pt x="162" y="79"/>
                    <a:pt x="162" y="79"/>
                    <a:pt x="163" y="78"/>
                  </a:cubicBezTo>
                  <a:close/>
                </a:path>
              </a:pathLst>
            </a:custGeom>
            <a:solidFill>
              <a:srgbClr val="2187A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4002347" y="2312324"/>
              <a:ext cx="295524" cy="2061176"/>
            </a:xfrm>
            <a:custGeom>
              <a:gdLst>
                <a:gd fmla="*/ 273207 w 295524" name="connsiteX0"/>
                <a:gd fmla="*/ 2047611 h 2061176" name="connsiteY0"/>
                <a:gd fmla="*/ 283747 w 295524" name="connsiteX1"/>
                <a:gd fmla="*/ 2061176 h 2061176" name="connsiteY1"/>
                <a:gd fmla="*/ 273619 w 295524" name="connsiteX2"/>
                <a:gd fmla="*/ 2048568 h 2061176" name="connsiteY2"/>
                <a:gd fmla="*/ 295524 w 295524" name="connsiteX3"/>
                <a:gd fmla="*/ 0 h 2061176" name="connsiteY3"/>
                <a:gd fmla="*/ 282895 w 295524" name="connsiteX4"/>
                <a:gd fmla="*/ 7589 h 2061176" name="connsiteY4"/>
                <a:gd fmla="*/ 280369 w 295524" name="connsiteX5"/>
                <a:gd fmla="*/ 7589 h 2061176" name="connsiteY5"/>
                <a:gd fmla="*/ 270266 w 295524" name="connsiteX6"/>
                <a:gd fmla="*/ 12649 h 2061176" name="connsiteY6"/>
                <a:gd fmla="*/ 267740 w 295524" name="connsiteX7"/>
                <a:gd fmla="*/ 12649 h 2061176" name="connsiteY7"/>
                <a:gd fmla="*/ 257637 w 295524" name="connsiteX8"/>
                <a:gd fmla="*/ 20238 h 2061176" name="connsiteY8"/>
                <a:gd fmla="*/ 255111 w 295524" name="connsiteX9"/>
                <a:gd fmla="*/ 20238 h 2061176" name="connsiteY9"/>
                <a:gd fmla="*/ 245007 w 295524" name="connsiteX10"/>
                <a:gd fmla="*/ 27827 h 2061176" name="connsiteY10"/>
                <a:gd fmla="*/ 242481 w 295524" name="connsiteX11"/>
                <a:gd fmla="*/ 30357 h 2061176" name="connsiteY11"/>
                <a:gd fmla="*/ 232378 w 295524" name="connsiteX12"/>
                <a:gd fmla="*/ 37947 h 2061176" name="connsiteY12"/>
                <a:gd fmla="*/ 222275 w 295524" name="connsiteX13"/>
                <a:gd fmla="*/ 48066 h 2061176" name="connsiteY13"/>
                <a:gd fmla="*/ 212171 w 295524" name="connsiteX14"/>
                <a:gd fmla="*/ 58185 h 2061176" name="connsiteY14"/>
                <a:gd fmla="*/ 212171 w 295524" name="connsiteX15"/>
                <a:gd fmla="*/ 60715 h 2061176" name="connsiteY15"/>
                <a:gd fmla="*/ 202068 w 295524" name="connsiteX16"/>
                <a:gd fmla="*/ 70834 h 2061176" name="connsiteY16"/>
                <a:gd fmla="*/ 194490 w 295524" name="connsiteX17"/>
                <a:gd fmla="*/ 83483 h 2061176" name="connsiteY17"/>
                <a:gd fmla="*/ 194490 w 295524" name="connsiteX18"/>
                <a:gd fmla="*/ 86012 h 2061176" name="connsiteY18"/>
                <a:gd fmla="*/ 189439 w 295524" name="connsiteX19"/>
                <a:gd fmla="*/ 96132 h 2061176" name="connsiteY19"/>
                <a:gd fmla="*/ 186913 w 295524" name="connsiteX20"/>
                <a:gd fmla="*/ 98661 h 2061176" name="connsiteY20"/>
                <a:gd fmla="*/ 181861 w 295524" name="connsiteX21"/>
                <a:gd fmla="*/ 111310 h 2061176" name="connsiteY21"/>
                <a:gd fmla="*/ 181861 w 295524" name="connsiteX22"/>
                <a:gd fmla="*/ 113840 h 2061176" name="connsiteY22"/>
                <a:gd fmla="*/ 179335 w 295524" name="connsiteX23"/>
                <a:gd fmla="*/ 121429 h 2061176" name="connsiteY23"/>
                <a:gd fmla="*/ 176809 w 295524" name="connsiteX24"/>
                <a:gd fmla="*/ 131548 h 2061176" name="connsiteY24"/>
                <a:gd fmla="*/ 174284 w 295524" name="connsiteX25"/>
                <a:gd fmla="*/ 139138 h 2061176" name="connsiteY25"/>
                <a:gd fmla="*/ 171758 w 295524" name="connsiteX26"/>
                <a:gd fmla="*/ 149257 h 2061176" name="connsiteY26"/>
                <a:gd fmla="*/ 171758 w 295524" name="connsiteX27"/>
                <a:gd fmla="*/ 154316 h 2061176" name="connsiteY27"/>
                <a:gd fmla="*/ 171758 w 295524" name="connsiteX28"/>
                <a:gd fmla="*/ 166965 h 2061176" name="connsiteY28"/>
                <a:gd fmla="*/ 169232 w 295524" name="connsiteX29"/>
                <a:gd fmla="*/ 172025 h 2061176" name="connsiteY29"/>
                <a:gd fmla="*/ 169232 w 295524" name="connsiteX30"/>
                <a:gd fmla="*/ 192263 h 2061176" name="connsiteY30"/>
                <a:gd fmla="*/ 169207 w 295524" name="connsiteX31"/>
                <a:gd fmla="*/ 192269 h 2061176" name="connsiteY31"/>
                <a:gd fmla="*/ 258011 w 295524" name="connsiteX32"/>
                <a:gd fmla="*/ 1995088 h 2061176" name="connsiteY32"/>
                <a:gd fmla="*/ 258426 w 295524" name="connsiteX33"/>
                <a:gd fmla="*/ 1995611 h 2061176" name="connsiteY33"/>
                <a:gd fmla="*/ 260958 w 295524" name="connsiteX34"/>
                <a:gd fmla="*/ 2013263 h 2061176" name="connsiteY34"/>
                <a:gd fmla="*/ 266022 w 295524" name="connsiteX35"/>
                <a:gd fmla="*/ 2030915 h 2061176" name="connsiteY35"/>
                <a:gd fmla="*/ 273207 w 295524" name="connsiteX36"/>
                <a:gd fmla="*/ 2047611 h 2061176" name="connsiteY36"/>
                <a:gd fmla="*/ 119157 w 295524" name="connsiteX37"/>
                <a:gd fmla="*/ 1849349 h 2061176" name="connsiteY37"/>
                <a:gd fmla="*/ 111560 w 295524" name="connsiteX38"/>
                <a:gd fmla="*/ 1836741 h 2061176" name="connsiteY38"/>
                <a:gd fmla="*/ 103964 w 295524" name="connsiteX39"/>
                <a:gd fmla="*/ 1824132 h 2061176" name="connsiteY39"/>
                <a:gd fmla="*/ 98899 w 295524" name="connsiteX40"/>
                <a:gd fmla="*/ 1806480 h 2061176" name="connsiteY40"/>
                <a:gd fmla="*/ 96367 w 295524" name="connsiteX41"/>
                <a:gd fmla="*/ 1791350 h 2061176" name="connsiteY41"/>
                <a:gd fmla="*/ 96367 w 295524" name="connsiteX42"/>
                <a:gd fmla="*/ 1791350 h 2061176" name="connsiteY42"/>
                <a:gd fmla="*/ 0 w 295524" name="connsiteX43"/>
                <a:gd fmla="*/ 230210 h 2061176" name="connsiteY43"/>
                <a:gd fmla="*/ 0 w 295524" name="connsiteX44"/>
                <a:gd fmla="*/ 230210 h 2061176" name="connsiteY44"/>
                <a:gd fmla="*/ 0 w 295524" name="connsiteX45"/>
                <a:gd fmla="*/ 230210 h 2061176" name="connsiteY45"/>
                <a:gd fmla="*/ 0 w 295524" name="connsiteX46"/>
                <a:gd fmla="*/ 215031 h 2061176" name="connsiteY46"/>
                <a:gd fmla="*/ 0 w 295524" name="connsiteX47"/>
                <a:gd fmla="*/ 212501 h 2061176" name="connsiteY47"/>
                <a:gd fmla="*/ 0 w 295524" name="connsiteX48"/>
                <a:gd fmla="*/ 209972 h 2061176" name="connsiteY48"/>
                <a:gd fmla="*/ 0 w 295524" name="connsiteX49"/>
                <a:gd fmla="*/ 199853 h 2061176" name="connsiteY49"/>
                <a:gd fmla="*/ 0 w 295524" name="connsiteX50"/>
                <a:gd fmla="*/ 197323 h 2061176" name="connsiteY50"/>
                <a:gd fmla="*/ 0 w 295524" name="connsiteX51"/>
                <a:gd fmla="*/ 194793 h 2061176" name="connsiteY51"/>
                <a:gd fmla="*/ 2526 w 295524" name="connsiteX52"/>
                <a:gd fmla="*/ 184674 h 2061176" name="connsiteY52"/>
                <a:gd fmla="*/ 2526 w 295524" name="connsiteX53"/>
                <a:gd fmla="*/ 182144 h 2061176" name="connsiteY53"/>
                <a:gd fmla="*/ 5052 w 295524" name="connsiteX54"/>
                <a:gd fmla="*/ 179614 h 2061176" name="connsiteY54"/>
                <a:gd fmla="*/ 5052 w 295524" name="connsiteX55"/>
                <a:gd fmla="*/ 174555 h 2061176" name="connsiteY55"/>
                <a:gd fmla="*/ 5052 w 295524" name="connsiteX56"/>
                <a:gd fmla="*/ 172025 h 2061176" name="connsiteY56"/>
                <a:gd fmla="*/ 7577 w 295524" name="connsiteX57"/>
                <a:gd fmla="*/ 166965 h 2061176" name="connsiteY57"/>
                <a:gd fmla="*/ 7577 w 295524" name="connsiteX58"/>
                <a:gd fmla="*/ 164436 h 2061176" name="connsiteY58"/>
                <a:gd fmla="*/ 10103 w 295524" name="connsiteX59"/>
                <a:gd fmla="*/ 161906 h 2061176" name="connsiteY59"/>
                <a:gd fmla="*/ 12629 w 295524" name="connsiteX60"/>
                <a:gd fmla="*/ 154316 h 2061176" name="connsiteY60"/>
                <a:gd fmla="*/ 12629 w 295524" name="connsiteX61"/>
                <a:gd fmla="*/ 151787 h 2061176" name="connsiteY61"/>
                <a:gd fmla="*/ 15155 w 295524" name="connsiteX62"/>
                <a:gd fmla="*/ 149257 h 2061176" name="connsiteY62"/>
                <a:gd fmla="*/ 17681 w 295524" name="connsiteX63"/>
                <a:gd fmla="*/ 144197 h 2061176" name="connsiteY63"/>
                <a:gd fmla="*/ 20207 w 295524" name="connsiteX64"/>
                <a:gd fmla="*/ 139138 h 2061176" name="connsiteY64"/>
                <a:gd fmla="*/ 22732 w 295524" name="connsiteX65"/>
                <a:gd fmla="*/ 134078 h 2061176" name="connsiteY65"/>
                <a:gd fmla="*/ 27784 w 295524" name="connsiteX66"/>
                <a:gd fmla="*/ 129019 h 2061176" name="connsiteY66"/>
                <a:gd fmla="*/ 30310 w 295524" name="connsiteX67"/>
                <a:gd fmla="*/ 123959 h 2061176" name="connsiteY67"/>
                <a:gd fmla="*/ 32836 w 295524" name="connsiteX68"/>
                <a:gd fmla="*/ 118900 h 2061176" name="connsiteY68"/>
                <a:gd fmla="*/ 35362 w 295524" name="connsiteX69"/>
                <a:gd fmla="*/ 118900 h 2061176" name="connsiteY69"/>
                <a:gd fmla="*/ 37888 w 295524" name="connsiteX70"/>
                <a:gd fmla="*/ 116370 h 2061176" name="connsiteY70"/>
                <a:gd fmla="*/ 40413 w 295524" name="connsiteX71"/>
                <a:gd fmla="*/ 111310 h 2061176" name="connsiteY71"/>
                <a:gd fmla="*/ 42939 w 295524" name="connsiteX72"/>
                <a:gd fmla="*/ 108780 h 2061176" name="connsiteY72"/>
                <a:gd fmla="*/ 45465 w 295524" name="connsiteX73"/>
                <a:gd fmla="*/ 106251 h 2061176" name="connsiteY73"/>
                <a:gd fmla="*/ 47991 w 295524" name="connsiteX74"/>
                <a:gd fmla="*/ 103721 h 2061176" name="connsiteY74"/>
                <a:gd fmla="*/ 50517 w 295524" name="connsiteX75"/>
                <a:gd fmla="*/ 101191 h 2061176" name="connsiteY75"/>
                <a:gd fmla="*/ 53043 w 295524" name="connsiteX76"/>
                <a:gd fmla="*/ 101191 h 2061176" name="connsiteY76"/>
                <a:gd fmla="*/ 53043 w 295524" name="connsiteX77"/>
                <a:gd fmla="*/ 98661 h 2061176" name="connsiteY77"/>
                <a:gd fmla="*/ 58094 w 295524" name="connsiteX78"/>
                <a:gd fmla="*/ 96132 h 2061176" name="connsiteY78"/>
                <a:gd fmla="*/ 60620 w 295524" name="connsiteX79"/>
                <a:gd fmla="*/ 93602 h 2061176" name="connsiteY79"/>
                <a:gd fmla="*/ 60620 w 295524" name="connsiteX80"/>
                <a:gd fmla="*/ 91072 h 2061176" name="connsiteY80"/>
                <a:gd fmla="*/ 63146 w 295524" name="connsiteX81"/>
                <a:gd fmla="*/ 91072 h 2061176" name="connsiteY81"/>
                <a:gd fmla="*/ 68198 w 295524" name="connsiteX82"/>
                <a:gd fmla="*/ 88542 h 2061176" name="connsiteY82"/>
                <a:gd fmla="*/ 70724 w 295524" name="connsiteX83"/>
                <a:gd fmla="*/ 86012 h 2061176" name="connsiteY83"/>
                <a:gd fmla="*/ 73249 w 295524" name="connsiteX84"/>
                <a:gd fmla="*/ 86012 h 2061176" name="connsiteY84"/>
                <a:gd fmla="*/ 73249 w 295524" name="connsiteX85"/>
                <a:gd fmla="*/ 83483 h 2061176" name="connsiteY85"/>
                <a:gd fmla="*/ 78301 w 295524" name="connsiteX86"/>
                <a:gd fmla="*/ 80953 h 2061176" name="connsiteY86"/>
                <a:gd fmla="*/ 80827 w 295524" name="connsiteX87"/>
                <a:gd fmla="*/ 78423 h 2061176" name="connsiteY87"/>
                <a:gd fmla="*/ 83353 w 295524" name="connsiteX88"/>
                <a:gd fmla="*/ 78423 h 2061176" name="connsiteY88"/>
                <a:gd fmla="*/ 85879 w 295524" name="connsiteX89"/>
                <a:gd fmla="*/ 78423 h 2061176" name="connsiteY89"/>
                <a:gd fmla="*/ 90930 w 295524" name="connsiteX90"/>
                <a:gd fmla="*/ 75893 h 2061176" name="connsiteY90"/>
                <a:gd fmla="*/ 93456 w 295524" name="connsiteX91"/>
                <a:gd fmla="*/ 73363 h 2061176" name="connsiteY91"/>
                <a:gd fmla="*/ 95982 w 295524" name="connsiteX92"/>
                <a:gd fmla="*/ 73363 h 2061176" name="connsiteY92"/>
                <a:gd fmla="*/ 101034 w 295524" name="connsiteX93"/>
                <a:gd fmla="*/ 70834 h 2061176" name="connsiteY93"/>
                <a:gd fmla="*/ 106086 w 295524" name="connsiteX94"/>
                <a:gd fmla="*/ 68304 h 2061176" name="connsiteY94"/>
                <a:gd fmla="*/ 295524 w 295524" name="connsiteX95"/>
                <a:gd fmla="*/ 0 h 2061176" name="connsiteY9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b="b" l="l" r="r" t="t"/>
              <a:pathLst>
                <a:path h="2061174" w="295524">
                  <a:moveTo>
                    <a:pt x="273207" y="2047611"/>
                  </a:moveTo>
                  <a:lnTo>
                    <a:pt x="283747" y="2061176"/>
                  </a:lnTo>
                  <a:cubicBezTo>
                    <a:pt x="278683" y="2056133"/>
                    <a:pt x="276151" y="2053611"/>
                    <a:pt x="273619" y="2048568"/>
                  </a:cubicBezTo>
                  <a:close/>
                  <a:moveTo>
                    <a:pt x="295524" y="0"/>
                  </a:moveTo>
                  <a:cubicBezTo>
                    <a:pt x="290473" y="2530"/>
                    <a:pt x="287947" y="5059"/>
                    <a:pt x="282895" y="7589"/>
                  </a:cubicBezTo>
                  <a:cubicBezTo>
                    <a:pt x="282895" y="7589"/>
                    <a:pt x="282895" y="7589"/>
                    <a:pt x="280369" y="7589"/>
                  </a:cubicBezTo>
                  <a:cubicBezTo>
                    <a:pt x="277843" y="7589"/>
                    <a:pt x="272792" y="10119"/>
                    <a:pt x="270266" y="12649"/>
                  </a:cubicBezTo>
                  <a:cubicBezTo>
                    <a:pt x="267740" y="12649"/>
                    <a:pt x="267740" y="12649"/>
                    <a:pt x="267740" y="12649"/>
                  </a:cubicBezTo>
                  <a:cubicBezTo>
                    <a:pt x="262688" y="15179"/>
                    <a:pt x="260162" y="17708"/>
                    <a:pt x="257637" y="20238"/>
                  </a:cubicBezTo>
                  <a:cubicBezTo>
                    <a:pt x="255111" y="20238"/>
                    <a:pt x="255111" y="20238"/>
                    <a:pt x="255111" y="20238"/>
                  </a:cubicBezTo>
                  <a:cubicBezTo>
                    <a:pt x="252585" y="22768"/>
                    <a:pt x="247533" y="25298"/>
                    <a:pt x="245007" y="27827"/>
                  </a:cubicBezTo>
                  <a:cubicBezTo>
                    <a:pt x="245007" y="30357"/>
                    <a:pt x="242481" y="30357"/>
                    <a:pt x="242481" y="30357"/>
                  </a:cubicBezTo>
                  <a:cubicBezTo>
                    <a:pt x="239956" y="32887"/>
                    <a:pt x="237430" y="35417"/>
                    <a:pt x="232378" y="37947"/>
                  </a:cubicBezTo>
                  <a:cubicBezTo>
                    <a:pt x="229852" y="43006"/>
                    <a:pt x="224801" y="45536"/>
                    <a:pt x="222275" y="48066"/>
                  </a:cubicBezTo>
                  <a:cubicBezTo>
                    <a:pt x="217223" y="53125"/>
                    <a:pt x="214697" y="55655"/>
                    <a:pt x="212171" y="58185"/>
                  </a:cubicBezTo>
                  <a:cubicBezTo>
                    <a:pt x="212171" y="60715"/>
                    <a:pt x="212171" y="60715"/>
                    <a:pt x="212171" y="60715"/>
                  </a:cubicBezTo>
                  <a:cubicBezTo>
                    <a:pt x="209645" y="63244"/>
                    <a:pt x="207120" y="68304"/>
                    <a:pt x="202068" y="70834"/>
                  </a:cubicBezTo>
                  <a:cubicBezTo>
                    <a:pt x="199542" y="75893"/>
                    <a:pt x="197016" y="80953"/>
                    <a:pt x="194490" y="83483"/>
                  </a:cubicBezTo>
                  <a:cubicBezTo>
                    <a:pt x="194490" y="83483"/>
                    <a:pt x="194490" y="86012"/>
                    <a:pt x="194490" y="86012"/>
                  </a:cubicBezTo>
                  <a:cubicBezTo>
                    <a:pt x="191965" y="88542"/>
                    <a:pt x="189439" y="93602"/>
                    <a:pt x="189439" y="96132"/>
                  </a:cubicBezTo>
                  <a:cubicBezTo>
                    <a:pt x="189439" y="98661"/>
                    <a:pt x="186913" y="98661"/>
                    <a:pt x="186913" y="98661"/>
                  </a:cubicBezTo>
                  <a:cubicBezTo>
                    <a:pt x="186913" y="103721"/>
                    <a:pt x="184387" y="106251"/>
                    <a:pt x="181861" y="111310"/>
                  </a:cubicBezTo>
                  <a:cubicBezTo>
                    <a:pt x="181861" y="111310"/>
                    <a:pt x="181861" y="111310"/>
                    <a:pt x="181861" y="113840"/>
                  </a:cubicBezTo>
                  <a:cubicBezTo>
                    <a:pt x="181861" y="116370"/>
                    <a:pt x="179335" y="118900"/>
                    <a:pt x="179335" y="121429"/>
                  </a:cubicBezTo>
                  <a:cubicBezTo>
                    <a:pt x="179335" y="123959"/>
                    <a:pt x="176809" y="129019"/>
                    <a:pt x="176809" y="131548"/>
                  </a:cubicBezTo>
                  <a:cubicBezTo>
                    <a:pt x="176809" y="134078"/>
                    <a:pt x="174284" y="136608"/>
                    <a:pt x="174284" y="139138"/>
                  </a:cubicBezTo>
                  <a:cubicBezTo>
                    <a:pt x="174284" y="141668"/>
                    <a:pt x="174284" y="144197"/>
                    <a:pt x="171758" y="149257"/>
                  </a:cubicBezTo>
                  <a:cubicBezTo>
                    <a:pt x="171758" y="151787"/>
                    <a:pt x="171758" y="154316"/>
                    <a:pt x="171758" y="154316"/>
                  </a:cubicBezTo>
                  <a:cubicBezTo>
                    <a:pt x="171758" y="159376"/>
                    <a:pt x="171758" y="164436"/>
                    <a:pt x="171758" y="166965"/>
                  </a:cubicBezTo>
                  <a:cubicBezTo>
                    <a:pt x="169232" y="169495"/>
                    <a:pt x="169232" y="172025"/>
                    <a:pt x="169232" y="172025"/>
                  </a:cubicBezTo>
                  <a:cubicBezTo>
                    <a:pt x="169232" y="179614"/>
                    <a:pt x="169232" y="184674"/>
                    <a:pt x="169232" y="192263"/>
                  </a:cubicBezTo>
                  <a:lnTo>
                    <a:pt x="169207" y="192269"/>
                  </a:lnTo>
                  <a:lnTo>
                    <a:pt x="258011" y="1995088"/>
                  </a:lnTo>
                  <a:lnTo>
                    <a:pt x="258426" y="1995611"/>
                  </a:lnTo>
                  <a:cubicBezTo>
                    <a:pt x="258426" y="2000654"/>
                    <a:pt x="260958" y="2008220"/>
                    <a:pt x="260958" y="2013263"/>
                  </a:cubicBezTo>
                  <a:cubicBezTo>
                    <a:pt x="263490" y="2020828"/>
                    <a:pt x="263490" y="2025872"/>
                    <a:pt x="266022" y="2030915"/>
                  </a:cubicBezTo>
                  <a:lnTo>
                    <a:pt x="273207" y="2047611"/>
                  </a:lnTo>
                  <a:lnTo>
                    <a:pt x="119157" y="1849349"/>
                  </a:lnTo>
                  <a:cubicBezTo>
                    <a:pt x="116624" y="1846828"/>
                    <a:pt x="114092" y="1841784"/>
                    <a:pt x="111560" y="1836741"/>
                  </a:cubicBezTo>
                  <a:cubicBezTo>
                    <a:pt x="109028" y="1831697"/>
                    <a:pt x="106496" y="1829175"/>
                    <a:pt x="103964" y="1824132"/>
                  </a:cubicBezTo>
                  <a:cubicBezTo>
                    <a:pt x="101431" y="1819088"/>
                    <a:pt x="101431" y="1814045"/>
                    <a:pt x="98899" y="1806480"/>
                  </a:cubicBezTo>
                  <a:lnTo>
                    <a:pt x="96367" y="1791350"/>
                  </a:lnTo>
                  <a:lnTo>
                    <a:pt x="96367" y="1791350"/>
                  </a:lnTo>
                  <a:lnTo>
                    <a:pt x="0" y="230210"/>
                  </a:lnTo>
                  <a:lnTo>
                    <a:pt x="0" y="230210"/>
                  </a:lnTo>
                  <a:lnTo>
                    <a:pt x="0" y="230210"/>
                  </a:lnTo>
                  <a:lnTo>
                    <a:pt x="0" y="215031"/>
                  </a:lnTo>
                  <a:cubicBezTo>
                    <a:pt x="0" y="215031"/>
                    <a:pt x="0" y="215031"/>
                    <a:pt x="0" y="212501"/>
                  </a:cubicBezTo>
                  <a:cubicBezTo>
                    <a:pt x="0" y="212501"/>
                    <a:pt x="0" y="209972"/>
                    <a:pt x="0" y="209972"/>
                  </a:cubicBezTo>
                  <a:cubicBezTo>
                    <a:pt x="0" y="207442"/>
                    <a:pt x="0" y="202382"/>
                    <a:pt x="0" y="199853"/>
                  </a:cubicBezTo>
                  <a:cubicBezTo>
                    <a:pt x="0" y="199853"/>
                    <a:pt x="0" y="197323"/>
                    <a:pt x="0" y="197323"/>
                  </a:cubicBezTo>
                  <a:cubicBezTo>
                    <a:pt x="0" y="197323"/>
                    <a:pt x="0" y="194793"/>
                    <a:pt x="0" y="194793"/>
                  </a:cubicBezTo>
                  <a:cubicBezTo>
                    <a:pt x="2526" y="192263"/>
                    <a:pt x="2526" y="187204"/>
                    <a:pt x="2526" y="184674"/>
                  </a:cubicBezTo>
                  <a:cubicBezTo>
                    <a:pt x="2526" y="184674"/>
                    <a:pt x="2526" y="184674"/>
                    <a:pt x="2526" y="182144"/>
                  </a:cubicBezTo>
                  <a:cubicBezTo>
                    <a:pt x="2526" y="182144"/>
                    <a:pt x="2526" y="179614"/>
                    <a:pt x="5052" y="179614"/>
                  </a:cubicBezTo>
                  <a:cubicBezTo>
                    <a:pt x="5052" y="177084"/>
                    <a:pt x="5052" y="177084"/>
                    <a:pt x="5052" y="174555"/>
                  </a:cubicBezTo>
                  <a:cubicBezTo>
                    <a:pt x="5052" y="174555"/>
                    <a:pt x="5052" y="172025"/>
                    <a:pt x="5052" y="172025"/>
                  </a:cubicBezTo>
                  <a:cubicBezTo>
                    <a:pt x="7577" y="169495"/>
                    <a:pt x="7577" y="169495"/>
                    <a:pt x="7577" y="166965"/>
                  </a:cubicBezTo>
                  <a:cubicBezTo>
                    <a:pt x="7577" y="166965"/>
                    <a:pt x="7577" y="164436"/>
                    <a:pt x="7577" y="164436"/>
                  </a:cubicBezTo>
                  <a:cubicBezTo>
                    <a:pt x="10103" y="164436"/>
                    <a:pt x="10103" y="161906"/>
                    <a:pt x="10103" y="161906"/>
                  </a:cubicBezTo>
                  <a:cubicBezTo>
                    <a:pt x="10103" y="159376"/>
                    <a:pt x="10103" y="156846"/>
                    <a:pt x="12629" y="154316"/>
                  </a:cubicBezTo>
                  <a:cubicBezTo>
                    <a:pt x="12629" y="154316"/>
                    <a:pt x="12629" y="151787"/>
                    <a:pt x="12629" y="151787"/>
                  </a:cubicBezTo>
                  <a:cubicBezTo>
                    <a:pt x="12629" y="151787"/>
                    <a:pt x="15155" y="151787"/>
                    <a:pt x="15155" y="149257"/>
                  </a:cubicBezTo>
                  <a:cubicBezTo>
                    <a:pt x="15155" y="146727"/>
                    <a:pt x="17681" y="146727"/>
                    <a:pt x="17681" y="144197"/>
                  </a:cubicBezTo>
                  <a:cubicBezTo>
                    <a:pt x="17681" y="141668"/>
                    <a:pt x="20207" y="141668"/>
                    <a:pt x="20207" y="139138"/>
                  </a:cubicBezTo>
                  <a:cubicBezTo>
                    <a:pt x="22732" y="136608"/>
                    <a:pt x="22732" y="134078"/>
                    <a:pt x="22732" y="134078"/>
                  </a:cubicBezTo>
                  <a:cubicBezTo>
                    <a:pt x="25258" y="131548"/>
                    <a:pt x="25258" y="131548"/>
                    <a:pt x="27784" y="129019"/>
                  </a:cubicBezTo>
                  <a:cubicBezTo>
                    <a:pt x="27784" y="126489"/>
                    <a:pt x="27784" y="126489"/>
                    <a:pt x="30310" y="123959"/>
                  </a:cubicBezTo>
                  <a:cubicBezTo>
                    <a:pt x="30310" y="121429"/>
                    <a:pt x="32836" y="121429"/>
                    <a:pt x="32836" y="118900"/>
                  </a:cubicBezTo>
                  <a:cubicBezTo>
                    <a:pt x="35362" y="118900"/>
                    <a:pt x="35362" y="118900"/>
                    <a:pt x="35362" y="118900"/>
                  </a:cubicBezTo>
                  <a:cubicBezTo>
                    <a:pt x="35362" y="116370"/>
                    <a:pt x="35362" y="116370"/>
                    <a:pt x="37888" y="116370"/>
                  </a:cubicBezTo>
                  <a:cubicBezTo>
                    <a:pt x="37888" y="113840"/>
                    <a:pt x="40413" y="113840"/>
                    <a:pt x="40413" y="111310"/>
                  </a:cubicBezTo>
                  <a:cubicBezTo>
                    <a:pt x="40413" y="111310"/>
                    <a:pt x="42939" y="111310"/>
                    <a:pt x="42939" y="108780"/>
                  </a:cubicBezTo>
                  <a:cubicBezTo>
                    <a:pt x="42939" y="108780"/>
                    <a:pt x="42939" y="108780"/>
                    <a:pt x="45465" y="106251"/>
                  </a:cubicBezTo>
                  <a:cubicBezTo>
                    <a:pt x="45465" y="106251"/>
                    <a:pt x="47991" y="103721"/>
                    <a:pt x="47991" y="103721"/>
                  </a:cubicBezTo>
                  <a:cubicBezTo>
                    <a:pt x="50517" y="101191"/>
                    <a:pt x="50517" y="101191"/>
                    <a:pt x="50517" y="101191"/>
                  </a:cubicBezTo>
                  <a:cubicBezTo>
                    <a:pt x="50517" y="101191"/>
                    <a:pt x="53043" y="101191"/>
                    <a:pt x="53043" y="101191"/>
                  </a:cubicBezTo>
                  <a:cubicBezTo>
                    <a:pt x="53043" y="98661"/>
                    <a:pt x="53043" y="98661"/>
                    <a:pt x="53043" y="98661"/>
                  </a:cubicBezTo>
                  <a:cubicBezTo>
                    <a:pt x="55568" y="98661"/>
                    <a:pt x="55568" y="96132"/>
                    <a:pt x="58094" y="96132"/>
                  </a:cubicBezTo>
                  <a:cubicBezTo>
                    <a:pt x="58094" y="93602"/>
                    <a:pt x="60620" y="93602"/>
                    <a:pt x="60620" y="93602"/>
                  </a:cubicBezTo>
                  <a:cubicBezTo>
                    <a:pt x="60620" y="93602"/>
                    <a:pt x="60620" y="91072"/>
                    <a:pt x="60620" y="91072"/>
                  </a:cubicBezTo>
                  <a:cubicBezTo>
                    <a:pt x="63146" y="91072"/>
                    <a:pt x="63146" y="91072"/>
                    <a:pt x="63146" y="91072"/>
                  </a:cubicBezTo>
                  <a:cubicBezTo>
                    <a:pt x="63146" y="91072"/>
                    <a:pt x="65672" y="88542"/>
                    <a:pt x="68198" y="88542"/>
                  </a:cubicBezTo>
                  <a:cubicBezTo>
                    <a:pt x="68198" y="86012"/>
                    <a:pt x="70724" y="86012"/>
                    <a:pt x="70724" y="86012"/>
                  </a:cubicBezTo>
                  <a:cubicBezTo>
                    <a:pt x="70724" y="86012"/>
                    <a:pt x="70724" y="86012"/>
                    <a:pt x="73249" y="86012"/>
                  </a:cubicBezTo>
                  <a:cubicBezTo>
                    <a:pt x="73249" y="83483"/>
                    <a:pt x="73249" y="83483"/>
                    <a:pt x="73249" y="83483"/>
                  </a:cubicBezTo>
                  <a:cubicBezTo>
                    <a:pt x="75775" y="83483"/>
                    <a:pt x="78301" y="80953"/>
                    <a:pt x="78301" y="80953"/>
                  </a:cubicBezTo>
                  <a:cubicBezTo>
                    <a:pt x="80827" y="80953"/>
                    <a:pt x="80827" y="80953"/>
                    <a:pt x="80827" y="78423"/>
                  </a:cubicBezTo>
                  <a:cubicBezTo>
                    <a:pt x="83353" y="78423"/>
                    <a:pt x="83353" y="78423"/>
                    <a:pt x="83353" y="78423"/>
                  </a:cubicBezTo>
                  <a:cubicBezTo>
                    <a:pt x="83353" y="78423"/>
                    <a:pt x="83353" y="78423"/>
                    <a:pt x="85879" y="78423"/>
                  </a:cubicBezTo>
                  <a:cubicBezTo>
                    <a:pt x="85879" y="75893"/>
                    <a:pt x="88404" y="75893"/>
                    <a:pt x="90930" y="75893"/>
                  </a:cubicBezTo>
                  <a:cubicBezTo>
                    <a:pt x="90930" y="73363"/>
                    <a:pt x="93456" y="73363"/>
                    <a:pt x="93456" y="73363"/>
                  </a:cubicBezTo>
                  <a:cubicBezTo>
                    <a:pt x="93456" y="73363"/>
                    <a:pt x="93456" y="73363"/>
                    <a:pt x="95982" y="73363"/>
                  </a:cubicBezTo>
                  <a:cubicBezTo>
                    <a:pt x="98508" y="70834"/>
                    <a:pt x="98508" y="70834"/>
                    <a:pt x="101034" y="70834"/>
                  </a:cubicBezTo>
                  <a:cubicBezTo>
                    <a:pt x="103560" y="70834"/>
                    <a:pt x="103560" y="68304"/>
                    <a:pt x="106086" y="68304"/>
                  </a:cubicBezTo>
                  <a:cubicBezTo>
                    <a:pt x="169232" y="45536"/>
                    <a:pt x="232378" y="22768"/>
                    <a:pt x="295524" y="0"/>
                  </a:cubicBezTo>
                  <a:close/>
                </a:path>
              </a:pathLst>
            </a:custGeom>
            <a:solidFill>
              <a:srgbClr val="2187A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  <p:sp>
          <p:nvSpPr>
            <p:cNvPr id="8" name="Freeform 58"/>
            <p:cNvSpPr/>
            <p:nvPr/>
          </p:nvSpPr>
          <p:spPr bwMode="auto">
            <a:xfrm>
              <a:off x="4171524" y="2299476"/>
              <a:ext cx="1431580" cy="2332073"/>
            </a:xfrm>
            <a:custGeom>
              <a:gdLst>
                <a:gd fmla="*/ 533 w 566" name="T0"/>
                <a:gd fmla="*/ 36 h 922" name="T1"/>
                <a:gd fmla="*/ 562 w 566" name="T2"/>
                <a:gd fmla="*/ 74 h 922" name="T3"/>
                <a:gd fmla="*/ 528 w 566" name="T4"/>
                <a:gd fmla="*/ 691 h 922" name="T5"/>
                <a:gd fmla="*/ 510 w 566" name="T6"/>
                <a:gd fmla="*/ 732 h 922" name="T7"/>
                <a:gd fmla="*/ 473 w 566" name="T8"/>
                <a:gd fmla="*/ 755 h 922" name="T9"/>
                <a:gd fmla="*/ 446 w 566" name="T10"/>
                <a:gd fmla="*/ 792 h 922" name="T11"/>
                <a:gd fmla="*/ 388 w 566" name="T12"/>
                <a:gd fmla="*/ 852 h 922" name="T13"/>
                <a:gd fmla="*/ 327 w 566" name="T14"/>
                <a:gd fmla="*/ 894 h 922" name="T15"/>
                <a:gd fmla="*/ 285 w 566" name="T16"/>
                <a:gd fmla="*/ 918 h 922" name="T17"/>
                <a:gd fmla="*/ 275 w 566" name="T18"/>
                <a:gd fmla="*/ 922 h 922" name="T19"/>
                <a:gd fmla="*/ 270 w 566" name="T20"/>
                <a:gd fmla="*/ 920 h 922" name="T21"/>
                <a:gd fmla="*/ 267 w 566" name="T22"/>
                <a:gd fmla="*/ 915 h 922" name="T23"/>
                <a:gd fmla="*/ 269 w 566" name="T24"/>
                <a:gd fmla="*/ 909 h 922" name="T25"/>
                <a:gd fmla="*/ 303 w 566" name="T26"/>
                <a:gd fmla="*/ 872 h 922" name="T27"/>
                <a:gd fmla="*/ 338 w 566" name="T28"/>
                <a:gd fmla="*/ 811 h 922" name="T29"/>
                <a:gd fmla="*/ 109 w 566" name="T30"/>
                <a:gd fmla="*/ 838 h 922" name="T31"/>
                <a:gd fmla="*/ 59 w 566" name="T32"/>
                <a:gd fmla="*/ 833 h 922" name="T33"/>
                <a:gd fmla="*/ 35 w 566" name="T34"/>
                <a:gd fmla="*/ 794 h 922" name="T35"/>
                <a:gd fmla="*/ 6 w 566" name="T36"/>
                <a:gd fmla="*/ 47 h 922" name="T37"/>
                <a:gd fmla="*/ 50 w 566" name="T38"/>
                <a:gd fmla="*/ 5 h 922" name="T39"/>
                <a:gd fmla="*/ 511 w 566" name="T40"/>
                <a:gd fmla="*/ 29 h 922" name="T41"/>
                <a:gd fmla="*/ 509 w 566" name="T42"/>
                <a:gd fmla="*/ 54 h 922" name="T43"/>
                <a:gd fmla="*/ 71 w 566" name="T44"/>
                <a:gd fmla="*/ 31 h 922" name="T45"/>
                <a:gd fmla="*/ 50 w 566" name="T46"/>
                <a:gd fmla="*/ 38 h 922" name="T47"/>
                <a:gd fmla="*/ 35 w 566" name="T48"/>
                <a:gd fmla="*/ 52 h 922" name="T49"/>
                <a:gd fmla="*/ 28 w 566" name="T50"/>
                <a:gd fmla="*/ 71 h 922" name="T51"/>
                <a:gd fmla="*/ 58 w 566" name="T52"/>
                <a:gd fmla="*/ 789 h 922" name="T53"/>
                <a:gd fmla="*/ 62 w 566" name="T54"/>
                <a:gd fmla="*/ 803 h 922" name="T55"/>
                <a:gd fmla="*/ 73 w 566" name="T56"/>
                <a:gd fmla="*/ 814 h 922" name="T57"/>
                <a:gd fmla="*/ 89 w 566" name="T58"/>
                <a:gd fmla="*/ 819 h 922" name="T59"/>
                <a:gd fmla="*/ 109 w 566" name="T60"/>
                <a:gd fmla="*/ 818 h 922" name="T61"/>
                <a:gd fmla="*/ 359 w 566" name="T62"/>
                <a:gd fmla="*/ 762 h 922" name="T63"/>
                <a:gd fmla="*/ 362 w 566" name="T64"/>
                <a:gd fmla="*/ 763 h 922" name="T65"/>
                <a:gd fmla="*/ 365 w 566" name="T66"/>
                <a:gd fmla="*/ 766 h 922" name="T67"/>
                <a:gd fmla="*/ 366 w 566" name="T68"/>
                <a:gd fmla="*/ 769 h 922" name="T69"/>
                <a:gd fmla="*/ 360 w 566" name="T70"/>
                <a:gd fmla="*/ 796 h 922" name="T71"/>
                <a:gd fmla="*/ 336 w 566" name="T72"/>
                <a:gd fmla="*/ 852 h 922" name="T73"/>
                <a:gd fmla="*/ 323 w 566" name="T74"/>
                <a:gd fmla="*/ 878 h 922" name="T75"/>
                <a:gd fmla="*/ 341 w 566" name="T76"/>
                <a:gd fmla="*/ 866 h 922" name="T77"/>
                <a:gd fmla="*/ 381 w 566" name="T78"/>
                <a:gd fmla="*/ 837 h 922" name="T79"/>
                <a:gd fmla="*/ 437 w 566" name="T80"/>
                <a:gd fmla="*/ 779 h 922" name="T81"/>
                <a:gd fmla="*/ 460 w 566" name="T82"/>
                <a:gd fmla="*/ 742 h 922" name="T83"/>
                <a:gd fmla="*/ 463 w 566" name="T84"/>
                <a:gd fmla="*/ 739 h 922" name="T85"/>
                <a:gd fmla="*/ 474 w 566" name="T86"/>
                <a:gd fmla="*/ 736 h 922" name="T87"/>
                <a:gd fmla="*/ 489 w 566" name="T88"/>
                <a:gd fmla="*/ 730 h 922" name="T89"/>
                <a:gd fmla="*/ 501 w 566" name="T90"/>
                <a:gd fmla="*/ 720 h 922" name="T91"/>
                <a:gd fmla="*/ 509 w 566" name="T92"/>
                <a:gd fmla="*/ 708 h 922" name="T93"/>
                <a:gd fmla="*/ 512 w 566" name="T94"/>
                <a:gd fmla="*/ 694 h 922" name="T95"/>
                <a:gd fmla="*/ 547 w 566" name="T96"/>
                <a:gd fmla="*/ 92 h 922" name="T97"/>
                <a:gd fmla="*/ 543 w 566" name="T98"/>
                <a:gd fmla="*/ 76 h 922" name="T99"/>
                <a:gd fmla="*/ 533 w 566" name="T100"/>
                <a:gd fmla="*/ 63 h 922" name="T101"/>
                <a:gd fmla="*/ 518 w 566" name="T102"/>
                <a:gd fmla="*/ 55 h 922" name="T103"/>
                <a:gd fmla="*/ 510 w 566" name="T104"/>
                <a:gd fmla="*/ 41 h 92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922" w="566">
                  <a:moveTo>
                    <a:pt x="511" y="29"/>
                  </a:moveTo>
                  <a:cubicBezTo>
                    <a:pt x="519" y="30"/>
                    <a:pt x="526" y="32"/>
                    <a:pt x="533" y="36"/>
                  </a:cubicBezTo>
                  <a:cubicBezTo>
                    <a:pt x="540" y="40"/>
                    <a:pt x="546" y="45"/>
                    <a:pt x="551" y="52"/>
                  </a:cubicBezTo>
                  <a:cubicBezTo>
                    <a:pt x="556" y="58"/>
                    <a:pt x="560" y="66"/>
                    <a:pt x="562" y="74"/>
                  </a:cubicBezTo>
                  <a:cubicBezTo>
                    <a:pt x="565" y="82"/>
                    <a:pt x="566" y="92"/>
                    <a:pt x="565" y="101"/>
                  </a:cubicBezTo>
                  <a:cubicBezTo>
                    <a:pt x="528" y="691"/>
                    <a:pt x="528" y="691"/>
                    <a:pt x="528" y="691"/>
                  </a:cubicBezTo>
                  <a:cubicBezTo>
                    <a:pt x="527" y="698"/>
                    <a:pt x="526" y="706"/>
                    <a:pt x="522" y="713"/>
                  </a:cubicBezTo>
                  <a:cubicBezTo>
                    <a:pt x="519" y="719"/>
                    <a:pt x="515" y="726"/>
                    <a:pt x="510" y="732"/>
                  </a:cubicBezTo>
                  <a:cubicBezTo>
                    <a:pt x="505" y="737"/>
                    <a:pt x="500" y="742"/>
                    <a:pt x="493" y="746"/>
                  </a:cubicBezTo>
                  <a:cubicBezTo>
                    <a:pt x="487" y="750"/>
                    <a:pt x="480" y="753"/>
                    <a:pt x="473" y="755"/>
                  </a:cubicBezTo>
                  <a:cubicBezTo>
                    <a:pt x="469" y="756"/>
                    <a:pt x="469" y="756"/>
                    <a:pt x="469" y="756"/>
                  </a:cubicBezTo>
                  <a:cubicBezTo>
                    <a:pt x="463" y="769"/>
                    <a:pt x="455" y="781"/>
                    <a:pt x="446" y="792"/>
                  </a:cubicBezTo>
                  <a:cubicBezTo>
                    <a:pt x="437" y="804"/>
                    <a:pt x="428" y="814"/>
                    <a:pt x="418" y="824"/>
                  </a:cubicBezTo>
                  <a:cubicBezTo>
                    <a:pt x="408" y="834"/>
                    <a:pt x="398" y="843"/>
                    <a:pt x="388" y="852"/>
                  </a:cubicBezTo>
                  <a:cubicBezTo>
                    <a:pt x="377" y="860"/>
                    <a:pt x="367" y="868"/>
                    <a:pt x="357" y="875"/>
                  </a:cubicBezTo>
                  <a:cubicBezTo>
                    <a:pt x="346" y="882"/>
                    <a:pt x="336" y="889"/>
                    <a:pt x="327" y="894"/>
                  </a:cubicBezTo>
                  <a:cubicBezTo>
                    <a:pt x="318" y="900"/>
                    <a:pt x="309" y="905"/>
                    <a:pt x="302" y="909"/>
                  </a:cubicBezTo>
                  <a:cubicBezTo>
                    <a:pt x="295" y="913"/>
                    <a:pt x="289" y="916"/>
                    <a:pt x="285" y="918"/>
                  </a:cubicBezTo>
                  <a:cubicBezTo>
                    <a:pt x="281" y="920"/>
                    <a:pt x="278" y="921"/>
                    <a:pt x="278" y="921"/>
                  </a:cubicBezTo>
                  <a:cubicBezTo>
                    <a:pt x="277" y="921"/>
                    <a:pt x="276" y="922"/>
                    <a:pt x="275" y="922"/>
                  </a:cubicBezTo>
                  <a:cubicBezTo>
                    <a:pt x="273" y="922"/>
                    <a:pt x="273" y="922"/>
                    <a:pt x="272" y="921"/>
                  </a:cubicBezTo>
                  <a:cubicBezTo>
                    <a:pt x="271" y="921"/>
                    <a:pt x="270" y="921"/>
                    <a:pt x="270" y="920"/>
                  </a:cubicBezTo>
                  <a:cubicBezTo>
                    <a:pt x="269" y="920"/>
                    <a:pt x="268" y="919"/>
                    <a:pt x="268" y="918"/>
                  </a:cubicBezTo>
                  <a:cubicBezTo>
                    <a:pt x="268" y="917"/>
                    <a:pt x="267" y="916"/>
                    <a:pt x="267" y="915"/>
                  </a:cubicBezTo>
                  <a:cubicBezTo>
                    <a:pt x="267" y="914"/>
                    <a:pt x="268" y="913"/>
                    <a:pt x="268" y="912"/>
                  </a:cubicBezTo>
                  <a:cubicBezTo>
                    <a:pt x="268" y="911"/>
                    <a:pt x="269" y="910"/>
                    <a:pt x="269" y="909"/>
                  </a:cubicBezTo>
                  <a:cubicBezTo>
                    <a:pt x="270" y="908"/>
                    <a:pt x="271" y="907"/>
                    <a:pt x="272" y="906"/>
                  </a:cubicBezTo>
                  <a:cubicBezTo>
                    <a:pt x="284" y="895"/>
                    <a:pt x="294" y="883"/>
                    <a:pt x="303" y="872"/>
                  </a:cubicBezTo>
                  <a:cubicBezTo>
                    <a:pt x="312" y="861"/>
                    <a:pt x="319" y="851"/>
                    <a:pt x="324" y="841"/>
                  </a:cubicBezTo>
                  <a:cubicBezTo>
                    <a:pt x="330" y="830"/>
                    <a:pt x="335" y="820"/>
                    <a:pt x="338" y="811"/>
                  </a:cubicBezTo>
                  <a:cubicBezTo>
                    <a:pt x="342" y="802"/>
                    <a:pt x="344" y="792"/>
                    <a:pt x="346" y="784"/>
                  </a:cubicBezTo>
                  <a:cubicBezTo>
                    <a:pt x="109" y="838"/>
                    <a:pt x="109" y="838"/>
                    <a:pt x="109" y="838"/>
                  </a:cubicBezTo>
                  <a:cubicBezTo>
                    <a:pt x="100" y="841"/>
                    <a:pt x="91" y="841"/>
                    <a:pt x="82" y="840"/>
                  </a:cubicBezTo>
                  <a:cubicBezTo>
                    <a:pt x="74" y="839"/>
                    <a:pt x="66" y="837"/>
                    <a:pt x="59" y="833"/>
                  </a:cubicBezTo>
                  <a:cubicBezTo>
                    <a:pt x="52" y="829"/>
                    <a:pt x="47" y="823"/>
                    <a:pt x="43" y="817"/>
                  </a:cubicBezTo>
                  <a:cubicBezTo>
                    <a:pt x="38" y="810"/>
                    <a:pt x="36" y="803"/>
                    <a:pt x="35" y="79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69"/>
                    <a:pt x="2" y="57"/>
                    <a:pt x="6" y="47"/>
                  </a:cubicBezTo>
                  <a:cubicBezTo>
                    <a:pt x="10" y="37"/>
                    <a:pt x="16" y="29"/>
                    <a:pt x="24" y="21"/>
                  </a:cubicBezTo>
                  <a:cubicBezTo>
                    <a:pt x="31" y="14"/>
                    <a:pt x="40" y="9"/>
                    <a:pt x="50" y="5"/>
                  </a:cubicBezTo>
                  <a:cubicBezTo>
                    <a:pt x="60" y="2"/>
                    <a:pt x="71" y="0"/>
                    <a:pt x="82" y="1"/>
                  </a:cubicBezTo>
                  <a:cubicBezTo>
                    <a:pt x="511" y="29"/>
                    <a:pt x="511" y="29"/>
                    <a:pt x="511" y="29"/>
                  </a:cubicBezTo>
                  <a:cubicBezTo>
                    <a:pt x="510" y="41"/>
                    <a:pt x="510" y="41"/>
                    <a:pt x="510" y="41"/>
                  </a:cubicBezTo>
                  <a:cubicBezTo>
                    <a:pt x="509" y="54"/>
                    <a:pt x="509" y="54"/>
                    <a:pt x="509" y="54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79" y="30"/>
                    <a:pt x="75" y="30"/>
                    <a:pt x="71" y="31"/>
                  </a:cubicBezTo>
                  <a:cubicBezTo>
                    <a:pt x="67" y="31"/>
                    <a:pt x="64" y="32"/>
                    <a:pt x="60" y="33"/>
                  </a:cubicBezTo>
                  <a:cubicBezTo>
                    <a:pt x="57" y="35"/>
                    <a:pt x="53" y="36"/>
                    <a:pt x="50" y="38"/>
                  </a:cubicBezTo>
                  <a:cubicBezTo>
                    <a:pt x="47" y="40"/>
                    <a:pt x="44" y="42"/>
                    <a:pt x="42" y="45"/>
                  </a:cubicBezTo>
                  <a:cubicBezTo>
                    <a:pt x="39" y="47"/>
                    <a:pt x="37" y="50"/>
                    <a:pt x="35" y="52"/>
                  </a:cubicBezTo>
                  <a:cubicBezTo>
                    <a:pt x="33" y="55"/>
                    <a:pt x="32" y="58"/>
                    <a:pt x="30" y="61"/>
                  </a:cubicBezTo>
                  <a:cubicBezTo>
                    <a:pt x="29" y="64"/>
                    <a:pt x="28" y="68"/>
                    <a:pt x="28" y="71"/>
                  </a:cubicBezTo>
                  <a:cubicBezTo>
                    <a:pt x="27" y="74"/>
                    <a:pt x="27" y="78"/>
                    <a:pt x="27" y="82"/>
                  </a:cubicBezTo>
                  <a:cubicBezTo>
                    <a:pt x="58" y="789"/>
                    <a:pt x="58" y="789"/>
                    <a:pt x="58" y="789"/>
                  </a:cubicBezTo>
                  <a:cubicBezTo>
                    <a:pt x="58" y="792"/>
                    <a:pt x="58" y="794"/>
                    <a:pt x="59" y="797"/>
                  </a:cubicBezTo>
                  <a:cubicBezTo>
                    <a:pt x="60" y="799"/>
                    <a:pt x="61" y="801"/>
                    <a:pt x="62" y="803"/>
                  </a:cubicBezTo>
                  <a:cubicBezTo>
                    <a:pt x="63" y="805"/>
                    <a:pt x="65" y="807"/>
                    <a:pt x="67" y="809"/>
                  </a:cubicBezTo>
                  <a:cubicBezTo>
                    <a:pt x="69" y="811"/>
                    <a:pt x="71" y="812"/>
                    <a:pt x="73" y="814"/>
                  </a:cubicBezTo>
                  <a:cubicBezTo>
                    <a:pt x="75" y="815"/>
                    <a:pt x="78" y="816"/>
                    <a:pt x="81" y="817"/>
                  </a:cubicBezTo>
                  <a:cubicBezTo>
                    <a:pt x="83" y="818"/>
                    <a:pt x="86" y="819"/>
                    <a:pt x="89" y="819"/>
                  </a:cubicBezTo>
                  <a:cubicBezTo>
                    <a:pt x="92" y="819"/>
                    <a:pt x="95" y="819"/>
                    <a:pt x="99" y="819"/>
                  </a:cubicBezTo>
                  <a:cubicBezTo>
                    <a:pt x="102" y="819"/>
                    <a:pt x="105" y="819"/>
                    <a:pt x="109" y="818"/>
                  </a:cubicBezTo>
                  <a:cubicBezTo>
                    <a:pt x="357" y="763"/>
                    <a:pt x="357" y="763"/>
                    <a:pt x="357" y="763"/>
                  </a:cubicBezTo>
                  <a:cubicBezTo>
                    <a:pt x="358" y="762"/>
                    <a:pt x="358" y="762"/>
                    <a:pt x="359" y="762"/>
                  </a:cubicBezTo>
                  <a:cubicBezTo>
                    <a:pt x="359" y="762"/>
                    <a:pt x="360" y="762"/>
                    <a:pt x="361" y="763"/>
                  </a:cubicBezTo>
                  <a:cubicBezTo>
                    <a:pt x="361" y="763"/>
                    <a:pt x="362" y="763"/>
                    <a:pt x="362" y="763"/>
                  </a:cubicBezTo>
                  <a:cubicBezTo>
                    <a:pt x="363" y="763"/>
                    <a:pt x="363" y="764"/>
                    <a:pt x="364" y="764"/>
                  </a:cubicBezTo>
                  <a:cubicBezTo>
                    <a:pt x="364" y="765"/>
                    <a:pt x="364" y="765"/>
                    <a:pt x="365" y="766"/>
                  </a:cubicBezTo>
                  <a:cubicBezTo>
                    <a:pt x="365" y="766"/>
                    <a:pt x="365" y="767"/>
                    <a:pt x="365" y="767"/>
                  </a:cubicBezTo>
                  <a:cubicBezTo>
                    <a:pt x="365" y="768"/>
                    <a:pt x="366" y="769"/>
                    <a:pt x="366" y="769"/>
                  </a:cubicBezTo>
                  <a:cubicBezTo>
                    <a:pt x="366" y="770"/>
                    <a:pt x="366" y="771"/>
                    <a:pt x="365" y="771"/>
                  </a:cubicBezTo>
                  <a:cubicBezTo>
                    <a:pt x="364" y="779"/>
                    <a:pt x="363" y="787"/>
                    <a:pt x="360" y="796"/>
                  </a:cubicBezTo>
                  <a:cubicBezTo>
                    <a:pt x="358" y="805"/>
                    <a:pt x="355" y="814"/>
                    <a:pt x="351" y="823"/>
                  </a:cubicBezTo>
                  <a:cubicBezTo>
                    <a:pt x="347" y="833"/>
                    <a:pt x="342" y="842"/>
                    <a:pt x="336" y="852"/>
                  </a:cubicBezTo>
                  <a:cubicBezTo>
                    <a:pt x="330" y="862"/>
                    <a:pt x="323" y="872"/>
                    <a:pt x="315" y="883"/>
                  </a:cubicBezTo>
                  <a:cubicBezTo>
                    <a:pt x="318" y="881"/>
                    <a:pt x="320" y="879"/>
                    <a:pt x="323" y="878"/>
                  </a:cubicBezTo>
                  <a:cubicBezTo>
                    <a:pt x="326" y="876"/>
                    <a:pt x="329" y="874"/>
                    <a:pt x="332" y="872"/>
                  </a:cubicBezTo>
                  <a:cubicBezTo>
                    <a:pt x="335" y="870"/>
                    <a:pt x="338" y="868"/>
                    <a:pt x="341" y="866"/>
                  </a:cubicBezTo>
                  <a:cubicBezTo>
                    <a:pt x="344" y="864"/>
                    <a:pt x="347" y="862"/>
                    <a:pt x="350" y="860"/>
                  </a:cubicBezTo>
                  <a:cubicBezTo>
                    <a:pt x="360" y="853"/>
                    <a:pt x="371" y="845"/>
                    <a:pt x="381" y="837"/>
                  </a:cubicBezTo>
                  <a:cubicBezTo>
                    <a:pt x="391" y="829"/>
                    <a:pt x="401" y="820"/>
                    <a:pt x="411" y="810"/>
                  </a:cubicBezTo>
                  <a:cubicBezTo>
                    <a:pt x="420" y="800"/>
                    <a:pt x="429" y="790"/>
                    <a:pt x="437" y="779"/>
                  </a:cubicBezTo>
                  <a:cubicBezTo>
                    <a:pt x="445" y="768"/>
                    <a:pt x="452" y="757"/>
                    <a:pt x="458" y="745"/>
                  </a:cubicBezTo>
                  <a:cubicBezTo>
                    <a:pt x="459" y="744"/>
                    <a:pt x="459" y="743"/>
                    <a:pt x="460" y="742"/>
                  </a:cubicBezTo>
                  <a:cubicBezTo>
                    <a:pt x="460" y="742"/>
                    <a:pt x="461" y="741"/>
                    <a:pt x="461" y="741"/>
                  </a:cubicBezTo>
                  <a:cubicBezTo>
                    <a:pt x="462" y="740"/>
                    <a:pt x="463" y="740"/>
                    <a:pt x="463" y="739"/>
                  </a:cubicBezTo>
                  <a:cubicBezTo>
                    <a:pt x="464" y="739"/>
                    <a:pt x="465" y="738"/>
                    <a:pt x="466" y="738"/>
                  </a:cubicBezTo>
                  <a:cubicBezTo>
                    <a:pt x="474" y="736"/>
                    <a:pt x="474" y="736"/>
                    <a:pt x="474" y="736"/>
                  </a:cubicBezTo>
                  <a:cubicBezTo>
                    <a:pt x="477" y="736"/>
                    <a:pt x="479" y="735"/>
                    <a:pt x="482" y="734"/>
                  </a:cubicBezTo>
                  <a:cubicBezTo>
                    <a:pt x="484" y="733"/>
                    <a:pt x="487" y="732"/>
                    <a:pt x="489" y="730"/>
                  </a:cubicBezTo>
                  <a:cubicBezTo>
                    <a:pt x="491" y="729"/>
                    <a:pt x="493" y="727"/>
                    <a:pt x="495" y="726"/>
                  </a:cubicBezTo>
                  <a:cubicBezTo>
                    <a:pt x="497" y="724"/>
                    <a:pt x="499" y="722"/>
                    <a:pt x="501" y="720"/>
                  </a:cubicBezTo>
                  <a:cubicBezTo>
                    <a:pt x="502" y="718"/>
                    <a:pt x="504" y="716"/>
                    <a:pt x="505" y="714"/>
                  </a:cubicBezTo>
                  <a:cubicBezTo>
                    <a:pt x="507" y="712"/>
                    <a:pt x="508" y="710"/>
                    <a:pt x="509" y="708"/>
                  </a:cubicBezTo>
                  <a:cubicBezTo>
                    <a:pt x="510" y="705"/>
                    <a:pt x="511" y="703"/>
                    <a:pt x="511" y="701"/>
                  </a:cubicBezTo>
                  <a:cubicBezTo>
                    <a:pt x="512" y="699"/>
                    <a:pt x="512" y="696"/>
                    <a:pt x="512" y="694"/>
                  </a:cubicBezTo>
                  <a:cubicBezTo>
                    <a:pt x="548" y="101"/>
                    <a:pt x="548" y="101"/>
                    <a:pt x="548" y="101"/>
                  </a:cubicBezTo>
                  <a:cubicBezTo>
                    <a:pt x="548" y="98"/>
                    <a:pt x="548" y="95"/>
                    <a:pt x="547" y="92"/>
                  </a:cubicBezTo>
                  <a:cubicBezTo>
                    <a:pt x="547" y="89"/>
                    <a:pt x="547" y="86"/>
                    <a:pt x="546" y="84"/>
                  </a:cubicBezTo>
                  <a:cubicBezTo>
                    <a:pt x="545" y="81"/>
                    <a:pt x="544" y="79"/>
                    <a:pt x="543" y="76"/>
                  </a:cubicBezTo>
                  <a:cubicBezTo>
                    <a:pt x="541" y="74"/>
                    <a:pt x="540" y="71"/>
                    <a:pt x="538" y="69"/>
                  </a:cubicBezTo>
                  <a:cubicBezTo>
                    <a:pt x="536" y="67"/>
                    <a:pt x="535" y="65"/>
                    <a:pt x="533" y="63"/>
                  </a:cubicBezTo>
                  <a:cubicBezTo>
                    <a:pt x="530" y="61"/>
                    <a:pt x="528" y="60"/>
                    <a:pt x="526" y="58"/>
                  </a:cubicBezTo>
                  <a:cubicBezTo>
                    <a:pt x="523" y="57"/>
                    <a:pt x="521" y="56"/>
                    <a:pt x="518" y="55"/>
                  </a:cubicBezTo>
                  <a:cubicBezTo>
                    <a:pt x="515" y="54"/>
                    <a:pt x="512" y="54"/>
                    <a:pt x="509" y="54"/>
                  </a:cubicBezTo>
                  <a:cubicBezTo>
                    <a:pt x="510" y="41"/>
                    <a:pt x="510" y="41"/>
                    <a:pt x="510" y="41"/>
                  </a:cubicBezTo>
                  <a:lnTo>
                    <a:pt x="511" y="29"/>
                  </a:lnTo>
                  <a:close/>
                </a:path>
              </a:pathLst>
            </a:custGeom>
            <a:solidFill>
              <a:srgbClr val="28A3C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59"/>
            <p:cNvSpPr/>
            <p:nvPr/>
          </p:nvSpPr>
          <p:spPr bwMode="auto">
            <a:xfrm>
              <a:off x="4240051" y="2375499"/>
              <a:ext cx="1317010" cy="2157543"/>
            </a:xfrm>
            <a:custGeom>
              <a:gdLst>
                <a:gd fmla="*/ 511 w 521" name="T0"/>
                <a:gd fmla="*/ 39 h 853" name="T1"/>
                <a:gd fmla="*/ 516 w 521" name="T2"/>
                <a:gd fmla="*/ 46 h 853" name="T3"/>
                <a:gd fmla="*/ 519 w 521" name="T4"/>
                <a:gd fmla="*/ 54 h 853" name="T5"/>
                <a:gd fmla="*/ 520 w 521" name="T6"/>
                <a:gd fmla="*/ 62 h 853" name="T7"/>
                <a:gd fmla="*/ 521 w 521" name="T8"/>
                <a:gd fmla="*/ 71 h 853" name="T9"/>
                <a:gd fmla="*/ 485 w 521" name="T10"/>
                <a:gd fmla="*/ 664 h 853" name="T11"/>
                <a:gd fmla="*/ 484 w 521" name="T12"/>
                <a:gd fmla="*/ 671 h 853" name="T13"/>
                <a:gd fmla="*/ 482 w 521" name="T14"/>
                <a:gd fmla="*/ 678 h 853" name="T15"/>
                <a:gd fmla="*/ 478 w 521" name="T16"/>
                <a:gd fmla="*/ 684 h 853" name="T17"/>
                <a:gd fmla="*/ 474 w 521" name="T18"/>
                <a:gd fmla="*/ 690 h 853" name="T19"/>
                <a:gd fmla="*/ 468 w 521" name="T20"/>
                <a:gd fmla="*/ 696 h 853" name="T21"/>
                <a:gd fmla="*/ 462 w 521" name="T22"/>
                <a:gd fmla="*/ 700 h 853" name="T23"/>
                <a:gd fmla="*/ 455 w 521" name="T24"/>
                <a:gd fmla="*/ 704 h 853" name="T25"/>
                <a:gd fmla="*/ 447 w 521" name="T26"/>
                <a:gd fmla="*/ 706 h 853" name="T27"/>
                <a:gd fmla="*/ 439 w 521" name="T28"/>
                <a:gd fmla="*/ 708 h 853" name="T29"/>
                <a:gd fmla="*/ 436 w 521" name="T30"/>
                <a:gd fmla="*/ 709 h 853" name="T31"/>
                <a:gd fmla="*/ 434 w 521" name="T32"/>
                <a:gd fmla="*/ 711 h 853" name="T33"/>
                <a:gd fmla="*/ 433 w 521" name="T34"/>
                <a:gd fmla="*/ 712 h 853" name="T35"/>
                <a:gd fmla="*/ 431 w 521" name="T36"/>
                <a:gd fmla="*/ 715 h 853" name="T37"/>
                <a:gd fmla="*/ 410 w 521" name="T38"/>
                <a:gd fmla="*/ 749 h 853" name="T39"/>
                <a:gd fmla="*/ 384 w 521" name="T40"/>
                <a:gd fmla="*/ 780 h 853" name="T41"/>
                <a:gd fmla="*/ 354 w 521" name="T42"/>
                <a:gd fmla="*/ 807 h 853" name="T43"/>
                <a:gd fmla="*/ 323 w 521" name="T44"/>
                <a:gd fmla="*/ 830 h 853" name="T45"/>
                <a:gd fmla="*/ 314 w 521" name="T46"/>
                <a:gd fmla="*/ 836 h 853" name="T47"/>
                <a:gd fmla="*/ 305 w 521" name="T48"/>
                <a:gd fmla="*/ 842 h 853" name="T49"/>
                <a:gd fmla="*/ 296 w 521" name="T50"/>
                <a:gd fmla="*/ 848 h 853" name="T51"/>
                <a:gd fmla="*/ 288 w 521" name="T52"/>
                <a:gd fmla="*/ 853 h 853" name="T53"/>
                <a:gd fmla="*/ 309 w 521" name="T54"/>
                <a:gd fmla="*/ 822 h 853" name="T55"/>
                <a:gd fmla="*/ 324 w 521" name="T56"/>
                <a:gd fmla="*/ 793 h 853" name="T57"/>
                <a:gd fmla="*/ 333 w 521" name="T58"/>
                <a:gd fmla="*/ 766 h 853" name="T59"/>
                <a:gd fmla="*/ 338 w 521" name="T60"/>
                <a:gd fmla="*/ 741 h 853" name="T61"/>
                <a:gd fmla="*/ 339 w 521" name="T62"/>
                <a:gd fmla="*/ 739 h 853" name="T63"/>
                <a:gd fmla="*/ 338 w 521" name="T64"/>
                <a:gd fmla="*/ 737 h 853" name="T65"/>
                <a:gd fmla="*/ 338 w 521" name="T66"/>
                <a:gd fmla="*/ 736 h 853" name="T67"/>
                <a:gd fmla="*/ 337 w 521" name="T68"/>
                <a:gd fmla="*/ 734 h 853" name="T69"/>
                <a:gd fmla="*/ 335 w 521" name="T70"/>
                <a:gd fmla="*/ 733 h 853" name="T71"/>
                <a:gd fmla="*/ 334 w 521" name="T72"/>
                <a:gd fmla="*/ 733 h 853" name="T73"/>
                <a:gd fmla="*/ 332 w 521" name="T74"/>
                <a:gd fmla="*/ 732 h 853" name="T75"/>
                <a:gd fmla="*/ 330 w 521" name="T76"/>
                <a:gd fmla="*/ 733 h 853" name="T77"/>
                <a:gd fmla="*/ 82 w 521" name="T78"/>
                <a:gd fmla="*/ 788 h 853" name="T79"/>
                <a:gd fmla="*/ 72 w 521" name="T80"/>
                <a:gd fmla="*/ 789 h 853" name="T81"/>
                <a:gd fmla="*/ 62 w 521" name="T82"/>
                <a:gd fmla="*/ 789 h 853" name="T83"/>
                <a:gd fmla="*/ 54 w 521" name="T84"/>
                <a:gd fmla="*/ 787 h 853" name="T85"/>
                <a:gd fmla="*/ 46 w 521" name="T86"/>
                <a:gd fmla="*/ 784 h 853" name="T87"/>
                <a:gd fmla="*/ 40 w 521" name="T88"/>
                <a:gd fmla="*/ 779 h 853" name="T89"/>
                <a:gd fmla="*/ 35 w 521" name="T90"/>
                <a:gd fmla="*/ 773 h 853" name="T91"/>
                <a:gd fmla="*/ 32 w 521" name="T92"/>
                <a:gd fmla="*/ 767 h 853" name="T93"/>
                <a:gd fmla="*/ 31 w 521" name="T94"/>
                <a:gd fmla="*/ 759 h 853" name="T95"/>
                <a:gd fmla="*/ 0 w 521" name="T96"/>
                <a:gd fmla="*/ 52 h 853" name="T97"/>
                <a:gd fmla="*/ 1 w 521" name="T98"/>
                <a:gd fmla="*/ 41 h 853" name="T99"/>
                <a:gd fmla="*/ 3 w 521" name="T100"/>
                <a:gd fmla="*/ 31 h 853" name="T101"/>
                <a:gd fmla="*/ 8 w 521" name="T102"/>
                <a:gd fmla="*/ 22 h 853" name="T103"/>
                <a:gd fmla="*/ 15 w 521" name="T104"/>
                <a:gd fmla="*/ 15 h 853" name="T105"/>
                <a:gd fmla="*/ 23 w 521" name="T106"/>
                <a:gd fmla="*/ 8 h 853" name="T107"/>
                <a:gd fmla="*/ 33 w 521" name="T108"/>
                <a:gd fmla="*/ 3 h 853" name="T109"/>
                <a:gd fmla="*/ 44 w 521" name="T110"/>
                <a:gd fmla="*/ 1 h 853" name="T111"/>
                <a:gd fmla="*/ 56 w 521" name="T112"/>
                <a:gd fmla="*/ 0 h 853" name="T113"/>
                <a:gd fmla="*/ 482 w 521" name="T114"/>
                <a:gd fmla="*/ 24 h 853" name="T115"/>
                <a:gd fmla="*/ 491 w 521" name="T116"/>
                <a:gd fmla="*/ 25 h 853" name="T117"/>
                <a:gd fmla="*/ 499 w 521" name="T118"/>
                <a:gd fmla="*/ 28 h 853" name="T119"/>
                <a:gd fmla="*/ 506 w 521" name="T120"/>
                <a:gd fmla="*/ 33 h 853" name="T121"/>
                <a:gd fmla="*/ 511 w 521" name="T122"/>
                <a:gd fmla="*/ 39 h 853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853" w="521">
                  <a:moveTo>
                    <a:pt x="511" y="39"/>
                  </a:moveTo>
                  <a:cubicBezTo>
                    <a:pt x="513" y="41"/>
                    <a:pt x="514" y="44"/>
                    <a:pt x="516" y="46"/>
                  </a:cubicBezTo>
                  <a:cubicBezTo>
                    <a:pt x="517" y="49"/>
                    <a:pt x="518" y="51"/>
                    <a:pt x="519" y="54"/>
                  </a:cubicBezTo>
                  <a:cubicBezTo>
                    <a:pt x="520" y="56"/>
                    <a:pt x="520" y="59"/>
                    <a:pt x="520" y="62"/>
                  </a:cubicBezTo>
                  <a:cubicBezTo>
                    <a:pt x="521" y="65"/>
                    <a:pt x="521" y="68"/>
                    <a:pt x="521" y="71"/>
                  </a:cubicBezTo>
                  <a:cubicBezTo>
                    <a:pt x="485" y="664"/>
                    <a:pt x="485" y="664"/>
                    <a:pt x="485" y="664"/>
                  </a:cubicBezTo>
                  <a:cubicBezTo>
                    <a:pt x="485" y="666"/>
                    <a:pt x="485" y="669"/>
                    <a:pt x="484" y="671"/>
                  </a:cubicBezTo>
                  <a:cubicBezTo>
                    <a:pt x="484" y="673"/>
                    <a:pt x="483" y="675"/>
                    <a:pt x="482" y="678"/>
                  </a:cubicBezTo>
                  <a:cubicBezTo>
                    <a:pt x="481" y="680"/>
                    <a:pt x="480" y="682"/>
                    <a:pt x="478" y="684"/>
                  </a:cubicBezTo>
                  <a:cubicBezTo>
                    <a:pt x="477" y="686"/>
                    <a:pt x="475" y="688"/>
                    <a:pt x="474" y="690"/>
                  </a:cubicBezTo>
                  <a:cubicBezTo>
                    <a:pt x="472" y="692"/>
                    <a:pt x="470" y="694"/>
                    <a:pt x="468" y="696"/>
                  </a:cubicBezTo>
                  <a:cubicBezTo>
                    <a:pt x="466" y="697"/>
                    <a:pt x="464" y="699"/>
                    <a:pt x="462" y="700"/>
                  </a:cubicBezTo>
                  <a:cubicBezTo>
                    <a:pt x="460" y="702"/>
                    <a:pt x="457" y="703"/>
                    <a:pt x="455" y="704"/>
                  </a:cubicBezTo>
                  <a:cubicBezTo>
                    <a:pt x="452" y="705"/>
                    <a:pt x="450" y="706"/>
                    <a:pt x="447" y="706"/>
                  </a:cubicBezTo>
                  <a:cubicBezTo>
                    <a:pt x="439" y="708"/>
                    <a:pt x="439" y="708"/>
                    <a:pt x="439" y="708"/>
                  </a:cubicBezTo>
                  <a:cubicBezTo>
                    <a:pt x="438" y="708"/>
                    <a:pt x="437" y="709"/>
                    <a:pt x="436" y="709"/>
                  </a:cubicBezTo>
                  <a:cubicBezTo>
                    <a:pt x="436" y="710"/>
                    <a:pt x="435" y="710"/>
                    <a:pt x="434" y="711"/>
                  </a:cubicBezTo>
                  <a:cubicBezTo>
                    <a:pt x="434" y="711"/>
                    <a:pt x="433" y="712"/>
                    <a:pt x="433" y="712"/>
                  </a:cubicBezTo>
                  <a:cubicBezTo>
                    <a:pt x="432" y="713"/>
                    <a:pt x="432" y="714"/>
                    <a:pt x="431" y="715"/>
                  </a:cubicBezTo>
                  <a:cubicBezTo>
                    <a:pt x="425" y="727"/>
                    <a:pt x="418" y="738"/>
                    <a:pt x="410" y="749"/>
                  </a:cubicBezTo>
                  <a:cubicBezTo>
                    <a:pt x="402" y="760"/>
                    <a:pt x="393" y="770"/>
                    <a:pt x="384" y="780"/>
                  </a:cubicBezTo>
                  <a:cubicBezTo>
                    <a:pt x="374" y="790"/>
                    <a:pt x="364" y="799"/>
                    <a:pt x="354" y="807"/>
                  </a:cubicBezTo>
                  <a:cubicBezTo>
                    <a:pt x="344" y="815"/>
                    <a:pt x="333" y="823"/>
                    <a:pt x="323" y="830"/>
                  </a:cubicBezTo>
                  <a:cubicBezTo>
                    <a:pt x="320" y="832"/>
                    <a:pt x="317" y="834"/>
                    <a:pt x="314" y="836"/>
                  </a:cubicBezTo>
                  <a:cubicBezTo>
                    <a:pt x="311" y="838"/>
                    <a:pt x="308" y="840"/>
                    <a:pt x="305" y="842"/>
                  </a:cubicBezTo>
                  <a:cubicBezTo>
                    <a:pt x="302" y="844"/>
                    <a:pt x="299" y="846"/>
                    <a:pt x="296" y="848"/>
                  </a:cubicBezTo>
                  <a:cubicBezTo>
                    <a:pt x="293" y="849"/>
                    <a:pt x="291" y="851"/>
                    <a:pt x="288" y="853"/>
                  </a:cubicBezTo>
                  <a:cubicBezTo>
                    <a:pt x="296" y="842"/>
                    <a:pt x="303" y="832"/>
                    <a:pt x="309" y="822"/>
                  </a:cubicBezTo>
                  <a:cubicBezTo>
                    <a:pt x="315" y="812"/>
                    <a:pt x="320" y="803"/>
                    <a:pt x="324" y="793"/>
                  </a:cubicBezTo>
                  <a:cubicBezTo>
                    <a:pt x="328" y="784"/>
                    <a:pt x="331" y="775"/>
                    <a:pt x="333" y="766"/>
                  </a:cubicBezTo>
                  <a:cubicBezTo>
                    <a:pt x="336" y="757"/>
                    <a:pt x="337" y="749"/>
                    <a:pt x="338" y="741"/>
                  </a:cubicBezTo>
                  <a:cubicBezTo>
                    <a:pt x="339" y="741"/>
                    <a:pt x="339" y="740"/>
                    <a:pt x="339" y="739"/>
                  </a:cubicBezTo>
                  <a:cubicBezTo>
                    <a:pt x="339" y="739"/>
                    <a:pt x="338" y="738"/>
                    <a:pt x="338" y="737"/>
                  </a:cubicBezTo>
                  <a:cubicBezTo>
                    <a:pt x="338" y="737"/>
                    <a:pt x="338" y="736"/>
                    <a:pt x="338" y="736"/>
                  </a:cubicBezTo>
                  <a:cubicBezTo>
                    <a:pt x="337" y="735"/>
                    <a:pt x="337" y="735"/>
                    <a:pt x="337" y="734"/>
                  </a:cubicBezTo>
                  <a:cubicBezTo>
                    <a:pt x="336" y="734"/>
                    <a:pt x="336" y="733"/>
                    <a:pt x="335" y="733"/>
                  </a:cubicBezTo>
                  <a:cubicBezTo>
                    <a:pt x="335" y="733"/>
                    <a:pt x="334" y="733"/>
                    <a:pt x="334" y="733"/>
                  </a:cubicBezTo>
                  <a:cubicBezTo>
                    <a:pt x="333" y="732"/>
                    <a:pt x="332" y="732"/>
                    <a:pt x="332" y="732"/>
                  </a:cubicBezTo>
                  <a:cubicBezTo>
                    <a:pt x="331" y="732"/>
                    <a:pt x="331" y="732"/>
                    <a:pt x="330" y="733"/>
                  </a:cubicBezTo>
                  <a:cubicBezTo>
                    <a:pt x="82" y="788"/>
                    <a:pt x="82" y="788"/>
                    <a:pt x="82" y="788"/>
                  </a:cubicBezTo>
                  <a:cubicBezTo>
                    <a:pt x="78" y="789"/>
                    <a:pt x="75" y="789"/>
                    <a:pt x="72" y="789"/>
                  </a:cubicBezTo>
                  <a:cubicBezTo>
                    <a:pt x="68" y="789"/>
                    <a:pt x="65" y="789"/>
                    <a:pt x="62" y="789"/>
                  </a:cubicBezTo>
                  <a:cubicBezTo>
                    <a:pt x="59" y="789"/>
                    <a:pt x="56" y="788"/>
                    <a:pt x="54" y="787"/>
                  </a:cubicBezTo>
                  <a:cubicBezTo>
                    <a:pt x="51" y="786"/>
                    <a:pt x="48" y="785"/>
                    <a:pt x="46" y="784"/>
                  </a:cubicBezTo>
                  <a:cubicBezTo>
                    <a:pt x="44" y="782"/>
                    <a:pt x="42" y="781"/>
                    <a:pt x="40" y="779"/>
                  </a:cubicBezTo>
                  <a:cubicBezTo>
                    <a:pt x="38" y="777"/>
                    <a:pt x="36" y="775"/>
                    <a:pt x="35" y="773"/>
                  </a:cubicBezTo>
                  <a:cubicBezTo>
                    <a:pt x="34" y="771"/>
                    <a:pt x="33" y="769"/>
                    <a:pt x="32" y="767"/>
                  </a:cubicBezTo>
                  <a:cubicBezTo>
                    <a:pt x="31" y="764"/>
                    <a:pt x="31" y="762"/>
                    <a:pt x="31" y="75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8"/>
                    <a:pt x="0" y="44"/>
                    <a:pt x="1" y="41"/>
                  </a:cubicBezTo>
                  <a:cubicBezTo>
                    <a:pt x="1" y="38"/>
                    <a:pt x="2" y="34"/>
                    <a:pt x="3" y="31"/>
                  </a:cubicBezTo>
                  <a:cubicBezTo>
                    <a:pt x="5" y="28"/>
                    <a:pt x="6" y="25"/>
                    <a:pt x="8" y="22"/>
                  </a:cubicBezTo>
                  <a:cubicBezTo>
                    <a:pt x="10" y="20"/>
                    <a:pt x="12" y="17"/>
                    <a:pt x="15" y="15"/>
                  </a:cubicBezTo>
                  <a:cubicBezTo>
                    <a:pt x="17" y="12"/>
                    <a:pt x="20" y="10"/>
                    <a:pt x="23" y="8"/>
                  </a:cubicBezTo>
                  <a:cubicBezTo>
                    <a:pt x="26" y="6"/>
                    <a:pt x="30" y="5"/>
                    <a:pt x="33" y="3"/>
                  </a:cubicBezTo>
                  <a:cubicBezTo>
                    <a:pt x="37" y="2"/>
                    <a:pt x="40" y="1"/>
                    <a:pt x="44" y="1"/>
                  </a:cubicBezTo>
                  <a:cubicBezTo>
                    <a:pt x="48" y="0"/>
                    <a:pt x="52" y="0"/>
                    <a:pt x="56" y="0"/>
                  </a:cubicBezTo>
                  <a:cubicBezTo>
                    <a:pt x="482" y="24"/>
                    <a:pt x="482" y="24"/>
                    <a:pt x="482" y="24"/>
                  </a:cubicBezTo>
                  <a:cubicBezTo>
                    <a:pt x="485" y="24"/>
                    <a:pt x="488" y="24"/>
                    <a:pt x="491" y="25"/>
                  </a:cubicBezTo>
                  <a:cubicBezTo>
                    <a:pt x="494" y="26"/>
                    <a:pt x="496" y="27"/>
                    <a:pt x="499" y="28"/>
                  </a:cubicBezTo>
                  <a:cubicBezTo>
                    <a:pt x="501" y="30"/>
                    <a:pt x="503" y="31"/>
                    <a:pt x="506" y="33"/>
                  </a:cubicBezTo>
                  <a:cubicBezTo>
                    <a:pt x="508" y="35"/>
                    <a:pt x="509" y="37"/>
                    <a:pt x="511" y="39"/>
                  </a:cubicBez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/>
                  </a:ext>
                </a:extLst>
              </a:blip>
              <a:tile algn="ctr" flip="none" sx="30000" sy="30000" tx="-120650" ty="-406400"/>
            </a:blipFill>
            <a:ln>
              <a:solidFill>
                <a:schemeClr val="bg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82" name="任意多边形 81"/>
            <p:cNvSpPr/>
            <p:nvPr/>
          </p:nvSpPr>
          <p:spPr>
            <a:xfrm>
              <a:off x="4267417" y="3241745"/>
              <a:ext cx="1242929" cy="496871"/>
            </a:xfrm>
            <a:custGeom>
              <a:gdLst>
                <a:gd fmla="*/ 0 w 1242929" name="connsiteX0"/>
                <a:gd fmla="*/ 0 h 496871" name="connsiteY0"/>
                <a:gd fmla="*/ 1242929 w 1242929" name="connsiteX1"/>
                <a:gd fmla="*/ 0 h 496871" name="connsiteY1"/>
                <a:gd fmla="*/ 1242529 w 1242929" name="connsiteX2"/>
                <a:gd fmla="*/ 6590 h 496871" name="connsiteY2"/>
                <a:gd fmla="*/ 1215935 w 1242929" name="connsiteX3"/>
                <a:gd fmla="*/ 444918 h 496871" name="connsiteY3"/>
                <a:gd fmla="*/ 1212783 w 1242929" name="connsiteX4"/>
                <a:gd fmla="*/ 496871 h 496871" name="connsiteY4"/>
                <a:gd fmla="*/ 21774 w 1242929" name="connsiteX5"/>
                <a:gd fmla="*/ 496871 h 496871" name="connsiteY5"/>
                <a:gd fmla="*/ 20208 w 1242929" name="connsiteX6"/>
                <a:gd fmla="*/ 461132 h 496871" name="connsiteY6"/>
                <a:gd fmla="*/ 770 w 1242929" name="connsiteX7"/>
                <a:gd fmla="*/ 17560 h 49687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96871" w="1242929">
                  <a:moveTo>
                    <a:pt x="0" y="0"/>
                  </a:moveTo>
                  <a:lnTo>
                    <a:pt x="1242929" y="0"/>
                  </a:lnTo>
                  <a:lnTo>
                    <a:pt x="1242529" y="6590"/>
                  </a:lnTo>
                  <a:cubicBezTo>
                    <a:pt x="1231265" y="192248"/>
                    <a:pt x="1222600" y="335062"/>
                    <a:pt x="1215935" y="444918"/>
                  </a:cubicBezTo>
                  <a:lnTo>
                    <a:pt x="1212783" y="496871"/>
                  </a:lnTo>
                  <a:lnTo>
                    <a:pt x="21774" y="496871"/>
                  </a:lnTo>
                  <a:lnTo>
                    <a:pt x="20208" y="461132"/>
                  </a:lnTo>
                  <a:cubicBezTo>
                    <a:pt x="12708" y="289990"/>
                    <a:pt x="6280" y="143297"/>
                    <a:pt x="770" y="1756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r>
                <a:rPr altLang="en-US" b="1" lang="zh-CN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</a:rPr>
                <a:t>请输入子标题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 flipH="1">
            <a:off x="7184792" y="2270309"/>
            <a:ext cx="2062784" cy="3005179"/>
            <a:chOff x="4002347" y="2299476"/>
            <a:chExt cx="1600757" cy="2332073"/>
          </a:xfrm>
          <a:effectLst>
            <a:outerShdw algn="tl" blurRad="1016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86" name="Freeform 54"/>
            <p:cNvSpPr/>
            <p:nvPr/>
          </p:nvSpPr>
          <p:spPr bwMode="auto">
            <a:xfrm>
              <a:off x="4634084" y="4105816"/>
              <a:ext cx="415447" cy="523592"/>
            </a:xfrm>
            <a:custGeom>
              <a:gdLst>
                <a:gd fmla="*/ 164 w 164" name="T0"/>
                <a:gd fmla="*/ 71 h 207" name="T1"/>
                <a:gd fmla="*/ 68 w 164" name="T2"/>
                <a:gd fmla="*/ 8 h 207" name="T3"/>
                <a:gd fmla="*/ 65 w 164" name="T4"/>
                <a:gd fmla="*/ 18 h 207" name="T5"/>
                <a:gd fmla="*/ 61 w 164" name="T6"/>
                <a:gd fmla="*/ 30 h 207" name="T7"/>
                <a:gd fmla="*/ 57 w 164" name="T8"/>
                <a:gd fmla="*/ 38 h 207" name="T9"/>
                <a:gd fmla="*/ 52 w 164" name="T10"/>
                <a:gd fmla="*/ 49 h 207" name="T11"/>
                <a:gd fmla="*/ 47 w 164" name="T12"/>
                <a:gd fmla="*/ 58 h 207" name="T13"/>
                <a:gd fmla="*/ 38 w 164" name="T14"/>
                <a:gd fmla="*/ 70 h 207" name="T15"/>
                <a:gd fmla="*/ 32 w 164" name="T16"/>
                <a:gd fmla="*/ 78 h 207" name="T17"/>
                <a:gd fmla="*/ 20 w 164" name="T18"/>
                <a:gd fmla="*/ 91 h 207" name="T19"/>
                <a:gd fmla="*/ 11 w 164" name="T20"/>
                <a:gd fmla="*/ 101 h 207" name="T21"/>
                <a:gd fmla="*/ 4 w 164" name="T22"/>
                <a:gd fmla="*/ 107 h 207" name="T23"/>
                <a:gd fmla="*/ 4 w 164" name="T24"/>
                <a:gd fmla="*/ 107 h 207" name="T25"/>
                <a:gd fmla="*/ 3 w 164" name="T26"/>
                <a:gd fmla="*/ 108 h 207" name="T27"/>
                <a:gd fmla="*/ 2 w 164" name="T28"/>
                <a:gd fmla="*/ 109 h 207" name="T29"/>
                <a:gd fmla="*/ 2 w 164" name="T30"/>
                <a:gd fmla="*/ 109 h 207" name="T31"/>
                <a:gd fmla="*/ 2 w 164" name="T32"/>
                <a:gd fmla="*/ 110 h 207" name="T33"/>
                <a:gd fmla="*/ 1 w 164" name="T34"/>
                <a:gd fmla="*/ 110 h 207" name="T35"/>
                <a:gd fmla="*/ 1 w 164" name="T36"/>
                <a:gd fmla="*/ 111 h 207" name="T37"/>
                <a:gd fmla="*/ 1 w 164" name="T38"/>
                <a:gd fmla="*/ 112 h 207" name="T39"/>
                <a:gd fmla="*/ 0 w 164" name="T40"/>
                <a:gd fmla="*/ 115 h 207" name="T41"/>
                <a:gd fmla="*/ 1 w 164" name="T42"/>
                <a:gd fmla="*/ 116 h 207" name="T43"/>
                <a:gd fmla="*/ 2 w 164" name="T44"/>
                <a:gd fmla="*/ 119 h 207" name="T45"/>
                <a:gd fmla="*/ 87 w 164" name="T46"/>
                <a:gd fmla="*/ 207 h 207" name="T47"/>
                <a:gd fmla="*/ 86 w 164" name="T48"/>
                <a:gd fmla="*/ 206 h 207" name="T49"/>
                <a:gd fmla="*/ 86 w 164" name="T50"/>
                <a:gd fmla="*/ 202 h 207" name="T51"/>
                <a:gd fmla="*/ 87 w 164" name="T52"/>
                <a:gd fmla="*/ 196 h 207" name="T53"/>
                <a:gd fmla="*/ 91 w 164" name="T54"/>
                <a:gd fmla="*/ 192 h 207" name="T55"/>
                <a:gd fmla="*/ 95 w 164" name="T56"/>
                <a:gd fmla="*/ 188 h 207" name="T57"/>
                <a:gd fmla="*/ 101 w 164" name="T58"/>
                <a:gd fmla="*/ 183 h 207" name="T59"/>
                <a:gd fmla="*/ 107 w 164" name="T60"/>
                <a:gd fmla="*/ 175 h 207" name="T61"/>
                <a:gd fmla="*/ 115 w 164" name="T62"/>
                <a:gd fmla="*/ 167 h 207" name="T63"/>
                <a:gd fmla="*/ 121 w 164" name="T64"/>
                <a:gd fmla="*/ 160 h 207" name="T65"/>
                <a:gd fmla="*/ 125 w 164" name="T66"/>
                <a:gd fmla="*/ 155 h 207" name="T67"/>
                <a:gd fmla="*/ 128 w 164" name="T68"/>
                <a:gd fmla="*/ 150 h 207" name="T69"/>
                <a:gd fmla="*/ 133 w 164" name="T70"/>
                <a:gd fmla="*/ 142 h 207" name="T71"/>
                <a:gd fmla="*/ 138 w 164" name="T72"/>
                <a:gd fmla="*/ 135 h 207" name="T73"/>
                <a:gd fmla="*/ 142 w 164" name="T74"/>
                <a:gd fmla="*/ 128 h 207" name="T75"/>
                <a:gd fmla="*/ 145 w 164" name="T76"/>
                <a:gd fmla="*/ 124 h 207" name="T77"/>
                <a:gd fmla="*/ 148 w 164" name="T78"/>
                <a:gd fmla="*/ 117 h 207" name="T79"/>
                <a:gd fmla="*/ 151 w 164" name="T80"/>
                <a:gd fmla="*/ 111 h 207" name="T81"/>
                <a:gd fmla="*/ 154 w 164" name="T82"/>
                <a:gd fmla="*/ 105 h 207" name="T83"/>
                <a:gd fmla="*/ 156 w 164" name="T84"/>
                <a:gd fmla="*/ 98 h 207" name="T85"/>
                <a:gd fmla="*/ 159 w 164" name="T86"/>
                <a:gd fmla="*/ 92 h 207" name="T87"/>
                <a:gd fmla="*/ 161 w 164" name="T88"/>
                <a:gd fmla="*/ 85 h 207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06" w="164">
                  <a:moveTo>
                    <a:pt x="163" y="78"/>
                  </a:moveTo>
                  <a:cubicBezTo>
                    <a:pt x="163" y="78"/>
                    <a:pt x="163" y="78"/>
                    <a:pt x="163" y="78"/>
                  </a:cubicBezTo>
                  <a:cubicBezTo>
                    <a:pt x="163" y="76"/>
                    <a:pt x="164" y="73"/>
                    <a:pt x="164" y="7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2"/>
                    <a:pt x="69" y="4"/>
                    <a:pt x="69" y="6"/>
                  </a:cubicBezTo>
                  <a:cubicBezTo>
                    <a:pt x="69" y="6"/>
                    <a:pt x="68" y="7"/>
                    <a:pt x="68" y="8"/>
                  </a:cubicBezTo>
                  <a:cubicBezTo>
                    <a:pt x="68" y="9"/>
                    <a:pt x="68" y="10"/>
                    <a:pt x="67" y="12"/>
                  </a:cubicBezTo>
                  <a:cubicBezTo>
                    <a:pt x="67" y="13"/>
                    <a:pt x="67" y="13"/>
                    <a:pt x="66" y="14"/>
                  </a:cubicBezTo>
                  <a:cubicBezTo>
                    <a:pt x="66" y="16"/>
                    <a:pt x="66" y="17"/>
                    <a:pt x="65" y="18"/>
                  </a:cubicBezTo>
                  <a:cubicBezTo>
                    <a:pt x="65" y="19"/>
                    <a:pt x="65" y="20"/>
                    <a:pt x="64" y="21"/>
                  </a:cubicBezTo>
                  <a:cubicBezTo>
                    <a:pt x="64" y="22"/>
                    <a:pt x="64" y="23"/>
                    <a:pt x="63" y="24"/>
                  </a:cubicBezTo>
                  <a:cubicBezTo>
                    <a:pt x="62" y="26"/>
                    <a:pt x="62" y="28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0" y="32"/>
                    <a:pt x="59" y="34"/>
                    <a:pt x="58" y="36"/>
                  </a:cubicBezTo>
                  <a:cubicBezTo>
                    <a:pt x="58" y="37"/>
                    <a:pt x="58" y="37"/>
                    <a:pt x="57" y="38"/>
                  </a:cubicBezTo>
                  <a:cubicBezTo>
                    <a:pt x="57" y="39"/>
                    <a:pt x="56" y="41"/>
                    <a:pt x="55" y="42"/>
                  </a:cubicBezTo>
                  <a:cubicBezTo>
                    <a:pt x="55" y="43"/>
                    <a:pt x="55" y="44"/>
                    <a:pt x="54" y="44"/>
                  </a:cubicBezTo>
                  <a:cubicBezTo>
                    <a:pt x="53" y="46"/>
                    <a:pt x="53" y="47"/>
                    <a:pt x="52" y="49"/>
                  </a:cubicBezTo>
                  <a:cubicBezTo>
                    <a:pt x="52" y="49"/>
                    <a:pt x="51" y="50"/>
                    <a:pt x="51" y="50"/>
                  </a:cubicBezTo>
                  <a:cubicBezTo>
                    <a:pt x="50" y="52"/>
                    <a:pt x="49" y="54"/>
                    <a:pt x="47" y="56"/>
                  </a:cubicBezTo>
                  <a:cubicBezTo>
                    <a:pt x="47" y="57"/>
                    <a:pt x="47" y="57"/>
                    <a:pt x="47" y="58"/>
                  </a:cubicBezTo>
                  <a:cubicBezTo>
                    <a:pt x="46" y="59"/>
                    <a:pt x="44" y="61"/>
                    <a:pt x="43" y="63"/>
                  </a:cubicBezTo>
                  <a:cubicBezTo>
                    <a:pt x="43" y="63"/>
                    <a:pt x="43" y="64"/>
                    <a:pt x="42" y="64"/>
                  </a:cubicBezTo>
                  <a:cubicBezTo>
                    <a:pt x="41" y="66"/>
                    <a:pt x="40" y="68"/>
                    <a:pt x="38" y="70"/>
                  </a:cubicBezTo>
                  <a:cubicBezTo>
                    <a:pt x="38" y="71"/>
                    <a:pt x="37" y="71"/>
                    <a:pt x="37" y="71"/>
                  </a:cubicBezTo>
                  <a:cubicBezTo>
                    <a:pt x="36" y="73"/>
                    <a:pt x="34" y="75"/>
                    <a:pt x="33" y="77"/>
                  </a:cubicBezTo>
                  <a:cubicBezTo>
                    <a:pt x="32" y="77"/>
                    <a:pt x="32" y="78"/>
                    <a:pt x="32" y="78"/>
                  </a:cubicBezTo>
                  <a:cubicBezTo>
                    <a:pt x="30" y="80"/>
                    <a:pt x="28" y="82"/>
                    <a:pt x="27" y="84"/>
                  </a:cubicBezTo>
                  <a:cubicBezTo>
                    <a:pt x="26" y="85"/>
                    <a:pt x="26" y="85"/>
                    <a:pt x="25" y="86"/>
                  </a:cubicBezTo>
                  <a:cubicBezTo>
                    <a:pt x="23" y="88"/>
                    <a:pt x="22" y="90"/>
                    <a:pt x="20" y="91"/>
                  </a:cubicBezTo>
                  <a:cubicBezTo>
                    <a:pt x="20" y="92"/>
                    <a:pt x="19" y="92"/>
                    <a:pt x="19" y="92"/>
                  </a:cubicBezTo>
                  <a:cubicBezTo>
                    <a:pt x="17" y="95"/>
                    <a:pt x="15" y="97"/>
                    <a:pt x="13" y="99"/>
                  </a:cubicBezTo>
                  <a:cubicBezTo>
                    <a:pt x="12" y="99"/>
                    <a:pt x="12" y="100"/>
                    <a:pt x="11" y="101"/>
                  </a:cubicBezTo>
                  <a:cubicBezTo>
                    <a:pt x="9" y="103"/>
                    <a:pt x="6" y="105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9"/>
                  </a:cubicBezTo>
                  <a:cubicBezTo>
                    <a:pt x="3" y="109"/>
                    <a:pt x="3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1" y="110"/>
                  </a:cubicBezTo>
                  <a:cubicBezTo>
                    <a:pt x="1" y="110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4"/>
                    <a:pt x="0" y="114"/>
                    <a:pt x="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1" y="115"/>
                    <a:pt x="1" y="115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7"/>
                    <a:pt x="1" y="117"/>
                    <a:pt x="1" y="118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1" y="118"/>
                    <a:pt x="2" y="118"/>
                    <a:pt x="2" y="119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31" y="149"/>
                    <a:pt x="59" y="178"/>
                    <a:pt x="87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87" y="206"/>
                    <a:pt x="87" y="206"/>
                    <a:pt x="87" y="206"/>
                  </a:cubicBezTo>
                  <a:cubicBezTo>
                    <a:pt x="87" y="206"/>
                    <a:pt x="87" y="206"/>
                    <a:pt x="86" y="206"/>
                  </a:cubicBezTo>
                  <a:cubicBezTo>
                    <a:pt x="86" y="206"/>
                    <a:pt x="86" y="205"/>
                    <a:pt x="86" y="205"/>
                  </a:cubicBezTo>
                  <a:cubicBezTo>
                    <a:pt x="86" y="204"/>
                    <a:pt x="86" y="203"/>
                    <a:pt x="86" y="203"/>
                  </a:cubicBezTo>
                  <a:cubicBezTo>
                    <a:pt x="86" y="202"/>
                    <a:pt x="86" y="202"/>
                    <a:pt x="86" y="202"/>
                  </a:cubicBezTo>
                  <a:cubicBezTo>
                    <a:pt x="86" y="201"/>
                    <a:pt x="86" y="200"/>
                    <a:pt x="86" y="199"/>
                  </a:cubicBezTo>
                  <a:cubicBezTo>
                    <a:pt x="86" y="199"/>
                    <a:pt x="86" y="199"/>
                    <a:pt x="86" y="199"/>
                  </a:cubicBezTo>
                  <a:cubicBezTo>
                    <a:pt x="86" y="198"/>
                    <a:pt x="87" y="197"/>
                    <a:pt x="87" y="196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8" y="195"/>
                    <a:pt x="89" y="194"/>
                    <a:pt x="90" y="193"/>
                  </a:cubicBezTo>
                  <a:cubicBezTo>
                    <a:pt x="90" y="193"/>
                    <a:pt x="91" y="192"/>
                    <a:pt x="91" y="192"/>
                  </a:cubicBezTo>
                  <a:cubicBezTo>
                    <a:pt x="91" y="192"/>
                    <a:pt x="92" y="191"/>
                    <a:pt x="92" y="191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4" y="189"/>
                    <a:pt x="94" y="189"/>
                    <a:pt x="95" y="188"/>
                  </a:cubicBezTo>
                  <a:cubicBezTo>
                    <a:pt x="96" y="187"/>
                    <a:pt x="96" y="187"/>
                    <a:pt x="97" y="186"/>
                  </a:cubicBezTo>
                  <a:cubicBezTo>
                    <a:pt x="98" y="185"/>
                    <a:pt x="99" y="184"/>
                    <a:pt x="99" y="184"/>
                  </a:cubicBezTo>
                  <a:cubicBezTo>
                    <a:pt x="100" y="183"/>
                    <a:pt x="100" y="183"/>
                    <a:pt x="101" y="183"/>
                  </a:cubicBezTo>
                  <a:cubicBezTo>
                    <a:pt x="102" y="181"/>
                    <a:pt x="104" y="179"/>
                    <a:pt x="106" y="177"/>
                  </a:cubicBezTo>
                  <a:cubicBezTo>
                    <a:pt x="106" y="177"/>
                    <a:pt x="106" y="177"/>
                    <a:pt x="106" y="176"/>
                  </a:cubicBezTo>
                  <a:cubicBezTo>
                    <a:pt x="107" y="176"/>
                    <a:pt x="107" y="176"/>
                    <a:pt x="107" y="175"/>
                  </a:cubicBezTo>
                  <a:cubicBezTo>
                    <a:pt x="109" y="174"/>
                    <a:pt x="110" y="172"/>
                    <a:pt x="111" y="171"/>
                  </a:cubicBezTo>
                  <a:cubicBezTo>
                    <a:pt x="112" y="170"/>
                    <a:pt x="113" y="170"/>
                    <a:pt x="113" y="169"/>
                  </a:cubicBezTo>
                  <a:cubicBezTo>
                    <a:pt x="114" y="168"/>
                    <a:pt x="114" y="168"/>
                    <a:pt x="115" y="167"/>
                  </a:cubicBezTo>
                  <a:cubicBezTo>
                    <a:pt x="115" y="166"/>
                    <a:pt x="116" y="166"/>
                    <a:pt x="116" y="165"/>
                  </a:cubicBezTo>
                  <a:cubicBezTo>
                    <a:pt x="118" y="164"/>
                    <a:pt x="119" y="162"/>
                    <a:pt x="120" y="160"/>
                  </a:cubicBezTo>
                  <a:cubicBezTo>
                    <a:pt x="121" y="160"/>
                    <a:pt x="121" y="160"/>
                    <a:pt x="121" y="160"/>
                  </a:cubicBezTo>
                  <a:cubicBezTo>
                    <a:pt x="121" y="160"/>
                    <a:pt x="121" y="160"/>
                    <a:pt x="121" y="159"/>
                  </a:cubicBezTo>
                  <a:cubicBezTo>
                    <a:pt x="121" y="159"/>
                    <a:pt x="121" y="159"/>
                    <a:pt x="122" y="159"/>
                  </a:cubicBezTo>
                  <a:cubicBezTo>
                    <a:pt x="123" y="157"/>
                    <a:pt x="124" y="156"/>
                    <a:pt x="125" y="155"/>
                  </a:cubicBezTo>
                  <a:cubicBezTo>
                    <a:pt x="125" y="154"/>
                    <a:pt x="126" y="153"/>
                    <a:pt x="126" y="152"/>
                  </a:cubicBezTo>
                  <a:cubicBezTo>
                    <a:pt x="127" y="152"/>
                    <a:pt x="127" y="151"/>
                    <a:pt x="128" y="151"/>
                  </a:cubicBezTo>
                  <a:cubicBezTo>
                    <a:pt x="128" y="150"/>
                    <a:pt x="128" y="150"/>
                    <a:pt x="128" y="150"/>
                  </a:cubicBezTo>
                  <a:cubicBezTo>
                    <a:pt x="130" y="148"/>
                    <a:pt x="131" y="146"/>
                    <a:pt x="132" y="144"/>
                  </a:cubicBezTo>
                  <a:cubicBezTo>
                    <a:pt x="132" y="144"/>
                    <a:pt x="132" y="144"/>
                    <a:pt x="133" y="144"/>
                  </a:cubicBezTo>
                  <a:cubicBezTo>
                    <a:pt x="133" y="143"/>
                    <a:pt x="133" y="143"/>
                    <a:pt x="133" y="142"/>
                  </a:cubicBezTo>
                  <a:cubicBezTo>
                    <a:pt x="134" y="141"/>
                    <a:pt x="135" y="140"/>
                    <a:pt x="136" y="139"/>
                  </a:cubicBezTo>
                  <a:cubicBezTo>
                    <a:pt x="136" y="138"/>
                    <a:pt x="137" y="137"/>
                    <a:pt x="137" y="137"/>
                  </a:cubicBezTo>
                  <a:cubicBezTo>
                    <a:pt x="138" y="136"/>
                    <a:pt x="138" y="135"/>
                    <a:pt x="138" y="135"/>
                  </a:cubicBezTo>
                  <a:cubicBezTo>
                    <a:pt x="138" y="135"/>
                    <a:pt x="139" y="134"/>
                    <a:pt x="139" y="134"/>
                  </a:cubicBezTo>
                  <a:cubicBezTo>
                    <a:pt x="140" y="132"/>
                    <a:pt x="141" y="130"/>
                    <a:pt x="142" y="129"/>
                  </a:cubicBezTo>
                  <a:cubicBezTo>
                    <a:pt x="142" y="129"/>
                    <a:pt x="142" y="128"/>
                    <a:pt x="142" y="128"/>
                  </a:cubicBezTo>
                  <a:cubicBezTo>
                    <a:pt x="142" y="128"/>
                    <a:pt x="142" y="128"/>
                    <a:pt x="143" y="128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4" y="126"/>
                    <a:pt x="144" y="125"/>
                    <a:pt x="145" y="124"/>
                  </a:cubicBezTo>
                  <a:cubicBezTo>
                    <a:pt x="145" y="123"/>
                    <a:pt x="146" y="122"/>
                    <a:pt x="146" y="121"/>
                  </a:cubicBezTo>
                  <a:cubicBezTo>
                    <a:pt x="146" y="121"/>
                    <a:pt x="147" y="120"/>
                    <a:pt x="147" y="119"/>
                  </a:cubicBezTo>
                  <a:cubicBezTo>
                    <a:pt x="147" y="119"/>
                    <a:pt x="148" y="118"/>
                    <a:pt x="148" y="117"/>
                  </a:cubicBezTo>
                  <a:cubicBezTo>
                    <a:pt x="149" y="116"/>
                    <a:pt x="149" y="115"/>
                    <a:pt x="150" y="114"/>
                  </a:cubicBezTo>
                  <a:cubicBezTo>
                    <a:pt x="150" y="113"/>
                    <a:pt x="150" y="113"/>
                    <a:pt x="151" y="112"/>
                  </a:cubicBezTo>
                  <a:cubicBezTo>
                    <a:pt x="151" y="112"/>
                    <a:pt x="151" y="112"/>
                    <a:pt x="151" y="111"/>
                  </a:cubicBezTo>
                  <a:cubicBezTo>
                    <a:pt x="152" y="109"/>
                    <a:pt x="153" y="107"/>
                    <a:pt x="153" y="105"/>
                  </a:cubicBezTo>
                  <a:cubicBezTo>
                    <a:pt x="153" y="105"/>
                    <a:pt x="153" y="105"/>
                    <a:pt x="153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3"/>
                    <a:pt x="155" y="101"/>
                    <a:pt x="156" y="100"/>
                  </a:cubicBezTo>
                  <a:cubicBezTo>
                    <a:pt x="156" y="99"/>
                    <a:pt x="156" y="99"/>
                    <a:pt x="156" y="99"/>
                  </a:cubicBezTo>
                  <a:cubicBezTo>
                    <a:pt x="156" y="99"/>
                    <a:pt x="156" y="98"/>
                    <a:pt x="156" y="98"/>
                  </a:cubicBezTo>
                  <a:cubicBezTo>
                    <a:pt x="157" y="97"/>
                    <a:pt x="157" y="96"/>
                    <a:pt x="158" y="95"/>
                  </a:cubicBezTo>
                  <a:cubicBezTo>
                    <a:pt x="158" y="94"/>
                    <a:pt x="158" y="93"/>
                    <a:pt x="158" y="92"/>
                  </a:cubicBezTo>
                  <a:cubicBezTo>
                    <a:pt x="158" y="92"/>
                    <a:pt x="159" y="92"/>
                    <a:pt x="159" y="92"/>
                  </a:cubicBezTo>
                  <a:cubicBezTo>
                    <a:pt x="159" y="90"/>
                    <a:pt x="159" y="89"/>
                    <a:pt x="160" y="87"/>
                  </a:cubicBezTo>
                  <a:cubicBezTo>
                    <a:pt x="160" y="87"/>
                    <a:pt x="160" y="86"/>
                    <a:pt x="161" y="85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1" y="83"/>
                    <a:pt x="162" y="82"/>
                    <a:pt x="162" y="80"/>
                  </a:cubicBezTo>
                  <a:cubicBezTo>
                    <a:pt x="162" y="79"/>
                    <a:pt x="162" y="79"/>
                    <a:pt x="163" y="78"/>
                  </a:cubicBezTo>
                  <a:close/>
                </a:path>
              </a:pathLst>
            </a:custGeom>
            <a:solidFill>
              <a:srgbClr val="2187A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任意多边形 86"/>
            <p:cNvSpPr/>
            <p:nvPr/>
          </p:nvSpPr>
          <p:spPr bwMode="auto">
            <a:xfrm>
              <a:off x="4002347" y="2312324"/>
              <a:ext cx="295524" cy="2061176"/>
            </a:xfrm>
            <a:custGeom>
              <a:gdLst>
                <a:gd fmla="*/ 273207 w 295524" name="connsiteX0"/>
                <a:gd fmla="*/ 2047611 h 2061176" name="connsiteY0"/>
                <a:gd fmla="*/ 283747 w 295524" name="connsiteX1"/>
                <a:gd fmla="*/ 2061176 h 2061176" name="connsiteY1"/>
                <a:gd fmla="*/ 273619 w 295524" name="connsiteX2"/>
                <a:gd fmla="*/ 2048568 h 2061176" name="connsiteY2"/>
                <a:gd fmla="*/ 295524 w 295524" name="connsiteX3"/>
                <a:gd fmla="*/ 0 h 2061176" name="connsiteY3"/>
                <a:gd fmla="*/ 282895 w 295524" name="connsiteX4"/>
                <a:gd fmla="*/ 7589 h 2061176" name="connsiteY4"/>
                <a:gd fmla="*/ 280369 w 295524" name="connsiteX5"/>
                <a:gd fmla="*/ 7589 h 2061176" name="connsiteY5"/>
                <a:gd fmla="*/ 270266 w 295524" name="connsiteX6"/>
                <a:gd fmla="*/ 12649 h 2061176" name="connsiteY6"/>
                <a:gd fmla="*/ 267740 w 295524" name="connsiteX7"/>
                <a:gd fmla="*/ 12649 h 2061176" name="connsiteY7"/>
                <a:gd fmla="*/ 257637 w 295524" name="connsiteX8"/>
                <a:gd fmla="*/ 20238 h 2061176" name="connsiteY8"/>
                <a:gd fmla="*/ 255111 w 295524" name="connsiteX9"/>
                <a:gd fmla="*/ 20238 h 2061176" name="connsiteY9"/>
                <a:gd fmla="*/ 245007 w 295524" name="connsiteX10"/>
                <a:gd fmla="*/ 27827 h 2061176" name="connsiteY10"/>
                <a:gd fmla="*/ 242481 w 295524" name="connsiteX11"/>
                <a:gd fmla="*/ 30357 h 2061176" name="connsiteY11"/>
                <a:gd fmla="*/ 232378 w 295524" name="connsiteX12"/>
                <a:gd fmla="*/ 37947 h 2061176" name="connsiteY12"/>
                <a:gd fmla="*/ 222275 w 295524" name="connsiteX13"/>
                <a:gd fmla="*/ 48066 h 2061176" name="connsiteY13"/>
                <a:gd fmla="*/ 212171 w 295524" name="connsiteX14"/>
                <a:gd fmla="*/ 58185 h 2061176" name="connsiteY14"/>
                <a:gd fmla="*/ 212171 w 295524" name="connsiteX15"/>
                <a:gd fmla="*/ 60715 h 2061176" name="connsiteY15"/>
                <a:gd fmla="*/ 202068 w 295524" name="connsiteX16"/>
                <a:gd fmla="*/ 70834 h 2061176" name="connsiteY16"/>
                <a:gd fmla="*/ 194490 w 295524" name="connsiteX17"/>
                <a:gd fmla="*/ 83483 h 2061176" name="connsiteY17"/>
                <a:gd fmla="*/ 194490 w 295524" name="connsiteX18"/>
                <a:gd fmla="*/ 86012 h 2061176" name="connsiteY18"/>
                <a:gd fmla="*/ 189439 w 295524" name="connsiteX19"/>
                <a:gd fmla="*/ 96132 h 2061176" name="connsiteY19"/>
                <a:gd fmla="*/ 186913 w 295524" name="connsiteX20"/>
                <a:gd fmla="*/ 98661 h 2061176" name="connsiteY20"/>
                <a:gd fmla="*/ 181861 w 295524" name="connsiteX21"/>
                <a:gd fmla="*/ 111310 h 2061176" name="connsiteY21"/>
                <a:gd fmla="*/ 181861 w 295524" name="connsiteX22"/>
                <a:gd fmla="*/ 113840 h 2061176" name="connsiteY22"/>
                <a:gd fmla="*/ 179335 w 295524" name="connsiteX23"/>
                <a:gd fmla="*/ 121429 h 2061176" name="connsiteY23"/>
                <a:gd fmla="*/ 176809 w 295524" name="connsiteX24"/>
                <a:gd fmla="*/ 131548 h 2061176" name="connsiteY24"/>
                <a:gd fmla="*/ 174284 w 295524" name="connsiteX25"/>
                <a:gd fmla="*/ 139138 h 2061176" name="connsiteY25"/>
                <a:gd fmla="*/ 171758 w 295524" name="connsiteX26"/>
                <a:gd fmla="*/ 149257 h 2061176" name="connsiteY26"/>
                <a:gd fmla="*/ 171758 w 295524" name="connsiteX27"/>
                <a:gd fmla="*/ 154316 h 2061176" name="connsiteY27"/>
                <a:gd fmla="*/ 171758 w 295524" name="connsiteX28"/>
                <a:gd fmla="*/ 166965 h 2061176" name="connsiteY28"/>
                <a:gd fmla="*/ 169232 w 295524" name="connsiteX29"/>
                <a:gd fmla="*/ 172025 h 2061176" name="connsiteY29"/>
                <a:gd fmla="*/ 169232 w 295524" name="connsiteX30"/>
                <a:gd fmla="*/ 192263 h 2061176" name="connsiteY30"/>
                <a:gd fmla="*/ 169207 w 295524" name="connsiteX31"/>
                <a:gd fmla="*/ 192269 h 2061176" name="connsiteY31"/>
                <a:gd fmla="*/ 258011 w 295524" name="connsiteX32"/>
                <a:gd fmla="*/ 1995088 h 2061176" name="connsiteY32"/>
                <a:gd fmla="*/ 258426 w 295524" name="connsiteX33"/>
                <a:gd fmla="*/ 1995611 h 2061176" name="connsiteY33"/>
                <a:gd fmla="*/ 260958 w 295524" name="connsiteX34"/>
                <a:gd fmla="*/ 2013263 h 2061176" name="connsiteY34"/>
                <a:gd fmla="*/ 266022 w 295524" name="connsiteX35"/>
                <a:gd fmla="*/ 2030915 h 2061176" name="connsiteY35"/>
                <a:gd fmla="*/ 273207 w 295524" name="connsiteX36"/>
                <a:gd fmla="*/ 2047611 h 2061176" name="connsiteY36"/>
                <a:gd fmla="*/ 119157 w 295524" name="connsiteX37"/>
                <a:gd fmla="*/ 1849349 h 2061176" name="connsiteY37"/>
                <a:gd fmla="*/ 111560 w 295524" name="connsiteX38"/>
                <a:gd fmla="*/ 1836741 h 2061176" name="connsiteY38"/>
                <a:gd fmla="*/ 103964 w 295524" name="connsiteX39"/>
                <a:gd fmla="*/ 1824132 h 2061176" name="connsiteY39"/>
                <a:gd fmla="*/ 98899 w 295524" name="connsiteX40"/>
                <a:gd fmla="*/ 1806480 h 2061176" name="connsiteY40"/>
                <a:gd fmla="*/ 96367 w 295524" name="connsiteX41"/>
                <a:gd fmla="*/ 1791350 h 2061176" name="connsiteY41"/>
                <a:gd fmla="*/ 96367 w 295524" name="connsiteX42"/>
                <a:gd fmla="*/ 1791350 h 2061176" name="connsiteY42"/>
                <a:gd fmla="*/ 0 w 295524" name="connsiteX43"/>
                <a:gd fmla="*/ 230210 h 2061176" name="connsiteY43"/>
                <a:gd fmla="*/ 0 w 295524" name="connsiteX44"/>
                <a:gd fmla="*/ 230210 h 2061176" name="connsiteY44"/>
                <a:gd fmla="*/ 0 w 295524" name="connsiteX45"/>
                <a:gd fmla="*/ 230210 h 2061176" name="connsiteY45"/>
                <a:gd fmla="*/ 0 w 295524" name="connsiteX46"/>
                <a:gd fmla="*/ 215031 h 2061176" name="connsiteY46"/>
                <a:gd fmla="*/ 0 w 295524" name="connsiteX47"/>
                <a:gd fmla="*/ 212501 h 2061176" name="connsiteY47"/>
                <a:gd fmla="*/ 0 w 295524" name="connsiteX48"/>
                <a:gd fmla="*/ 209972 h 2061176" name="connsiteY48"/>
                <a:gd fmla="*/ 0 w 295524" name="connsiteX49"/>
                <a:gd fmla="*/ 199853 h 2061176" name="connsiteY49"/>
                <a:gd fmla="*/ 0 w 295524" name="connsiteX50"/>
                <a:gd fmla="*/ 197323 h 2061176" name="connsiteY50"/>
                <a:gd fmla="*/ 0 w 295524" name="connsiteX51"/>
                <a:gd fmla="*/ 194793 h 2061176" name="connsiteY51"/>
                <a:gd fmla="*/ 2526 w 295524" name="connsiteX52"/>
                <a:gd fmla="*/ 184674 h 2061176" name="connsiteY52"/>
                <a:gd fmla="*/ 2526 w 295524" name="connsiteX53"/>
                <a:gd fmla="*/ 182144 h 2061176" name="connsiteY53"/>
                <a:gd fmla="*/ 5052 w 295524" name="connsiteX54"/>
                <a:gd fmla="*/ 179614 h 2061176" name="connsiteY54"/>
                <a:gd fmla="*/ 5052 w 295524" name="connsiteX55"/>
                <a:gd fmla="*/ 174555 h 2061176" name="connsiteY55"/>
                <a:gd fmla="*/ 5052 w 295524" name="connsiteX56"/>
                <a:gd fmla="*/ 172025 h 2061176" name="connsiteY56"/>
                <a:gd fmla="*/ 7577 w 295524" name="connsiteX57"/>
                <a:gd fmla="*/ 166965 h 2061176" name="connsiteY57"/>
                <a:gd fmla="*/ 7577 w 295524" name="connsiteX58"/>
                <a:gd fmla="*/ 164436 h 2061176" name="connsiteY58"/>
                <a:gd fmla="*/ 10103 w 295524" name="connsiteX59"/>
                <a:gd fmla="*/ 161906 h 2061176" name="connsiteY59"/>
                <a:gd fmla="*/ 12629 w 295524" name="connsiteX60"/>
                <a:gd fmla="*/ 154316 h 2061176" name="connsiteY60"/>
                <a:gd fmla="*/ 12629 w 295524" name="connsiteX61"/>
                <a:gd fmla="*/ 151787 h 2061176" name="connsiteY61"/>
                <a:gd fmla="*/ 15155 w 295524" name="connsiteX62"/>
                <a:gd fmla="*/ 149257 h 2061176" name="connsiteY62"/>
                <a:gd fmla="*/ 17681 w 295524" name="connsiteX63"/>
                <a:gd fmla="*/ 144197 h 2061176" name="connsiteY63"/>
                <a:gd fmla="*/ 20207 w 295524" name="connsiteX64"/>
                <a:gd fmla="*/ 139138 h 2061176" name="connsiteY64"/>
                <a:gd fmla="*/ 22732 w 295524" name="connsiteX65"/>
                <a:gd fmla="*/ 134078 h 2061176" name="connsiteY65"/>
                <a:gd fmla="*/ 27784 w 295524" name="connsiteX66"/>
                <a:gd fmla="*/ 129019 h 2061176" name="connsiteY66"/>
                <a:gd fmla="*/ 30310 w 295524" name="connsiteX67"/>
                <a:gd fmla="*/ 123959 h 2061176" name="connsiteY67"/>
                <a:gd fmla="*/ 32836 w 295524" name="connsiteX68"/>
                <a:gd fmla="*/ 118900 h 2061176" name="connsiteY68"/>
                <a:gd fmla="*/ 35362 w 295524" name="connsiteX69"/>
                <a:gd fmla="*/ 118900 h 2061176" name="connsiteY69"/>
                <a:gd fmla="*/ 37888 w 295524" name="connsiteX70"/>
                <a:gd fmla="*/ 116370 h 2061176" name="connsiteY70"/>
                <a:gd fmla="*/ 40413 w 295524" name="connsiteX71"/>
                <a:gd fmla="*/ 111310 h 2061176" name="connsiteY71"/>
                <a:gd fmla="*/ 42939 w 295524" name="connsiteX72"/>
                <a:gd fmla="*/ 108780 h 2061176" name="connsiteY72"/>
                <a:gd fmla="*/ 45465 w 295524" name="connsiteX73"/>
                <a:gd fmla="*/ 106251 h 2061176" name="connsiteY73"/>
                <a:gd fmla="*/ 47991 w 295524" name="connsiteX74"/>
                <a:gd fmla="*/ 103721 h 2061176" name="connsiteY74"/>
                <a:gd fmla="*/ 50517 w 295524" name="connsiteX75"/>
                <a:gd fmla="*/ 101191 h 2061176" name="connsiteY75"/>
                <a:gd fmla="*/ 53043 w 295524" name="connsiteX76"/>
                <a:gd fmla="*/ 101191 h 2061176" name="connsiteY76"/>
                <a:gd fmla="*/ 53043 w 295524" name="connsiteX77"/>
                <a:gd fmla="*/ 98661 h 2061176" name="connsiteY77"/>
                <a:gd fmla="*/ 58094 w 295524" name="connsiteX78"/>
                <a:gd fmla="*/ 96132 h 2061176" name="connsiteY78"/>
                <a:gd fmla="*/ 60620 w 295524" name="connsiteX79"/>
                <a:gd fmla="*/ 93602 h 2061176" name="connsiteY79"/>
                <a:gd fmla="*/ 60620 w 295524" name="connsiteX80"/>
                <a:gd fmla="*/ 91072 h 2061176" name="connsiteY80"/>
                <a:gd fmla="*/ 63146 w 295524" name="connsiteX81"/>
                <a:gd fmla="*/ 91072 h 2061176" name="connsiteY81"/>
                <a:gd fmla="*/ 68198 w 295524" name="connsiteX82"/>
                <a:gd fmla="*/ 88542 h 2061176" name="connsiteY82"/>
                <a:gd fmla="*/ 70724 w 295524" name="connsiteX83"/>
                <a:gd fmla="*/ 86012 h 2061176" name="connsiteY83"/>
                <a:gd fmla="*/ 73249 w 295524" name="connsiteX84"/>
                <a:gd fmla="*/ 86012 h 2061176" name="connsiteY84"/>
                <a:gd fmla="*/ 73249 w 295524" name="connsiteX85"/>
                <a:gd fmla="*/ 83483 h 2061176" name="connsiteY85"/>
                <a:gd fmla="*/ 78301 w 295524" name="connsiteX86"/>
                <a:gd fmla="*/ 80953 h 2061176" name="connsiteY86"/>
                <a:gd fmla="*/ 80827 w 295524" name="connsiteX87"/>
                <a:gd fmla="*/ 78423 h 2061176" name="connsiteY87"/>
                <a:gd fmla="*/ 83353 w 295524" name="connsiteX88"/>
                <a:gd fmla="*/ 78423 h 2061176" name="connsiteY88"/>
                <a:gd fmla="*/ 85879 w 295524" name="connsiteX89"/>
                <a:gd fmla="*/ 78423 h 2061176" name="connsiteY89"/>
                <a:gd fmla="*/ 90930 w 295524" name="connsiteX90"/>
                <a:gd fmla="*/ 75893 h 2061176" name="connsiteY90"/>
                <a:gd fmla="*/ 93456 w 295524" name="connsiteX91"/>
                <a:gd fmla="*/ 73363 h 2061176" name="connsiteY91"/>
                <a:gd fmla="*/ 95982 w 295524" name="connsiteX92"/>
                <a:gd fmla="*/ 73363 h 2061176" name="connsiteY92"/>
                <a:gd fmla="*/ 101034 w 295524" name="connsiteX93"/>
                <a:gd fmla="*/ 70834 h 2061176" name="connsiteY93"/>
                <a:gd fmla="*/ 106086 w 295524" name="connsiteX94"/>
                <a:gd fmla="*/ 68304 h 2061176" name="connsiteY94"/>
                <a:gd fmla="*/ 295524 w 295524" name="connsiteX95"/>
                <a:gd fmla="*/ 0 h 2061176" name="connsiteY9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b="b" l="l" r="r" t="t"/>
              <a:pathLst>
                <a:path h="2061174" w="295524">
                  <a:moveTo>
                    <a:pt x="273207" y="2047611"/>
                  </a:moveTo>
                  <a:lnTo>
                    <a:pt x="283747" y="2061176"/>
                  </a:lnTo>
                  <a:cubicBezTo>
                    <a:pt x="278683" y="2056133"/>
                    <a:pt x="276151" y="2053611"/>
                    <a:pt x="273619" y="2048568"/>
                  </a:cubicBezTo>
                  <a:close/>
                  <a:moveTo>
                    <a:pt x="295524" y="0"/>
                  </a:moveTo>
                  <a:cubicBezTo>
                    <a:pt x="290473" y="2530"/>
                    <a:pt x="287947" y="5059"/>
                    <a:pt x="282895" y="7589"/>
                  </a:cubicBezTo>
                  <a:cubicBezTo>
                    <a:pt x="282895" y="7589"/>
                    <a:pt x="282895" y="7589"/>
                    <a:pt x="280369" y="7589"/>
                  </a:cubicBezTo>
                  <a:cubicBezTo>
                    <a:pt x="277843" y="7589"/>
                    <a:pt x="272792" y="10119"/>
                    <a:pt x="270266" y="12649"/>
                  </a:cubicBezTo>
                  <a:cubicBezTo>
                    <a:pt x="267740" y="12649"/>
                    <a:pt x="267740" y="12649"/>
                    <a:pt x="267740" y="12649"/>
                  </a:cubicBezTo>
                  <a:cubicBezTo>
                    <a:pt x="262688" y="15179"/>
                    <a:pt x="260162" y="17708"/>
                    <a:pt x="257637" y="20238"/>
                  </a:cubicBezTo>
                  <a:cubicBezTo>
                    <a:pt x="255111" y="20238"/>
                    <a:pt x="255111" y="20238"/>
                    <a:pt x="255111" y="20238"/>
                  </a:cubicBezTo>
                  <a:cubicBezTo>
                    <a:pt x="252585" y="22768"/>
                    <a:pt x="247533" y="25298"/>
                    <a:pt x="245007" y="27827"/>
                  </a:cubicBezTo>
                  <a:cubicBezTo>
                    <a:pt x="245007" y="30357"/>
                    <a:pt x="242481" y="30357"/>
                    <a:pt x="242481" y="30357"/>
                  </a:cubicBezTo>
                  <a:cubicBezTo>
                    <a:pt x="239956" y="32887"/>
                    <a:pt x="237430" y="35417"/>
                    <a:pt x="232378" y="37947"/>
                  </a:cubicBezTo>
                  <a:cubicBezTo>
                    <a:pt x="229852" y="43006"/>
                    <a:pt x="224801" y="45536"/>
                    <a:pt x="222275" y="48066"/>
                  </a:cubicBezTo>
                  <a:cubicBezTo>
                    <a:pt x="217223" y="53125"/>
                    <a:pt x="214697" y="55655"/>
                    <a:pt x="212171" y="58185"/>
                  </a:cubicBezTo>
                  <a:cubicBezTo>
                    <a:pt x="212171" y="60715"/>
                    <a:pt x="212171" y="60715"/>
                    <a:pt x="212171" y="60715"/>
                  </a:cubicBezTo>
                  <a:cubicBezTo>
                    <a:pt x="209645" y="63244"/>
                    <a:pt x="207120" y="68304"/>
                    <a:pt x="202068" y="70834"/>
                  </a:cubicBezTo>
                  <a:cubicBezTo>
                    <a:pt x="199542" y="75893"/>
                    <a:pt x="197016" y="80953"/>
                    <a:pt x="194490" y="83483"/>
                  </a:cubicBezTo>
                  <a:cubicBezTo>
                    <a:pt x="194490" y="83483"/>
                    <a:pt x="194490" y="86012"/>
                    <a:pt x="194490" y="86012"/>
                  </a:cubicBezTo>
                  <a:cubicBezTo>
                    <a:pt x="191965" y="88542"/>
                    <a:pt x="189439" y="93602"/>
                    <a:pt x="189439" y="96132"/>
                  </a:cubicBezTo>
                  <a:cubicBezTo>
                    <a:pt x="189439" y="98661"/>
                    <a:pt x="186913" y="98661"/>
                    <a:pt x="186913" y="98661"/>
                  </a:cubicBezTo>
                  <a:cubicBezTo>
                    <a:pt x="186913" y="103721"/>
                    <a:pt x="184387" y="106251"/>
                    <a:pt x="181861" y="111310"/>
                  </a:cubicBezTo>
                  <a:cubicBezTo>
                    <a:pt x="181861" y="111310"/>
                    <a:pt x="181861" y="111310"/>
                    <a:pt x="181861" y="113840"/>
                  </a:cubicBezTo>
                  <a:cubicBezTo>
                    <a:pt x="181861" y="116370"/>
                    <a:pt x="179335" y="118900"/>
                    <a:pt x="179335" y="121429"/>
                  </a:cubicBezTo>
                  <a:cubicBezTo>
                    <a:pt x="179335" y="123959"/>
                    <a:pt x="176809" y="129019"/>
                    <a:pt x="176809" y="131548"/>
                  </a:cubicBezTo>
                  <a:cubicBezTo>
                    <a:pt x="176809" y="134078"/>
                    <a:pt x="174284" y="136608"/>
                    <a:pt x="174284" y="139138"/>
                  </a:cubicBezTo>
                  <a:cubicBezTo>
                    <a:pt x="174284" y="141668"/>
                    <a:pt x="174284" y="144197"/>
                    <a:pt x="171758" y="149257"/>
                  </a:cubicBezTo>
                  <a:cubicBezTo>
                    <a:pt x="171758" y="151787"/>
                    <a:pt x="171758" y="154316"/>
                    <a:pt x="171758" y="154316"/>
                  </a:cubicBezTo>
                  <a:cubicBezTo>
                    <a:pt x="171758" y="159376"/>
                    <a:pt x="171758" y="164436"/>
                    <a:pt x="171758" y="166965"/>
                  </a:cubicBezTo>
                  <a:cubicBezTo>
                    <a:pt x="169232" y="169495"/>
                    <a:pt x="169232" y="172025"/>
                    <a:pt x="169232" y="172025"/>
                  </a:cubicBezTo>
                  <a:cubicBezTo>
                    <a:pt x="169232" y="179614"/>
                    <a:pt x="169232" y="184674"/>
                    <a:pt x="169232" y="192263"/>
                  </a:cubicBezTo>
                  <a:lnTo>
                    <a:pt x="169207" y="192269"/>
                  </a:lnTo>
                  <a:lnTo>
                    <a:pt x="258011" y="1995088"/>
                  </a:lnTo>
                  <a:lnTo>
                    <a:pt x="258426" y="1995611"/>
                  </a:lnTo>
                  <a:cubicBezTo>
                    <a:pt x="258426" y="2000654"/>
                    <a:pt x="260958" y="2008220"/>
                    <a:pt x="260958" y="2013263"/>
                  </a:cubicBezTo>
                  <a:cubicBezTo>
                    <a:pt x="263490" y="2020828"/>
                    <a:pt x="263490" y="2025872"/>
                    <a:pt x="266022" y="2030915"/>
                  </a:cubicBezTo>
                  <a:lnTo>
                    <a:pt x="273207" y="2047611"/>
                  </a:lnTo>
                  <a:lnTo>
                    <a:pt x="119157" y="1849349"/>
                  </a:lnTo>
                  <a:cubicBezTo>
                    <a:pt x="116624" y="1846828"/>
                    <a:pt x="114092" y="1841784"/>
                    <a:pt x="111560" y="1836741"/>
                  </a:cubicBezTo>
                  <a:cubicBezTo>
                    <a:pt x="109028" y="1831697"/>
                    <a:pt x="106496" y="1829175"/>
                    <a:pt x="103964" y="1824132"/>
                  </a:cubicBezTo>
                  <a:cubicBezTo>
                    <a:pt x="101431" y="1819088"/>
                    <a:pt x="101431" y="1814045"/>
                    <a:pt x="98899" y="1806480"/>
                  </a:cubicBezTo>
                  <a:lnTo>
                    <a:pt x="96367" y="1791350"/>
                  </a:lnTo>
                  <a:lnTo>
                    <a:pt x="96367" y="1791350"/>
                  </a:lnTo>
                  <a:lnTo>
                    <a:pt x="0" y="230210"/>
                  </a:lnTo>
                  <a:lnTo>
                    <a:pt x="0" y="230210"/>
                  </a:lnTo>
                  <a:lnTo>
                    <a:pt x="0" y="230210"/>
                  </a:lnTo>
                  <a:lnTo>
                    <a:pt x="0" y="215031"/>
                  </a:lnTo>
                  <a:cubicBezTo>
                    <a:pt x="0" y="215031"/>
                    <a:pt x="0" y="215031"/>
                    <a:pt x="0" y="212501"/>
                  </a:cubicBezTo>
                  <a:cubicBezTo>
                    <a:pt x="0" y="212501"/>
                    <a:pt x="0" y="209972"/>
                    <a:pt x="0" y="209972"/>
                  </a:cubicBezTo>
                  <a:cubicBezTo>
                    <a:pt x="0" y="207442"/>
                    <a:pt x="0" y="202382"/>
                    <a:pt x="0" y="199853"/>
                  </a:cubicBezTo>
                  <a:cubicBezTo>
                    <a:pt x="0" y="199853"/>
                    <a:pt x="0" y="197323"/>
                    <a:pt x="0" y="197323"/>
                  </a:cubicBezTo>
                  <a:cubicBezTo>
                    <a:pt x="0" y="197323"/>
                    <a:pt x="0" y="194793"/>
                    <a:pt x="0" y="194793"/>
                  </a:cubicBezTo>
                  <a:cubicBezTo>
                    <a:pt x="2526" y="192263"/>
                    <a:pt x="2526" y="187204"/>
                    <a:pt x="2526" y="184674"/>
                  </a:cubicBezTo>
                  <a:cubicBezTo>
                    <a:pt x="2526" y="184674"/>
                    <a:pt x="2526" y="184674"/>
                    <a:pt x="2526" y="182144"/>
                  </a:cubicBezTo>
                  <a:cubicBezTo>
                    <a:pt x="2526" y="182144"/>
                    <a:pt x="2526" y="179614"/>
                    <a:pt x="5052" y="179614"/>
                  </a:cubicBezTo>
                  <a:cubicBezTo>
                    <a:pt x="5052" y="177084"/>
                    <a:pt x="5052" y="177084"/>
                    <a:pt x="5052" y="174555"/>
                  </a:cubicBezTo>
                  <a:cubicBezTo>
                    <a:pt x="5052" y="174555"/>
                    <a:pt x="5052" y="172025"/>
                    <a:pt x="5052" y="172025"/>
                  </a:cubicBezTo>
                  <a:cubicBezTo>
                    <a:pt x="7577" y="169495"/>
                    <a:pt x="7577" y="169495"/>
                    <a:pt x="7577" y="166965"/>
                  </a:cubicBezTo>
                  <a:cubicBezTo>
                    <a:pt x="7577" y="166965"/>
                    <a:pt x="7577" y="164436"/>
                    <a:pt x="7577" y="164436"/>
                  </a:cubicBezTo>
                  <a:cubicBezTo>
                    <a:pt x="10103" y="164436"/>
                    <a:pt x="10103" y="161906"/>
                    <a:pt x="10103" y="161906"/>
                  </a:cubicBezTo>
                  <a:cubicBezTo>
                    <a:pt x="10103" y="159376"/>
                    <a:pt x="10103" y="156846"/>
                    <a:pt x="12629" y="154316"/>
                  </a:cubicBezTo>
                  <a:cubicBezTo>
                    <a:pt x="12629" y="154316"/>
                    <a:pt x="12629" y="151787"/>
                    <a:pt x="12629" y="151787"/>
                  </a:cubicBezTo>
                  <a:cubicBezTo>
                    <a:pt x="12629" y="151787"/>
                    <a:pt x="15155" y="151787"/>
                    <a:pt x="15155" y="149257"/>
                  </a:cubicBezTo>
                  <a:cubicBezTo>
                    <a:pt x="15155" y="146727"/>
                    <a:pt x="17681" y="146727"/>
                    <a:pt x="17681" y="144197"/>
                  </a:cubicBezTo>
                  <a:cubicBezTo>
                    <a:pt x="17681" y="141668"/>
                    <a:pt x="20207" y="141668"/>
                    <a:pt x="20207" y="139138"/>
                  </a:cubicBezTo>
                  <a:cubicBezTo>
                    <a:pt x="22732" y="136608"/>
                    <a:pt x="22732" y="134078"/>
                    <a:pt x="22732" y="134078"/>
                  </a:cubicBezTo>
                  <a:cubicBezTo>
                    <a:pt x="25258" y="131548"/>
                    <a:pt x="25258" y="131548"/>
                    <a:pt x="27784" y="129019"/>
                  </a:cubicBezTo>
                  <a:cubicBezTo>
                    <a:pt x="27784" y="126489"/>
                    <a:pt x="27784" y="126489"/>
                    <a:pt x="30310" y="123959"/>
                  </a:cubicBezTo>
                  <a:cubicBezTo>
                    <a:pt x="30310" y="121429"/>
                    <a:pt x="32836" y="121429"/>
                    <a:pt x="32836" y="118900"/>
                  </a:cubicBezTo>
                  <a:cubicBezTo>
                    <a:pt x="35362" y="118900"/>
                    <a:pt x="35362" y="118900"/>
                    <a:pt x="35362" y="118900"/>
                  </a:cubicBezTo>
                  <a:cubicBezTo>
                    <a:pt x="35362" y="116370"/>
                    <a:pt x="35362" y="116370"/>
                    <a:pt x="37888" y="116370"/>
                  </a:cubicBezTo>
                  <a:cubicBezTo>
                    <a:pt x="37888" y="113840"/>
                    <a:pt x="40413" y="113840"/>
                    <a:pt x="40413" y="111310"/>
                  </a:cubicBezTo>
                  <a:cubicBezTo>
                    <a:pt x="40413" y="111310"/>
                    <a:pt x="42939" y="111310"/>
                    <a:pt x="42939" y="108780"/>
                  </a:cubicBezTo>
                  <a:cubicBezTo>
                    <a:pt x="42939" y="108780"/>
                    <a:pt x="42939" y="108780"/>
                    <a:pt x="45465" y="106251"/>
                  </a:cubicBezTo>
                  <a:cubicBezTo>
                    <a:pt x="45465" y="106251"/>
                    <a:pt x="47991" y="103721"/>
                    <a:pt x="47991" y="103721"/>
                  </a:cubicBezTo>
                  <a:cubicBezTo>
                    <a:pt x="50517" y="101191"/>
                    <a:pt x="50517" y="101191"/>
                    <a:pt x="50517" y="101191"/>
                  </a:cubicBezTo>
                  <a:cubicBezTo>
                    <a:pt x="50517" y="101191"/>
                    <a:pt x="53043" y="101191"/>
                    <a:pt x="53043" y="101191"/>
                  </a:cubicBezTo>
                  <a:cubicBezTo>
                    <a:pt x="53043" y="98661"/>
                    <a:pt x="53043" y="98661"/>
                    <a:pt x="53043" y="98661"/>
                  </a:cubicBezTo>
                  <a:cubicBezTo>
                    <a:pt x="55568" y="98661"/>
                    <a:pt x="55568" y="96132"/>
                    <a:pt x="58094" y="96132"/>
                  </a:cubicBezTo>
                  <a:cubicBezTo>
                    <a:pt x="58094" y="93602"/>
                    <a:pt x="60620" y="93602"/>
                    <a:pt x="60620" y="93602"/>
                  </a:cubicBezTo>
                  <a:cubicBezTo>
                    <a:pt x="60620" y="93602"/>
                    <a:pt x="60620" y="91072"/>
                    <a:pt x="60620" y="91072"/>
                  </a:cubicBezTo>
                  <a:cubicBezTo>
                    <a:pt x="63146" y="91072"/>
                    <a:pt x="63146" y="91072"/>
                    <a:pt x="63146" y="91072"/>
                  </a:cubicBezTo>
                  <a:cubicBezTo>
                    <a:pt x="63146" y="91072"/>
                    <a:pt x="65672" y="88542"/>
                    <a:pt x="68198" y="88542"/>
                  </a:cubicBezTo>
                  <a:cubicBezTo>
                    <a:pt x="68198" y="86012"/>
                    <a:pt x="70724" y="86012"/>
                    <a:pt x="70724" y="86012"/>
                  </a:cubicBezTo>
                  <a:cubicBezTo>
                    <a:pt x="70724" y="86012"/>
                    <a:pt x="70724" y="86012"/>
                    <a:pt x="73249" y="86012"/>
                  </a:cubicBezTo>
                  <a:cubicBezTo>
                    <a:pt x="73249" y="83483"/>
                    <a:pt x="73249" y="83483"/>
                    <a:pt x="73249" y="83483"/>
                  </a:cubicBezTo>
                  <a:cubicBezTo>
                    <a:pt x="75775" y="83483"/>
                    <a:pt x="78301" y="80953"/>
                    <a:pt x="78301" y="80953"/>
                  </a:cubicBezTo>
                  <a:cubicBezTo>
                    <a:pt x="80827" y="80953"/>
                    <a:pt x="80827" y="80953"/>
                    <a:pt x="80827" y="78423"/>
                  </a:cubicBezTo>
                  <a:cubicBezTo>
                    <a:pt x="83353" y="78423"/>
                    <a:pt x="83353" y="78423"/>
                    <a:pt x="83353" y="78423"/>
                  </a:cubicBezTo>
                  <a:cubicBezTo>
                    <a:pt x="83353" y="78423"/>
                    <a:pt x="83353" y="78423"/>
                    <a:pt x="85879" y="78423"/>
                  </a:cubicBezTo>
                  <a:cubicBezTo>
                    <a:pt x="85879" y="75893"/>
                    <a:pt x="88404" y="75893"/>
                    <a:pt x="90930" y="75893"/>
                  </a:cubicBezTo>
                  <a:cubicBezTo>
                    <a:pt x="90930" y="73363"/>
                    <a:pt x="93456" y="73363"/>
                    <a:pt x="93456" y="73363"/>
                  </a:cubicBezTo>
                  <a:cubicBezTo>
                    <a:pt x="93456" y="73363"/>
                    <a:pt x="93456" y="73363"/>
                    <a:pt x="95982" y="73363"/>
                  </a:cubicBezTo>
                  <a:cubicBezTo>
                    <a:pt x="98508" y="70834"/>
                    <a:pt x="98508" y="70834"/>
                    <a:pt x="101034" y="70834"/>
                  </a:cubicBezTo>
                  <a:cubicBezTo>
                    <a:pt x="103560" y="70834"/>
                    <a:pt x="103560" y="68304"/>
                    <a:pt x="106086" y="68304"/>
                  </a:cubicBezTo>
                  <a:cubicBezTo>
                    <a:pt x="169232" y="45536"/>
                    <a:pt x="232378" y="22768"/>
                    <a:pt x="295524" y="0"/>
                  </a:cubicBezTo>
                  <a:close/>
                </a:path>
              </a:pathLst>
            </a:custGeom>
            <a:solidFill>
              <a:srgbClr val="2187A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  <p:sp>
          <p:nvSpPr>
            <p:cNvPr id="88" name="Freeform 58"/>
            <p:cNvSpPr/>
            <p:nvPr/>
          </p:nvSpPr>
          <p:spPr bwMode="auto">
            <a:xfrm>
              <a:off x="4171524" y="2299476"/>
              <a:ext cx="1431580" cy="2332073"/>
            </a:xfrm>
            <a:custGeom>
              <a:gdLst>
                <a:gd fmla="*/ 533 w 566" name="T0"/>
                <a:gd fmla="*/ 36 h 922" name="T1"/>
                <a:gd fmla="*/ 562 w 566" name="T2"/>
                <a:gd fmla="*/ 74 h 922" name="T3"/>
                <a:gd fmla="*/ 528 w 566" name="T4"/>
                <a:gd fmla="*/ 691 h 922" name="T5"/>
                <a:gd fmla="*/ 510 w 566" name="T6"/>
                <a:gd fmla="*/ 732 h 922" name="T7"/>
                <a:gd fmla="*/ 473 w 566" name="T8"/>
                <a:gd fmla="*/ 755 h 922" name="T9"/>
                <a:gd fmla="*/ 446 w 566" name="T10"/>
                <a:gd fmla="*/ 792 h 922" name="T11"/>
                <a:gd fmla="*/ 388 w 566" name="T12"/>
                <a:gd fmla="*/ 852 h 922" name="T13"/>
                <a:gd fmla="*/ 327 w 566" name="T14"/>
                <a:gd fmla="*/ 894 h 922" name="T15"/>
                <a:gd fmla="*/ 285 w 566" name="T16"/>
                <a:gd fmla="*/ 918 h 922" name="T17"/>
                <a:gd fmla="*/ 275 w 566" name="T18"/>
                <a:gd fmla="*/ 922 h 922" name="T19"/>
                <a:gd fmla="*/ 270 w 566" name="T20"/>
                <a:gd fmla="*/ 920 h 922" name="T21"/>
                <a:gd fmla="*/ 267 w 566" name="T22"/>
                <a:gd fmla="*/ 915 h 922" name="T23"/>
                <a:gd fmla="*/ 269 w 566" name="T24"/>
                <a:gd fmla="*/ 909 h 922" name="T25"/>
                <a:gd fmla="*/ 303 w 566" name="T26"/>
                <a:gd fmla="*/ 872 h 922" name="T27"/>
                <a:gd fmla="*/ 338 w 566" name="T28"/>
                <a:gd fmla="*/ 811 h 922" name="T29"/>
                <a:gd fmla="*/ 109 w 566" name="T30"/>
                <a:gd fmla="*/ 838 h 922" name="T31"/>
                <a:gd fmla="*/ 59 w 566" name="T32"/>
                <a:gd fmla="*/ 833 h 922" name="T33"/>
                <a:gd fmla="*/ 35 w 566" name="T34"/>
                <a:gd fmla="*/ 794 h 922" name="T35"/>
                <a:gd fmla="*/ 6 w 566" name="T36"/>
                <a:gd fmla="*/ 47 h 922" name="T37"/>
                <a:gd fmla="*/ 50 w 566" name="T38"/>
                <a:gd fmla="*/ 5 h 922" name="T39"/>
                <a:gd fmla="*/ 511 w 566" name="T40"/>
                <a:gd fmla="*/ 29 h 922" name="T41"/>
                <a:gd fmla="*/ 509 w 566" name="T42"/>
                <a:gd fmla="*/ 54 h 922" name="T43"/>
                <a:gd fmla="*/ 71 w 566" name="T44"/>
                <a:gd fmla="*/ 31 h 922" name="T45"/>
                <a:gd fmla="*/ 50 w 566" name="T46"/>
                <a:gd fmla="*/ 38 h 922" name="T47"/>
                <a:gd fmla="*/ 35 w 566" name="T48"/>
                <a:gd fmla="*/ 52 h 922" name="T49"/>
                <a:gd fmla="*/ 28 w 566" name="T50"/>
                <a:gd fmla="*/ 71 h 922" name="T51"/>
                <a:gd fmla="*/ 58 w 566" name="T52"/>
                <a:gd fmla="*/ 789 h 922" name="T53"/>
                <a:gd fmla="*/ 62 w 566" name="T54"/>
                <a:gd fmla="*/ 803 h 922" name="T55"/>
                <a:gd fmla="*/ 73 w 566" name="T56"/>
                <a:gd fmla="*/ 814 h 922" name="T57"/>
                <a:gd fmla="*/ 89 w 566" name="T58"/>
                <a:gd fmla="*/ 819 h 922" name="T59"/>
                <a:gd fmla="*/ 109 w 566" name="T60"/>
                <a:gd fmla="*/ 818 h 922" name="T61"/>
                <a:gd fmla="*/ 359 w 566" name="T62"/>
                <a:gd fmla="*/ 762 h 922" name="T63"/>
                <a:gd fmla="*/ 362 w 566" name="T64"/>
                <a:gd fmla="*/ 763 h 922" name="T65"/>
                <a:gd fmla="*/ 365 w 566" name="T66"/>
                <a:gd fmla="*/ 766 h 922" name="T67"/>
                <a:gd fmla="*/ 366 w 566" name="T68"/>
                <a:gd fmla="*/ 769 h 922" name="T69"/>
                <a:gd fmla="*/ 360 w 566" name="T70"/>
                <a:gd fmla="*/ 796 h 922" name="T71"/>
                <a:gd fmla="*/ 336 w 566" name="T72"/>
                <a:gd fmla="*/ 852 h 922" name="T73"/>
                <a:gd fmla="*/ 323 w 566" name="T74"/>
                <a:gd fmla="*/ 878 h 922" name="T75"/>
                <a:gd fmla="*/ 341 w 566" name="T76"/>
                <a:gd fmla="*/ 866 h 922" name="T77"/>
                <a:gd fmla="*/ 381 w 566" name="T78"/>
                <a:gd fmla="*/ 837 h 922" name="T79"/>
                <a:gd fmla="*/ 437 w 566" name="T80"/>
                <a:gd fmla="*/ 779 h 922" name="T81"/>
                <a:gd fmla="*/ 460 w 566" name="T82"/>
                <a:gd fmla="*/ 742 h 922" name="T83"/>
                <a:gd fmla="*/ 463 w 566" name="T84"/>
                <a:gd fmla="*/ 739 h 922" name="T85"/>
                <a:gd fmla="*/ 474 w 566" name="T86"/>
                <a:gd fmla="*/ 736 h 922" name="T87"/>
                <a:gd fmla="*/ 489 w 566" name="T88"/>
                <a:gd fmla="*/ 730 h 922" name="T89"/>
                <a:gd fmla="*/ 501 w 566" name="T90"/>
                <a:gd fmla="*/ 720 h 922" name="T91"/>
                <a:gd fmla="*/ 509 w 566" name="T92"/>
                <a:gd fmla="*/ 708 h 922" name="T93"/>
                <a:gd fmla="*/ 512 w 566" name="T94"/>
                <a:gd fmla="*/ 694 h 922" name="T95"/>
                <a:gd fmla="*/ 547 w 566" name="T96"/>
                <a:gd fmla="*/ 92 h 922" name="T97"/>
                <a:gd fmla="*/ 543 w 566" name="T98"/>
                <a:gd fmla="*/ 76 h 922" name="T99"/>
                <a:gd fmla="*/ 533 w 566" name="T100"/>
                <a:gd fmla="*/ 63 h 922" name="T101"/>
                <a:gd fmla="*/ 518 w 566" name="T102"/>
                <a:gd fmla="*/ 55 h 922" name="T103"/>
                <a:gd fmla="*/ 510 w 566" name="T104"/>
                <a:gd fmla="*/ 41 h 92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922" w="566">
                  <a:moveTo>
                    <a:pt x="511" y="29"/>
                  </a:moveTo>
                  <a:cubicBezTo>
                    <a:pt x="519" y="30"/>
                    <a:pt x="526" y="32"/>
                    <a:pt x="533" y="36"/>
                  </a:cubicBezTo>
                  <a:cubicBezTo>
                    <a:pt x="540" y="40"/>
                    <a:pt x="546" y="45"/>
                    <a:pt x="551" y="52"/>
                  </a:cubicBezTo>
                  <a:cubicBezTo>
                    <a:pt x="556" y="58"/>
                    <a:pt x="560" y="66"/>
                    <a:pt x="562" y="74"/>
                  </a:cubicBezTo>
                  <a:cubicBezTo>
                    <a:pt x="565" y="82"/>
                    <a:pt x="566" y="92"/>
                    <a:pt x="565" y="101"/>
                  </a:cubicBezTo>
                  <a:cubicBezTo>
                    <a:pt x="528" y="691"/>
                    <a:pt x="528" y="691"/>
                    <a:pt x="528" y="691"/>
                  </a:cubicBezTo>
                  <a:cubicBezTo>
                    <a:pt x="527" y="698"/>
                    <a:pt x="526" y="706"/>
                    <a:pt x="522" y="713"/>
                  </a:cubicBezTo>
                  <a:cubicBezTo>
                    <a:pt x="519" y="719"/>
                    <a:pt x="515" y="726"/>
                    <a:pt x="510" y="732"/>
                  </a:cubicBezTo>
                  <a:cubicBezTo>
                    <a:pt x="505" y="737"/>
                    <a:pt x="500" y="742"/>
                    <a:pt x="493" y="746"/>
                  </a:cubicBezTo>
                  <a:cubicBezTo>
                    <a:pt x="487" y="750"/>
                    <a:pt x="480" y="753"/>
                    <a:pt x="473" y="755"/>
                  </a:cubicBezTo>
                  <a:cubicBezTo>
                    <a:pt x="469" y="756"/>
                    <a:pt x="469" y="756"/>
                    <a:pt x="469" y="756"/>
                  </a:cubicBezTo>
                  <a:cubicBezTo>
                    <a:pt x="463" y="769"/>
                    <a:pt x="455" y="781"/>
                    <a:pt x="446" y="792"/>
                  </a:cubicBezTo>
                  <a:cubicBezTo>
                    <a:pt x="437" y="804"/>
                    <a:pt x="428" y="814"/>
                    <a:pt x="418" y="824"/>
                  </a:cubicBezTo>
                  <a:cubicBezTo>
                    <a:pt x="408" y="834"/>
                    <a:pt x="398" y="843"/>
                    <a:pt x="388" y="852"/>
                  </a:cubicBezTo>
                  <a:cubicBezTo>
                    <a:pt x="377" y="860"/>
                    <a:pt x="367" y="868"/>
                    <a:pt x="357" y="875"/>
                  </a:cubicBezTo>
                  <a:cubicBezTo>
                    <a:pt x="346" y="882"/>
                    <a:pt x="336" y="889"/>
                    <a:pt x="327" y="894"/>
                  </a:cubicBezTo>
                  <a:cubicBezTo>
                    <a:pt x="318" y="900"/>
                    <a:pt x="309" y="905"/>
                    <a:pt x="302" y="909"/>
                  </a:cubicBezTo>
                  <a:cubicBezTo>
                    <a:pt x="295" y="913"/>
                    <a:pt x="289" y="916"/>
                    <a:pt x="285" y="918"/>
                  </a:cubicBezTo>
                  <a:cubicBezTo>
                    <a:pt x="281" y="920"/>
                    <a:pt x="278" y="921"/>
                    <a:pt x="278" y="921"/>
                  </a:cubicBezTo>
                  <a:cubicBezTo>
                    <a:pt x="277" y="921"/>
                    <a:pt x="276" y="922"/>
                    <a:pt x="275" y="922"/>
                  </a:cubicBezTo>
                  <a:cubicBezTo>
                    <a:pt x="273" y="922"/>
                    <a:pt x="273" y="922"/>
                    <a:pt x="272" y="921"/>
                  </a:cubicBezTo>
                  <a:cubicBezTo>
                    <a:pt x="271" y="921"/>
                    <a:pt x="270" y="921"/>
                    <a:pt x="270" y="920"/>
                  </a:cubicBezTo>
                  <a:cubicBezTo>
                    <a:pt x="269" y="920"/>
                    <a:pt x="268" y="919"/>
                    <a:pt x="268" y="918"/>
                  </a:cubicBezTo>
                  <a:cubicBezTo>
                    <a:pt x="268" y="917"/>
                    <a:pt x="267" y="916"/>
                    <a:pt x="267" y="915"/>
                  </a:cubicBezTo>
                  <a:cubicBezTo>
                    <a:pt x="267" y="914"/>
                    <a:pt x="268" y="913"/>
                    <a:pt x="268" y="912"/>
                  </a:cubicBezTo>
                  <a:cubicBezTo>
                    <a:pt x="268" y="911"/>
                    <a:pt x="269" y="910"/>
                    <a:pt x="269" y="909"/>
                  </a:cubicBezTo>
                  <a:cubicBezTo>
                    <a:pt x="270" y="908"/>
                    <a:pt x="271" y="907"/>
                    <a:pt x="272" y="906"/>
                  </a:cubicBezTo>
                  <a:cubicBezTo>
                    <a:pt x="284" y="895"/>
                    <a:pt x="294" y="883"/>
                    <a:pt x="303" y="872"/>
                  </a:cubicBezTo>
                  <a:cubicBezTo>
                    <a:pt x="312" y="861"/>
                    <a:pt x="319" y="851"/>
                    <a:pt x="324" y="841"/>
                  </a:cubicBezTo>
                  <a:cubicBezTo>
                    <a:pt x="330" y="830"/>
                    <a:pt x="335" y="820"/>
                    <a:pt x="338" y="811"/>
                  </a:cubicBezTo>
                  <a:cubicBezTo>
                    <a:pt x="342" y="802"/>
                    <a:pt x="344" y="792"/>
                    <a:pt x="346" y="784"/>
                  </a:cubicBezTo>
                  <a:cubicBezTo>
                    <a:pt x="109" y="838"/>
                    <a:pt x="109" y="838"/>
                    <a:pt x="109" y="838"/>
                  </a:cubicBezTo>
                  <a:cubicBezTo>
                    <a:pt x="100" y="841"/>
                    <a:pt x="91" y="841"/>
                    <a:pt x="82" y="840"/>
                  </a:cubicBezTo>
                  <a:cubicBezTo>
                    <a:pt x="74" y="839"/>
                    <a:pt x="66" y="837"/>
                    <a:pt x="59" y="833"/>
                  </a:cubicBezTo>
                  <a:cubicBezTo>
                    <a:pt x="52" y="829"/>
                    <a:pt x="47" y="823"/>
                    <a:pt x="43" y="817"/>
                  </a:cubicBezTo>
                  <a:cubicBezTo>
                    <a:pt x="38" y="810"/>
                    <a:pt x="36" y="803"/>
                    <a:pt x="35" y="79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69"/>
                    <a:pt x="2" y="57"/>
                    <a:pt x="6" y="47"/>
                  </a:cubicBezTo>
                  <a:cubicBezTo>
                    <a:pt x="10" y="37"/>
                    <a:pt x="16" y="29"/>
                    <a:pt x="24" y="21"/>
                  </a:cubicBezTo>
                  <a:cubicBezTo>
                    <a:pt x="31" y="14"/>
                    <a:pt x="40" y="9"/>
                    <a:pt x="50" y="5"/>
                  </a:cubicBezTo>
                  <a:cubicBezTo>
                    <a:pt x="60" y="2"/>
                    <a:pt x="71" y="0"/>
                    <a:pt x="82" y="1"/>
                  </a:cubicBezTo>
                  <a:cubicBezTo>
                    <a:pt x="511" y="29"/>
                    <a:pt x="511" y="29"/>
                    <a:pt x="511" y="29"/>
                  </a:cubicBezTo>
                  <a:cubicBezTo>
                    <a:pt x="510" y="41"/>
                    <a:pt x="510" y="41"/>
                    <a:pt x="510" y="41"/>
                  </a:cubicBezTo>
                  <a:cubicBezTo>
                    <a:pt x="509" y="54"/>
                    <a:pt x="509" y="54"/>
                    <a:pt x="509" y="54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79" y="30"/>
                    <a:pt x="75" y="30"/>
                    <a:pt x="71" y="31"/>
                  </a:cubicBezTo>
                  <a:cubicBezTo>
                    <a:pt x="67" y="31"/>
                    <a:pt x="64" y="32"/>
                    <a:pt x="60" y="33"/>
                  </a:cubicBezTo>
                  <a:cubicBezTo>
                    <a:pt x="57" y="35"/>
                    <a:pt x="53" y="36"/>
                    <a:pt x="50" y="38"/>
                  </a:cubicBezTo>
                  <a:cubicBezTo>
                    <a:pt x="47" y="40"/>
                    <a:pt x="44" y="42"/>
                    <a:pt x="42" y="45"/>
                  </a:cubicBezTo>
                  <a:cubicBezTo>
                    <a:pt x="39" y="47"/>
                    <a:pt x="37" y="50"/>
                    <a:pt x="35" y="52"/>
                  </a:cubicBezTo>
                  <a:cubicBezTo>
                    <a:pt x="33" y="55"/>
                    <a:pt x="32" y="58"/>
                    <a:pt x="30" y="61"/>
                  </a:cubicBezTo>
                  <a:cubicBezTo>
                    <a:pt x="29" y="64"/>
                    <a:pt x="28" y="68"/>
                    <a:pt x="28" y="71"/>
                  </a:cubicBezTo>
                  <a:cubicBezTo>
                    <a:pt x="27" y="74"/>
                    <a:pt x="27" y="78"/>
                    <a:pt x="27" y="82"/>
                  </a:cubicBezTo>
                  <a:cubicBezTo>
                    <a:pt x="58" y="789"/>
                    <a:pt x="58" y="789"/>
                    <a:pt x="58" y="789"/>
                  </a:cubicBezTo>
                  <a:cubicBezTo>
                    <a:pt x="58" y="792"/>
                    <a:pt x="58" y="794"/>
                    <a:pt x="59" y="797"/>
                  </a:cubicBezTo>
                  <a:cubicBezTo>
                    <a:pt x="60" y="799"/>
                    <a:pt x="61" y="801"/>
                    <a:pt x="62" y="803"/>
                  </a:cubicBezTo>
                  <a:cubicBezTo>
                    <a:pt x="63" y="805"/>
                    <a:pt x="65" y="807"/>
                    <a:pt x="67" y="809"/>
                  </a:cubicBezTo>
                  <a:cubicBezTo>
                    <a:pt x="69" y="811"/>
                    <a:pt x="71" y="812"/>
                    <a:pt x="73" y="814"/>
                  </a:cubicBezTo>
                  <a:cubicBezTo>
                    <a:pt x="75" y="815"/>
                    <a:pt x="78" y="816"/>
                    <a:pt x="81" y="817"/>
                  </a:cubicBezTo>
                  <a:cubicBezTo>
                    <a:pt x="83" y="818"/>
                    <a:pt x="86" y="819"/>
                    <a:pt x="89" y="819"/>
                  </a:cubicBezTo>
                  <a:cubicBezTo>
                    <a:pt x="92" y="819"/>
                    <a:pt x="95" y="819"/>
                    <a:pt x="99" y="819"/>
                  </a:cubicBezTo>
                  <a:cubicBezTo>
                    <a:pt x="102" y="819"/>
                    <a:pt x="105" y="819"/>
                    <a:pt x="109" y="818"/>
                  </a:cubicBezTo>
                  <a:cubicBezTo>
                    <a:pt x="357" y="763"/>
                    <a:pt x="357" y="763"/>
                    <a:pt x="357" y="763"/>
                  </a:cubicBezTo>
                  <a:cubicBezTo>
                    <a:pt x="358" y="762"/>
                    <a:pt x="358" y="762"/>
                    <a:pt x="359" y="762"/>
                  </a:cubicBezTo>
                  <a:cubicBezTo>
                    <a:pt x="359" y="762"/>
                    <a:pt x="360" y="762"/>
                    <a:pt x="361" y="763"/>
                  </a:cubicBezTo>
                  <a:cubicBezTo>
                    <a:pt x="361" y="763"/>
                    <a:pt x="362" y="763"/>
                    <a:pt x="362" y="763"/>
                  </a:cubicBezTo>
                  <a:cubicBezTo>
                    <a:pt x="363" y="763"/>
                    <a:pt x="363" y="764"/>
                    <a:pt x="364" y="764"/>
                  </a:cubicBezTo>
                  <a:cubicBezTo>
                    <a:pt x="364" y="765"/>
                    <a:pt x="364" y="765"/>
                    <a:pt x="365" y="766"/>
                  </a:cubicBezTo>
                  <a:cubicBezTo>
                    <a:pt x="365" y="766"/>
                    <a:pt x="365" y="767"/>
                    <a:pt x="365" y="767"/>
                  </a:cubicBezTo>
                  <a:cubicBezTo>
                    <a:pt x="365" y="768"/>
                    <a:pt x="366" y="769"/>
                    <a:pt x="366" y="769"/>
                  </a:cubicBezTo>
                  <a:cubicBezTo>
                    <a:pt x="366" y="770"/>
                    <a:pt x="366" y="771"/>
                    <a:pt x="365" y="771"/>
                  </a:cubicBezTo>
                  <a:cubicBezTo>
                    <a:pt x="364" y="779"/>
                    <a:pt x="363" y="787"/>
                    <a:pt x="360" y="796"/>
                  </a:cubicBezTo>
                  <a:cubicBezTo>
                    <a:pt x="358" y="805"/>
                    <a:pt x="355" y="814"/>
                    <a:pt x="351" y="823"/>
                  </a:cubicBezTo>
                  <a:cubicBezTo>
                    <a:pt x="347" y="833"/>
                    <a:pt x="342" y="842"/>
                    <a:pt x="336" y="852"/>
                  </a:cubicBezTo>
                  <a:cubicBezTo>
                    <a:pt x="330" y="862"/>
                    <a:pt x="323" y="872"/>
                    <a:pt x="315" y="883"/>
                  </a:cubicBezTo>
                  <a:cubicBezTo>
                    <a:pt x="318" y="881"/>
                    <a:pt x="320" y="879"/>
                    <a:pt x="323" y="878"/>
                  </a:cubicBezTo>
                  <a:cubicBezTo>
                    <a:pt x="326" y="876"/>
                    <a:pt x="329" y="874"/>
                    <a:pt x="332" y="872"/>
                  </a:cubicBezTo>
                  <a:cubicBezTo>
                    <a:pt x="335" y="870"/>
                    <a:pt x="338" y="868"/>
                    <a:pt x="341" y="866"/>
                  </a:cubicBezTo>
                  <a:cubicBezTo>
                    <a:pt x="344" y="864"/>
                    <a:pt x="347" y="862"/>
                    <a:pt x="350" y="860"/>
                  </a:cubicBezTo>
                  <a:cubicBezTo>
                    <a:pt x="360" y="853"/>
                    <a:pt x="371" y="845"/>
                    <a:pt x="381" y="837"/>
                  </a:cubicBezTo>
                  <a:cubicBezTo>
                    <a:pt x="391" y="829"/>
                    <a:pt x="401" y="820"/>
                    <a:pt x="411" y="810"/>
                  </a:cubicBezTo>
                  <a:cubicBezTo>
                    <a:pt x="420" y="800"/>
                    <a:pt x="429" y="790"/>
                    <a:pt x="437" y="779"/>
                  </a:cubicBezTo>
                  <a:cubicBezTo>
                    <a:pt x="445" y="768"/>
                    <a:pt x="452" y="757"/>
                    <a:pt x="458" y="745"/>
                  </a:cubicBezTo>
                  <a:cubicBezTo>
                    <a:pt x="459" y="744"/>
                    <a:pt x="459" y="743"/>
                    <a:pt x="460" y="742"/>
                  </a:cubicBezTo>
                  <a:cubicBezTo>
                    <a:pt x="460" y="742"/>
                    <a:pt x="461" y="741"/>
                    <a:pt x="461" y="741"/>
                  </a:cubicBezTo>
                  <a:cubicBezTo>
                    <a:pt x="462" y="740"/>
                    <a:pt x="463" y="740"/>
                    <a:pt x="463" y="739"/>
                  </a:cubicBezTo>
                  <a:cubicBezTo>
                    <a:pt x="464" y="739"/>
                    <a:pt x="465" y="738"/>
                    <a:pt x="466" y="738"/>
                  </a:cubicBezTo>
                  <a:cubicBezTo>
                    <a:pt x="474" y="736"/>
                    <a:pt x="474" y="736"/>
                    <a:pt x="474" y="736"/>
                  </a:cubicBezTo>
                  <a:cubicBezTo>
                    <a:pt x="477" y="736"/>
                    <a:pt x="479" y="735"/>
                    <a:pt x="482" y="734"/>
                  </a:cubicBezTo>
                  <a:cubicBezTo>
                    <a:pt x="484" y="733"/>
                    <a:pt x="487" y="732"/>
                    <a:pt x="489" y="730"/>
                  </a:cubicBezTo>
                  <a:cubicBezTo>
                    <a:pt x="491" y="729"/>
                    <a:pt x="493" y="727"/>
                    <a:pt x="495" y="726"/>
                  </a:cubicBezTo>
                  <a:cubicBezTo>
                    <a:pt x="497" y="724"/>
                    <a:pt x="499" y="722"/>
                    <a:pt x="501" y="720"/>
                  </a:cubicBezTo>
                  <a:cubicBezTo>
                    <a:pt x="502" y="718"/>
                    <a:pt x="504" y="716"/>
                    <a:pt x="505" y="714"/>
                  </a:cubicBezTo>
                  <a:cubicBezTo>
                    <a:pt x="507" y="712"/>
                    <a:pt x="508" y="710"/>
                    <a:pt x="509" y="708"/>
                  </a:cubicBezTo>
                  <a:cubicBezTo>
                    <a:pt x="510" y="705"/>
                    <a:pt x="511" y="703"/>
                    <a:pt x="511" y="701"/>
                  </a:cubicBezTo>
                  <a:cubicBezTo>
                    <a:pt x="512" y="699"/>
                    <a:pt x="512" y="696"/>
                    <a:pt x="512" y="694"/>
                  </a:cubicBezTo>
                  <a:cubicBezTo>
                    <a:pt x="548" y="101"/>
                    <a:pt x="548" y="101"/>
                    <a:pt x="548" y="101"/>
                  </a:cubicBezTo>
                  <a:cubicBezTo>
                    <a:pt x="548" y="98"/>
                    <a:pt x="548" y="95"/>
                    <a:pt x="547" y="92"/>
                  </a:cubicBezTo>
                  <a:cubicBezTo>
                    <a:pt x="547" y="89"/>
                    <a:pt x="547" y="86"/>
                    <a:pt x="546" y="84"/>
                  </a:cubicBezTo>
                  <a:cubicBezTo>
                    <a:pt x="545" y="81"/>
                    <a:pt x="544" y="79"/>
                    <a:pt x="543" y="76"/>
                  </a:cubicBezTo>
                  <a:cubicBezTo>
                    <a:pt x="541" y="74"/>
                    <a:pt x="540" y="71"/>
                    <a:pt x="538" y="69"/>
                  </a:cubicBezTo>
                  <a:cubicBezTo>
                    <a:pt x="536" y="67"/>
                    <a:pt x="535" y="65"/>
                    <a:pt x="533" y="63"/>
                  </a:cubicBezTo>
                  <a:cubicBezTo>
                    <a:pt x="530" y="61"/>
                    <a:pt x="528" y="60"/>
                    <a:pt x="526" y="58"/>
                  </a:cubicBezTo>
                  <a:cubicBezTo>
                    <a:pt x="523" y="57"/>
                    <a:pt x="521" y="56"/>
                    <a:pt x="518" y="55"/>
                  </a:cubicBezTo>
                  <a:cubicBezTo>
                    <a:pt x="515" y="54"/>
                    <a:pt x="512" y="54"/>
                    <a:pt x="509" y="54"/>
                  </a:cubicBezTo>
                  <a:cubicBezTo>
                    <a:pt x="510" y="41"/>
                    <a:pt x="510" y="41"/>
                    <a:pt x="510" y="41"/>
                  </a:cubicBezTo>
                  <a:lnTo>
                    <a:pt x="511" y="29"/>
                  </a:lnTo>
                  <a:close/>
                </a:path>
              </a:pathLst>
            </a:custGeom>
            <a:solidFill>
              <a:srgbClr val="28A3C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59"/>
            <p:cNvSpPr/>
            <p:nvPr/>
          </p:nvSpPr>
          <p:spPr bwMode="auto">
            <a:xfrm>
              <a:off x="4240051" y="2375499"/>
              <a:ext cx="1317010" cy="2157543"/>
            </a:xfrm>
            <a:custGeom>
              <a:gdLst>
                <a:gd fmla="*/ 511 w 521" name="T0"/>
                <a:gd fmla="*/ 39 h 853" name="T1"/>
                <a:gd fmla="*/ 516 w 521" name="T2"/>
                <a:gd fmla="*/ 46 h 853" name="T3"/>
                <a:gd fmla="*/ 519 w 521" name="T4"/>
                <a:gd fmla="*/ 54 h 853" name="T5"/>
                <a:gd fmla="*/ 520 w 521" name="T6"/>
                <a:gd fmla="*/ 62 h 853" name="T7"/>
                <a:gd fmla="*/ 521 w 521" name="T8"/>
                <a:gd fmla="*/ 71 h 853" name="T9"/>
                <a:gd fmla="*/ 485 w 521" name="T10"/>
                <a:gd fmla="*/ 664 h 853" name="T11"/>
                <a:gd fmla="*/ 484 w 521" name="T12"/>
                <a:gd fmla="*/ 671 h 853" name="T13"/>
                <a:gd fmla="*/ 482 w 521" name="T14"/>
                <a:gd fmla="*/ 678 h 853" name="T15"/>
                <a:gd fmla="*/ 478 w 521" name="T16"/>
                <a:gd fmla="*/ 684 h 853" name="T17"/>
                <a:gd fmla="*/ 474 w 521" name="T18"/>
                <a:gd fmla="*/ 690 h 853" name="T19"/>
                <a:gd fmla="*/ 468 w 521" name="T20"/>
                <a:gd fmla="*/ 696 h 853" name="T21"/>
                <a:gd fmla="*/ 462 w 521" name="T22"/>
                <a:gd fmla="*/ 700 h 853" name="T23"/>
                <a:gd fmla="*/ 455 w 521" name="T24"/>
                <a:gd fmla="*/ 704 h 853" name="T25"/>
                <a:gd fmla="*/ 447 w 521" name="T26"/>
                <a:gd fmla="*/ 706 h 853" name="T27"/>
                <a:gd fmla="*/ 439 w 521" name="T28"/>
                <a:gd fmla="*/ 708 h 853" name="T29"/>
                <a:gd fmla="*/ 436 w 521" name="T30"/>
                <a:gd fmla="*/ 709 h 853" name="T31"/>
                <a:gd fmla="*/ 434 w 521" name="T32"/>
                <a:gd fmla="*/ 711 h 853" name="T33"/>
                <a:gd fmla="*/ 433 w 521" name="T34"/>
                <a:gd fmla="*/ 712 h 853" name="T35"/>
                <a:gd fmla="*/ 431 w 521" name="T36"/>
                <a:gd fmla="*/ 715 h 853" name="T37"/>
                <a:gd fmla="*/ 410 w 521" name="T38"/>
                <a:gd fmla="*/ 749 h 853" name="T39"/>
                <a:gd fmla="*/ 384 w 521" name="T40"/>
                <a:gd fmla="*/ 780 h 853" name="T41"/>
                <a:gd fmla="*/ 354 w 521" name="T42"/>
                <a:gd fmla="*/ 807 h 853" name="T43"/>
                <a:gd fmla="*/ 323 w 521" name="T44"/>
                <a:gd fmla="*/ 830 h 853" name="T45"/>
                <a:gd fmla="*/ 314 w 521" name="T46"/>
                <a:gd fmla="*/ 836 h 853" name="T47"/>
                <a:gd fmla="*/ 305 w 521" name="T48"/>
                <a:gd fmla="*/ 842 h 853" name="T49"/>
                <a:gd fmla="*/ 296 w 521" name="T50"/>
                <a:gd fmla="*/ 848 h 853" name="T51"/>
                <a:gd fmla="*/ 288 w 521" name="T52"/>
                <a:gd fmla="*/ 853 h 853" name="T53"/>
                <a:gd fmla="*/ 309 w 521" name="T54"/>
                <a:gd fmla="*/ 822 h 853" name="T55"/>
                <a:gd fmla="*/ 324 w 521" name="T56"/>
                <a:gd fmla="*/ 793 h 853" name="T57"/>
                <a:gd fmla="*/ 333 w 521" name="T58"/>
                <a:gd fmla="*/ 766 h 853" name="T59"/>
                <a:gd fmla="*/ 338 w 521" name="T60"/>
                <a:gd fmla="*/ 741 h 853" name="T61"/>
                <a:gd fmla="*/ 339 w 521" name="T62"/>
                <a:gd fmla="*/ 739 h 853" name="T63"/>
                <a:gd fmla="*/ 338 w 521" name="T64"/>
                <a:gd fmla="*/ 737 h 853" name="T65"/>
                <a:gd fmla="*/ 338 w 521" name="T66"/>
                <a:gd fmla="*/ 736 h 853" name="T67"/>
                <a:gd fmla="*/ 337 w 521" name="T68"/>
                <a:gd fmla="*/ 734 h 853" name="T69"/>
                <a:gd fmla="*/ 335 w 521" name="T70"/>
                <a:gd fmla="*/ 733 h 853" name="T71"/>
                <a:gd fmla="*/ 334 w 521" name="T72"/>
                <a:gd fmla="*/ 733 h 853" name="T73"/>
                <a:gd fmla="*/ 332 w 521" name="T74"/>
                <a:gd fmla="*/ 732 h 853" name="T75"/>
                <a:gd fmla="*/ 330 w 521" name="T76"/>
                <a:gd fmla="*/ 733 h 853" name="T77"/>
                <a:gd fmla="*/ 82 w 521" name="T78"/>
                <a:gd fmla="*/ 788 h 853" name="T79"/>
                <a:gd fmla="*/ 72 w 521" name="T80"/>
                <a:gd fmla="*/ 789 h 853" name="T81"/>
                <a:gd fmla="*/ 62 w 521" name="T82"/>
                <a:gd fmla="*/ 789 h 853" name="T83"/>
                <a:gd fmla="*/ 54 w 521" name="T84"/>
                <a:gd fmla="*/ 787 h 853" name="T85"/>
                <a:gd fmla="*/ 46 w 521" name="T86"/>
                <a:gd fmla="*/ 784 h 853" name="T87"/>
                <a:gd fmla="*/ 40 w 521" name="T88"/>
                <a:gd fmla="*/ 779 h 853" name="T89"/>
                <a:gd fmla="*/ 35 w 521" name="T90"/>
                <a:gd fmla="*/ 773 h 853" name="T91"/>
                <a:gd fmla="*/ 32 w 521" name="T92"/>
                <a:gd fmla="*/ 767 h 853" name="T93"/>
                <a:gd fmla="*/ 31 w 521" name="T94"/>
                <a:gd fmla="*/ 759 h 853" name="T95"/>
                <a:gd fmla="*/ 0 w 521" name="T96"/>
                <a:gd fmla="*/ 52 h 853" name="T97"/>
                <a:gd fmla="*/ 1 w 521" name="T98"/>
                <a:gd fmla="*/ 41 h 853" name="T99"/>
                <a:gd fmla="*/ 3 w 521" name="T100"/>
                <a:gd fmla="*/ 31 h 853" name="T101"/>
                <a:gd fmla="*/ 8 w 521" name="T102"/>
                <a:gd fmla="*/ 22 h 853" name="T103"/>
                <a:gd fmla="*/ 15 w 521" name="T104"/>
                <a:gd fmla="*/ 15 h 853" name="T105"/>
                <a:gd fmla="*/ 23 w 521" name="T106"/>
                <a:gd fmla="*/ 8 h 853" name="T107"/>
                <a:gd fmla="*/ 33 w 521" name="T108"/>
                <a:gd fmla="*/ 3 h 853" name="T109"/>
                <a:gd fmla="*/ 44 w 521" name="T110"/>
                <a:gd fmla="*/ 1 h 853" name="T111"/>
                <a:gd fmla="*/ 56 w 521" name="T112"/>
                <a:gd fmla="*/ 0 h 853" name="T113"/>
                <a:gd fmla="*/ 482 w 521" name="T114"/>
                <a:gd fmla="*/ 24 h 853" name="T115"/>
                <a:gd fmla="*/ 491 w 521" name="T116"/>
                <a:gd fmla="*/ 25 h 853" name="T117"/>
                <a:gd fmla="*/ 499 w 521" name="T118"/>
                <a:gd fmla="*/ 28 h 853" name="T119"/>
                <a:gd fmla="*/ 506 w 521" name="T120"/>
                <a:gd fmla="*/ 33 h 853" name="T121"/>
                <a:gd fmla="*/ 511 w 521" name="T122"/>
                <a:gd fmla="*/ 39 h 853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853" w="521">
                  <a:moveTo>
                    <a:pt x="511" y="39"/>
                  </a:moveTo>
                  <a:cubicBezTo>
                    <a:pt x="513" y="41"/>
                    <a:pt x="514" y="44"/>
                    <a:pt x="516" y="46"/>
                  </a:cubicBezTo>
                  <a:cubicBezTo>
                    <a:pt x="517" y="49"/>
                    <a:pt x="518" y="51"/>
                    <a:pt x="519" y="54"/>
                  </a:cubicBezTo>
                  <a:cubicBezTo>
                    <a:pt x="520" y="56"/>
                    <a:pt x="520" y="59"/>
                    <a:pt x="520" y="62"/>
                  </a:cubicBezTo>
                  <a:cubicBezTo>
                    <a:pt x="521" y="65"/>
                    <a:pt x="521" y="68"/>
                    <a:pt x="521" y="71"/>
                  </a:cubicBezTo>
                  <a:cubicBezTo>
                    <a:pt x="485" y="664"/>
                    <a:pt x="485" y="664"/>
                    <a:pt x="485" y="664"/>
                  </a:cubicBezTo>
                  <a:cubicBezTo>
                    <a:pt x="485" y="666"/>
                    <a:pt x="485" y="669"/>
                    <a:pt x="484" y="671"/>
                  </a:cubicBezTo>
                  <a:cubicBezTo>
                    <a:pt x="484" y="673"/>
                    <a:pt x="483" y="675"/>
                    <a:pt x="482" y="678"/>
                  </a:cubicBezTo>
                  <a:cubicBezTo>
                    <a:pt x="481" y="680"/>
                    <a:pt x="480" y="682"/>
                    <a:pt x="478" y="684"/>
                  </a:cubicBezTo>
                  <a:cubicBezTo>
                    <a:pt x="477" y="686"/>
                    <a:pt x="475" y="688"/>
                    <a:pt x="474" y="690"/>
                  </a:cubicBezTo>
                  <a:cubicBezTo>
                    <a:pt x="472" y="692"/>
                    <a:pt x="470" y="694"/>
                    <a:pt x="468" y="696"/>
                  </a:cubicBezTo>
                  <a:cubicBezTo>
                    <a:pt x="466" y="697"/>
                    <a:pt x="464" y="699"/>
                    <a:pt x="462" y="700"/>
                  </a:cubicBezTo>
                  <a:cubicBezTo>
                    <a:pt x="460" y="702"/>
                    <a:pt x="457" y="703"/>
                    <a:pt x="455" y="704"/>
                  </a:cubicBezTo>
                  <a:cubicBezTo>
                    <a:pt x="452" y="705"/>
                    <a:pt x="450" y="706"/>
                    <a:pt x="447" y="706"/>
                  </a:cubicBezTo>
                  <a:cubicBezTo>
                    <a:pt x="439" y="708"/>
                    <a:pt x="439" y="708"/>
                    <a:pt x="439" y="708"/>
                  </a:cubicBezTo>
                  <a:cubicBezTo>
                    <a:pt x="438" y="708"/>
                    <a:pt x="437" y="709"/>
                    <a:pt x="436" y="709"/>
                  </a:cubicBezTo>
                  <a:cubicBezTo>
                    <a:pt x="436" y="710"/>
                    <a:pt x="435" y="710"/>
                    <a:pt x="434" y="711"/>
                  </a:cubicBezTo>
                  <a:cubicBezTo>
                    <a:pt x="434" y="711"/>
                    <a:pt x="433" y="712"/>
                    <a:pt x="433" y="712"/>
                  </a:cubicBezTo>
                  <a:cubicBezTo>
                    <a:pt x="432" y="713"/>
                    <a:pt x="432" y="714"/>
                    <a:pt x="431" y="715"/>
                  </a:cubicBezTo>
                  <a:cubicBezTo>
                    <a:pt x="425" y="727"/>
                    <a:pt x="418" y="738"/>
                    <a:pt x="410" y="749"/>
                  </a:cubicBezTo>
                  <a:cubicBezTo>
                    <a:pt x="402" y="760"/>
                    <a:pt x="393" y="770"/>
                    <a:pt x="384" y="780"/>
                  </a:cubicBezTo>
                  <a:cubicBezTo>
                    <a:pt x="374" y="790"/>
                    <a:pt x="364" y="799"/>
                    <a:pt x="354" y="807"/>
                  </a:cubicBezTo>
                  <a:cubicBezTo>
                    <a:pt x="344" y="815"/>
                    <a:pt x="333" y="823"/>
                    <a:pt x="323" y="830"/>
                  </a:cubicBezTo>
                  <a:cubicBezTo>
                    <a:pt x="320" y="832"/>
                    <a:pt x="317" y="834"/>
                    <a:pt x="314" y="836"/>
                  </a:cubicBezTo>
                  <a:cubicBezTo>
                    <a:pt x="311" y="838"/>
                    <a:pt x="308" y="840"/>
                    <a:pt x="305" y="842"/>
                  </a:cubicBezTo>
                  <a:cubicBezTo>
                    <a:pt x="302" y="844"/>
                    <a:pt x="299" y="846"/>
                    <a:pt x="296" y="848"/>
                  </a:cubicBezTo>
                  <a:cubicBezTo>
                    <a:pt x="293" y="849"/>
                    <a:pt x="291" y="851"/>
                    <a:pt x="288" y="853"/>
                  </a:cubicBezTo>
                  <a:cubicBezTo>
                    <a:pt x="296" y="842"/>
                    <a:pt x="303" y="832"/>
                    <a:pt x="309" y="822"/>
                  </a:cubicBezTo>
                  <a:cubicBezTo>
                    <a:pt x="315" y="812"/>
                    <a:pt x="320" y="803"/>
                    <a:pt x="324" y="793"/>
                  </a:cubicBezTo>
                  <a:cubicBezTo>
                    <a:pt x="328" y="784"/>
                    <a:pt x="331" y="775"/>
                    <a:pt x="333" y="766"/>
                  </a:cubicBezTo>
                  <a:cubicBezTo>
                    <a:pt x="336" y="757"/>
                    <a:pt x="337" y="749"/>
                    <a:pt x="338" y="741"/>
                  </a:cubicBezTo>
                  <a:cubicBezTo>
                    <a:pt x="339" y="741"/>
                    <a:pt x="339" y="740"/>
                    <a:pt x="339" y="739"/>
                  </a:cubicBezTo>
                  <a:cubicBezTo>
                    <a:pt x="339" y="739"/>
                    <a:pt x="338" y="738"/>
                    <a:pt x="338" y="737"/>
                  </a:cubicBezTo>
                  <a:cubicBezTo>
                    <a:pt x="338" y="737"/>
                    <a:pt x="338" y="736"/>
                    <a:pt x="338" y="736"/>
                  </a:cubicBezTo>
                  <a:cubicBezTo>
                    <a:pt x="337" y="735"/>
                    <a:pt x="337" y="735"/>
                    <a:pt x="337" y="734"/>
                  </a:cubicBezTo>
                  <a:cubicBezTo>
                    <a:pt x="336" y="734"/>
                    <a:pt x="336" y="733"/>
                    <a:pt x="335" y="733"/>
                  </a:cubicBezTo>
                  <a:cubicBezTo>
                    <a:pt x="335" y="733"/>
                    <a:pt x="334" y="733"/>
                    <a:pt x="334" y="733"/>
                  </a:cubicBezTo>
                  <a:cubicBezTo>
                    <a:pt x="333" y="732"/>
                    <a:pt x="332" y="732"/>
                    <a:pt x="332" y="732"/>
                  </a:cubicBezTo>
                  <a:cubicBezTo>
                    <a:pt x="331" y="732"/>
                    <a:pt x="331" y="732"/>
                    <a:pt x="330" y="733"/>
                  </a:cubicBezTo>
                  <a:cubicBezTo>
                    <a:pt x="82" y="788"/>
                    <a:pt x="82" y="788"/>
                    <a:pt x="82" y="788"/>
                  </a:cubicBezTo>
                  <a:cubicBezTo>
                    <a:pt x="78" y="789"/>
                    <a:pt x="75" y="789"/>
                    <a:pt x="72" y="789"/>
                  </a:cubicBezTo>
                  <a:cubicBezTo>
                    <a:pt x="68" y="789"/>
                    <a:pt x="65" y="789"/>
                    <a:pt x="62" y="789"/>
                  </a:cubicBezTo>
                  <a:cubicBezTo>
                    <a:pt x="59" y="789"/>
                    <a:pt x="56" y="788"/>
                    <a:pt x="54" y="787"/>
                  </a:cubicBezTo>
                  <a:cubicBezTo>
                    <a:pt x="51" y="786"/>
                    <a:pt x="48" y="785"/>
                    <a:pt x="46" y="784"/>
                  </a:cubicBezTo>
                  <a:cubicBezTo>
                    <a:pt x="44" y="782"/>
                    <a:pt x="42" y="781"/>
                    <a:pt x="40" y="779"/>
                  </a:cubicBezTo>
                  <a:cubicBezTo>
                    <a:pt x="38" y="777"/>
                    <a:pt x="36" y="775"/>
                    <a:pt x="35" y="773"/>
                  </a:cubicBezTo>
                  <a:cubicBezTo>
                    <a:pt x="34" y="771"/>
                    <a:pt x="33" y="769"/>
                    <a:pt x="32" y="767"/>
                  </a:cubicBezTo>
                  <a:cubicBezTo>
                    <a:pt x="31" y="764"/>
                    <a:pt x="31" y="762"/>
                    <a:pt x="31" y="75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8"/>
                    <a:pt x="0" y="44"/>
                    <a:pt x="1" y="41"/>
                  </a:cubicBezTo>
                  <a:cubicBezTo>
                    <a:pt x="1" y="38"/>
                    <a:pt x="2" y="34"/>
                    <a:pt x="3" y="31"/>
                  </a:cubicBezTo>
                  <a:cubicBezTo>
                    <a:pt x="5" y="28"/>
                    <a:pt x="6" y="25"/>
                    <a:pt x="8" y="22"/>
                  </a:cubicBezTo>
                  <a:cubicBezTo>
                    <a:pt x="10" y="20"/>
                    <a:pt x="12" y="17"/>
                    <a:pt x="15" y="15"/>
                  </a:cubicBezTo>
                  <a:cubicBezTo>
                    <a:pt x="17" y="12"/>
                    <a:pt x="20" y="10"/>
                    <a:pt x="23" y="8"/>
                  </a:cubicBezTo>
                  <a:cubicBezTo>
                    <a:pt x="26" y="6"/>
                    <a:pt x="30" y="5"/>
                    <a:pt x="33" y="3"/>
                  </a:cubicBezTo>
                  <a:cubicBezTo>
                    <a:pt x="37" y="2"/>
                    <a:pt x="40" y="1"/>
                    <a:pt x="44" y="1"/>
                  </a:cubicBezTo>
                  <a:cubicBezTo>
                    <a:pt x="48" y="0"/>
                    <a:pt x="52" y="0"/>
                    <a:pt x="56" y="0"/>
                  </a:cubicBezTo>
                  <a:cubicBezTo>
                    <a:pt x="482" y="24"/>
                    <a:pt x="482" y="24"/>
                    <a:pt x="482" y="24"/>
                  </a:cubicBezTo>
                  <a:cubicBezTo>
                    <a:pt x="485" y="24"/>
                    <a:pt x="488" y="24"/>
                    <a:pt x="491" y="25"/>
                  </a:cubicBezTo>
                  <a:cubicBezTo>
                    <a:pt x="494" y="26"/>
                    <a:pt x="496" y="27"/>
                    <a:pt x="499" y="28"/>
                  </a:cubicBezTo>
                  <a:cubicBezTo>
                    <a:pt x="501" y="30"/>
                    <a:pt x="503" y="31"/>
                    <a:pt x="506" y="33"/>
                  </a:cubicBezTo>
                  <a:cubicBezTo>
                    <a:pt x="508" y="35"/>
                    <a:pt x="509" y="37"/>
                    <a:pt x="511" y="39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/>
                  </a:ext>
                </a:extLst>
              </a:blip>
              <a:tile algn="ctr" flip="none" sx="40000" sy="40000" tx="-120650" ty="-25400"/>
            </a:blipFill>
            <a:ln>
              <a:solidFill>
                <a:schemeClr val="bg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/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4267417" y="3241745"/>
              <a:ext cx="1242929" cy="496871"/>
            </a:xfrm>
            <a:custGeom>
              <a:gdLst>
                <a:gd fmla="*/ 0 w 1242929" name="connsiteX0"/>
                <a:gd fmla="*/ 0 h 496871" name="connsiteY0"/>
                <a:gd fmla="*/ 1242929 w 1242929" name="connsiteX1"/>
                <a:gd fmla="*/ 0 h 496871" name="connsiteY1"/>
                <a:gd fmla="*/ 1242529 w 1242929" name="connsiteX2"/>
                <a:gd fmla="*/ 6590 h 496871" name="connsiteY2"/>
                <a:gd fmla="*/ 1215935 w 1242929" name="connsiteX3"/>
                <a:gd fmla="*/ 444918 h 496871" name="connsiteY3"/>
                <a:gd fmla="*/ 1212783 w 1242929" name="connsiteX4"/>
                <a:gd fmla="*/ 496871 h 496871" name="connsiteY4"/>
                <a:gd fmla="*/ 21774 w 1242929" name="connsiteX5"/>
                <a:gd fmla="*/ 496871 h 496871" name="connsiteY5"/>
                <a:gd fmla="*/ 20208 w 1242929" name="connsiteX6"/>
                <a:gd fmla="*/ 461132 h 496871" name="connsiteY6"/>
                <a:gd fmla="*/ 770 w 1242929" name="connsiteX7"/>
                <a:gd fmla="*/ 17560 h 49687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96871" w="1242929">
                  <a:moveTo>
                    <a:pt x="0" y="0"/>
                  </a:moveTo>
                  <a:lnTo>
                    <a:pt x="1242929" y="0"/>
                  </a:lnTo>
                  <a:lnTo>
                    <a:pt x="1242529" y="6590"/>
                  </a:lnTo>
                  <a:cubicBezTo>
                    <a:pt x="1231265" y="192248"/>
                    <a:pt x="1222600" y="335062"/>
                    <a:pt x="1215935" y="444918"/>
                  </a:cubicBezTo>
                  <a:lnTo>
                    <a:pt x="1212783" y="496871"/>
                  </a:lnTo>
                  <a:lnTo>
                    <a:pt x="21774" y="496871"/>
                  </a:lnTo>
                  <a:lnTo>
                    <a:pt x="20208" y="461132"/>
                  </a:lnTo>
                  <a:cubicBezTo>
                    <a:pt x="12708" y="289990"/>
                    <a:pt x="6280" y="143297"/>
                    <a:pt x="770" y="1756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r>
                <a:rPr altLang="en-US" b="1" lang="zh-CN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</a:rPr>
                <a:t>请输入子标题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925441" y="3604909"/>
            <a:ext cx="683208" cy="1676465"/>
            <a:chOff x="3194050" y="1535112"/>
            <a:chExt cx="395288" cy="969963"/>
          </a:xfrm>
        </p:grpSpPr>
        <p:sp>
          <p:nvSpPr>
            <p:cNvPr id="13" name="Freeform 114"/>
            <p:cNvSpPr/>
            <p:nvPr/>
          </p:nvSpPr>
          <p:spPr bwMode="auto">
            <a:xfrm>
              <a:off x="3411538" y="1620837"/>
              <a:ext cx="69850" cy="92075"/>
            </a:xfrm>
            <a:custGeom>
              <a:gdLst>
                <a:gd fmla="*/ 9 w 9" name="T0"/>
                <a:gd fmla="*/ 5 h 12" name="T1"/>
                <a:gd fmla="*/ 8 w 9" name="T2"/>
                <a:gd fmla="*/ 1 h 12" name="T3"/>
                <a:gd fmla="*/ 3 w 9" name="T4"/>
                <a:gd fmla="*/ 3 h 12" name="T5"/>
                <a:gd fmla="*/ 1 w 9" name="T6"/>
                <a:gd fmla="*/ 8 h 12" name="T7"/>
                <a:gd fmla="*/ 5 w 9" name="T8"/>
                <a:gd fmla="*/ 12 h 12" name="T9"/>
                <a:gd fmla="*/ 9 w 9" name="T10"/>
                <a:gd fmla="*/ 5 h 1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" w="9">
                  <a:moveTo>
                    <a:pt x="9" y="5"/>
                  </a:moveTo>
                  <a:cubicBezTo>
                    <a:pt x="9" y="5"/>
                    <a:pt x="8" y="1"/>
                    <a:pt x="8" y="1"/>
                  </a:cubicBezTo>
                  <a:cubicBezTo>
                    <a:pt x="8" y="0"/>
                    <a:pt x="3" y="3"/>
                    <a:pt x="3" y="3"/>
                  </a:cubicBezTo>
                  <a:cubicBezTo>
                    <a:pt x="3" y="3"/>
                    <a:pt x="1" y="7"/>
                    <a:pt x="1" y="8"/>
                  </a:cubicBezTo>
                  <a:cubicBezTo>
                    <a:pt x="0" y="10"/>
                    <a:pt x="5" y="12"/>
                    <a:pt x="5" y="12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15"/>
            <p:cNvSpPr/>
            <p:nvPr/>
          </p:nvSpPr>
          <p:spPr bwMode="auto">
            <a:xfrm>
              <a:off x="3425825" y="2419350"/>
              <a:ext cx="93663" cy="85725"/>
            </a:xfrm>
            <a:custGeom>
              <a:gdLst>
                <a:gd fmla="*/ 11 w 12" name="T0"/>
                <a:gd fmla="*/ 1 h 11" name="T1"/>
                <a:gd fmla="*/ 11 w 12" name="T2"/>
                <a:gd fmla="*/ 6 h 11" name="T3"/>
                <a:gd fmla="*/ 12 w 12" name="T4"/>
                <a:gd fmla="*/ 8 h 11" name="T5"/>
                <a:gd fmla="*/ 10 w 12" name="T6"/>
                <a:gd fmla="*/ 8 h 11" name="T7"/>
                <a:gd fmla="*/ 4 w 12" name="T8"/>
                <a:gd fmla="*/ 11 h 11" name="T9"/>
                <a:gd fmla="*/ 0 w 12" name="T10"/>
                <a:gd fmla="*/ 9 h 11" name="T11"/>
                <a:gd fmla="*/ 2 w 12" name="T12"/>
                <a:gd fmla="*/ 6 h 11" name="T13"/>
                <a:gd fmla="*/ 5 w 12" name="T14"/>
                <a:gd fmla="*/ 1 h 11" name="T15"/>
                <a:gd fmla="*/ 11 w 12" name="T16"/>
                <a:gd fmla="*/ 1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2">
                  <a:moveTo>
                    <a:pt x="11" y="1"/>
                  </a:moveTo>
                  <a:cubicBezTo>
                    <a:pt x="11" y="1"/>
                    <a:pt x="12" y="5"/>
                    <a:pt x="11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11"/>
                    <a:pt x="4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" y="6"/>
                    <a:pt x="2" y="6"/>
                  </a:cubicBezTo>
                  <a:cubicBezTo>
                    <a:pt x="3" y="5"/>
                    <a:pt x="5" y="2"/>
                    <a:pt x="5" y="1"/>
                  </a:cubicBezTo>
                  <a:cubicBezTo>
                    <a:pt x="5" y="0"/>
                    <a:pt x="11" y="1"/>
                    <a:pt x="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16"/>
            <p:cNvSpPr/>
            <p:nvPr/>
          </p:nvSpPr>
          <p:spPr bwMode="auto">
            <a:xfrm>
              <a:off x="3194050" y="1782762"/>
              <a:ext cx="85725" cy="55563"/>
            </a:xfrm>
            <a:custGeom>
              <a:gdLst>
                <a:gd fmla="*/ 9 w 11" name="T0"/>
                <a:gd fmla="*/ 6 h 7" name="T1"/>
                <a:gd fmla="*/ 5 w 11" name="T2"/>
                <a:gd fmla="*/ 6 h 7" name="T3"/>
                <a:gd fmla="*/ 0 w 11" name="T4"/>
                <a:gd fmla="*/ 4 h 7" name="T5"/>
                <a:gd fmla="*/ 0 w 11" name="T6"/>
                <a:gd fmla="*/ 3 h 7" name="T7"/>
                <a:gd fmla="*/ 3 w 11" name="T8"/>
                <a:gd fmla="*/ 3 h 7" name="T9"/>
                <a:gd fmla="*/ 7 w 11" name="T10"/>
                <a:gd fmla="*/ 3 h 7" name="T11"/>
                <a:gd fmla="*/ 8 w 11" name="T12"/>
                <a:gd fmla="*/ 2 h 7" name="T13"/>
                <a:gd fmla="*/ 7 w 11" name="T14"/>
                <a:gd fmla="*/ 1 h 7" name="T15"/>
                <a:gd fmla="*/ 9 w 11" name="T16"/>
                <a:gd fmla="*/ 3 h 7" name="T17"/>
                <a:gd fmla="*/ 11 w 11" name="T18"/>
                <a:gd fmla="*/ 4 h 7" name="T19"/>
                <a:gd fmla="*/ 9 w 11" name="T20"/>
                <a:gd fmla="*/ 6 h 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" w="11">
                  <a:moveTo>
                    <a:pt x="9" y="6"/>
                  </a:moveTo>
                  <a:cubicBezTo>
                    <a:pt x="9" y="6"/>
                    <a:pt x="5" y="7"/>
                    <a:pt x="5" y="6"/>
                  </a:cubicBezTo>
                  <a:cubicBezTo>
                    <a:pt x="4" y="6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3" y="3"/>
                    <a:pt x="6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1"/>
                    <a:pt x="7" y="1"/>
                  </a:cubicBezTo>
                  <a:cubicBezTo>
                    <a:pt x="8" y="0"/>
                    <a:pt x="9" y="3"/>
                    <a:pt x="9" y="3"/>
                  </a:cubicBezTo>
                  <a:cubicBezTo>
                    <a:pt x="11" y="4"/>
                    <a:pt x="11" y="4"/>
                    <a:pt x="11" y="4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17"/>
            <p:cNvSpPr/>
            <p:nvPr/>
          </p:nvSpPr>
          <p:spPr bwMode="auto">
            <a:xfrm>
              <a:off x="3355975" y="2405062"/>
              <a:ext cx="117475" cy="61913"/>
            </a:xfrm>
            <a:custGeom>
              <a:gdLst>
                <a:gd fmla="*/ 14 w 15" name="T0"/>
                <a:gd fmla="*/ 6 h 8" name="T1"/>
                <a:gd fmla="*/ 8 w 15" name="T2"/>
                <a:gd fmla="*/ 8 h 8" name="T3"/>
                <a:gd fmla="*/ 1 w 15" name="T4"/>
                <a:gd fmla="*/ 8 h 8" name="T5"/>
                <a:gd fmla="*/ 3 w 15" name="T6"/>
                <a:gd fmla="*/ 6 h 8" name="T7"/>
                <a:gd fmla="*/ 7 w 15" name="T8"/>
                <a:gd fmla="*/ 4 h 8" name="T9"/>
                <a:gd fmla="*/ 12 w 15" name="T10"/>
                <a:gd fmla="*/ 0 h 8" name="T11"/>
                <a:gd fmla="*/ 15 w 15" name="T12"/>
                <a:gd fmla="*/ 0 h 8" name="T13"/>
                <a:gd fmla="*/ 14 w 15" name="T14"/>
                <a:gd fmla="*/ 6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15">
                  <a:moveTo>
                    <a:pt x="14" y="6"/>
                  </a:moveTo>
                  <a:cubicBezTo>
                    <a:pt x="14" y="6"/>
                    <a:pt x="10" y="8"/>
                    <a:pt x="8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6"/>
                    <a:pt x="3" y="6"/>
                  </a:cubicBezTo>
                  <a:cubicBezTo>
                    <a:pt x="3" y="6"/>
                    <a:pt x="5" y="6"/>
                    <a:pt x="7" y="4"/>
                  </a:cubicBezTo>
                  <a:cubicBezTo>
                    <a:pt x="10" y="2"/>
                    <a:pt x="12" y="0"/>
                    <a:pt x="1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4"/>
                    <a:pt x="1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18"/>
            <p:cNvSpPr/>
            <p:nvPr/>
          </p:nvSpPr>
          <p:spPr bwMode="auto">
            <a:xfrm>
              <a:off x="3379788" y="1954212"/>
              <a:ext cx="109538" cy="465138"/>
            </a:xfrm>
            <a:custGeom>
              <a:gdLst>
                <a:gd fmla="*/ 13 w 14" name="T0"/>
                <a:gd fmla="*/ 60 h 60" name="T1"/>
                <a:gd fmla="*/ 8 w 14" name="T2"/>
                <a:gd fmla="*/ 58 h 60" name="T3"/>
                <a:gd fmla="*/ 8 w 14" name="T4"/>
                <a:gd fmla="*/ 56 h 60" name="T5"/>
                <a:gd fmla="*/ 9 w 14" name="T6"/>
                <a:gd fmla="*/ 55 h 60" name="T7"/>
                <a:gd fmla="*/ 9 w 14" name="T8"/>
                <a:gd fmla="*/ 53 h 60" name="T9"/>
                <a:gd fmla="*/ 9 w 14" name="T10"/>
                <a:gd fmla="*/ 51 h 60" name="T11"/>
                <a:gd fmla="*/ 8 w 14" name="T12"/>
                <a:gd fmla="*/ 50 h 60" name="T13"/>
                <a:gd fmla="*/ 9 w 14" name="T14"/>
                <a:gd fmla="*/ 47 h 60" name="T15"/>
                <a:gd fmla="*/ 8 w 14" name="T16"/>
                <a:gd fmla="*/ 42 h 60" name="T17"/>
                <a:gd fmla="*/ 7 w 14" name="T18"/>
                <a:gd fmla="*/ 38 h 60" name="T19"/>
                <a:gd fmla="*/ 8 w 14" name="T20"/>
                <a:gd fmla="*/ 38 h 60" name="T21"/>
                <a:gd fmla="*/ 6 w 14" name="T22"/>
                <a:gd fmla="*/ 36 h 60" name="T23"/>
                <a:gd fmla="*/ 6 w 14" name="T24"/>
                <a:gd fmla="*/ 34 h 60" name="T25"/>
                <a:gd fmla="*/ 5 w 14" name="T26"/>
                <a:gd fmla="*/ 31 h 60" name="T27"/>
                <a:gd fmla="*/ 0 w 14" name="T28"/>
                <a:gd fmla="*/ 9 h 60" name="T29"/>
                <a:gd fmla="*/ 0 w 14" name="T30"/>
                <a:gd fmla="*/ 0 h 60" name="T31"/>
                <a:gd fmla="*/ 5 w 14" name="T32"/>
                <a:gd fmla="*/ 1 h 60" name="T33"/>
                <a:gd fmla="*/ 8 w 14" name="T34"/>
                <a:gd fmla="*/ 4 h 60" name="T35"/>
                <a:gd fmla="*/ 12 w 14" name="T36"/>
                <a:gd fmla="*/ 17 h 60" name="T37"/>
                <a:gd fmla="*/ 11 w 14" name="T38"/>
                <a:gd fmla="*/ 30 h 60" name="T39"/>
                <a:gd fmla="*/ 13 w 14" name="T40"/>
                <a:gd fmla="*/ 40 h 60" name="T41"/>
                <a:gd fmla="*/ 13 w 14" name="T42"/>
                <a:gd fmla="*/ 55 h 60" name="T43"/>
                <a:gd fmla="*/ 13 w 14" name="T44"/>
                <a:gd fmla="*/ 60 h 60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60" w="14">
                  <a:moveTo>
                    <a:pt x="13" y="60"/>
                  </a:move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7"/>
                    <a:pt x="8" y="56"/>
                  </a:cubicBezTo>
                  <a:cubicBezTo>
                    <a:pt x="8" y="56"/>
                    <a:pt x="9" y="55"/>
                    <a:pt x="9" y="55"/>
                  </a:cubicBezTo>
                  <a:cubicBezTo>
                    <a:pt x="9" y="55"/>
                    <a:pt x="8" y="54"/>
                    <a:pt x="9" y="53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9" y="48"/>
                    <a:pt x="9" y="47"/>
                  </a:cubicBezTo>
                  <a:cubicBezTo>
                    <a:pt x="9" y="46"/>
                    <a:pt x="8" y="42"/>
                    <a:pt x="8" y="42"/>
                  </a:cubicBezTo>
                  <a:cubicBezTo>
                    <a:pt x="8" y="42"/>
                    <a:pt x="7" y="39"/>
                    <a:pt x="7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0" y="11"/>
                    <a:pt x="0" y="9"/>
                  </a:cubicBezTo>
                  <a:cubicBezTo>
                    <a:pt x="1" y="8"/>
                    <a:pt x="0" y="0"/>
                    <a:pt x="0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7" y="3"/>
                    <a:pt x="8" y="4"/>
                  </a:cubicBezTo>
                  <a:cubicBezTo>
                    <a:pt x="8" y="5"/>
                    <a:pt x="12" y="17"/>
                    <a:pt x="12" y="17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55"/>
                    <a:pt x="13" y="55"/>
                  </a:cubicBezTo>
                  <a:cubicBezTo>
                    <a:pt x="14" y="55"/>
                    <a:pt x="13" y="60"/>
                    <a:pt x="13" y="6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19"/>
            <p:cNvSpPr/>
            <p:nvPr/>
          </p:nvSpPr>
          <p:spPr bwMode="auto">
            <a:xfrm>
              <a:off x="3379788" y="1954212"/>
              <a:ext cx="109538" cy="465138"/>
            </a:xfrm>
            <a:custGeom>
              <a:gdLst>
                <a:gd fmla="*/ 0 w 14" name="T0"/>
                <a:gd fmla="*/ 0 h 60" name="T1"/>
                <a:gd fmla="*/ 5 w 14" name="T2"/>
                <a:gd fmla="*/ 1 h 60" name="T3"/>
                <a:gd fmla="*/ 8 w 14" name="T4"/>
                <a:gd fmla="*/ 4 h 60" name="T5"/>
                <a:gd fmla="*/ 12 w 14" name="T6"/>
                <a:gd fmla="*/ 17 h 60" name="T7"/>
                <a:gd fmla="*/ 11 w 14" name="T8"/>
                <a:gd fmla="*/ 30 h 60" name="T9"/>
                <a:gd fmla="*/ 13 w 14" name="T10"/>
                <a:gd fmla="*/ 40 h 60" name="T11"/>
                <a:gd fmla="*/ 13 w 14" name="T12"/>
                <a:gd fmla="*/ 55 h 60" name="T13"/>
                <a:gd fmla="*/ 13 w 14" name="T14"/>
                <a:gd fmla="*/ 60 h 60" name="T15"/>
                <a:gd fmla="*/ 8 w 14" name="T16"/>
                <a:gd fmla="*/ 58 h 60" name="T17"/>
                <a:gd fmla="*/ 8 w 14" name="T18"/>
                <a:gd fmla="*/ 58 h 60" name="T19"/>
                <a:gd fmla="*/ 10 w 14" name="T20"/>
                <a:gd fmla="*/ 56 h 60" name="T21"/>
                <a:gd fmla="*/ 9 w 14" name="T22"/>
                <a:gd fmla="*/ 55 h 60" name="T23"/>
                <a:gd fmla="*/ 9 w 14" name="T24"/>
                <a:gd fmla="*/ 55 h 60" name="T25"/>
                <a:gd fmla="*/ 9 w 14" name="T26"/>
                <a:gd fmla="*/ 53 h 60" name="T27"/>
                <a:gd fmla="*/ 10 w 14" name="T28"/>
                <a:gd fmla="*/ 51 h 60" name="T29"/>
                <a:gd fmla="*/ 9 w 14" name="T30"/>
                <a:gd fmla="*/ 51 h 60" name="T31"/>
                <a:gd fmla="*/ 8 w 14" name="T32"/>
                <a:gd fmla="*/ 50 h 60" name="T33"/>
                <a:gd fmla="*/ 8 w 14" name="T34"/>
                <a:gd fmla="*/ 50 h 60" name="T35"/>
                <a:gd fmla="*/ 10 w 14" name="T36"/>
                <a:gd fmla="*/ 48 h 60" name="T37"/>
                <a:gd fmla="*/ 11 w 14" name="T38"/>
                <a:gd fmla="*/ 45 h 60" name="T39"/>
                <a:gd fmla="*/ 9 w 14" name="T40"/>
                <a:gd fmla="*/ 47 h 60" name="T41"/>
                <a:gd fmla="*/ 10 w 14" name="T42"/>
                <a:gd fmla="*/ 42 h 60" name="T43"/>
                <a:gd fmla="*/ 8 w 14" name="T44"/>
                <a:gd fmla="*/ 45 h 60" name="T45"/>
                <a:gd fmla="*/ 8 w 14" name="T46"/>
                <a:gd fmla="*/ 42 h 60" name="T47"/>
                <a:gd fmla="*/ 10 w 14" name="T48"/>
                <a:gd fmla="*/ 38 h 60" name="T49"/>
                <a:gd fmla="*/ 9 w 14" name="T50"/>
                <a:gd fmla="*/ 35 h 60" name="T51"/>
                <a:gd fmla="*/ 7 w 14" name="T52"/>
                <a:gd fmla="*/ 37 h 60" name="T53"/>
                <a:gd fmla="*/ 6 w 14" name="T54"/>
                <a:gd fmla="*/ 36 h 60" name="T55"/>
                <a:gd fmla="*/ 9 w 14" name="T56"/>
                <a:gd fmla="*/ 32 h 60" name="T57"/>
                <a:gd fmla="*/ 8 w 14" name="T58"/>
                <a:gd fmla="*/ 31 h 60" name="T59"/>
                <a:gd fmla="*/ 5 w 14" name="T60"/>
                <a:gd fmla="*/ 32 h 60" name="T61"/>
                <a:gd fmla="*/ 5 w 14" name="T62"/>
                <a:gd fmla="*/ 31 h 60" name="T63"/>
                <a:gd fmla="*/ 8 w 14" name="T64"/>
                <a:gd fmla="*/ 28 h 60" name="T65"/>
                <a:gd fmla="*/ 5 w 14" name="T66"/>
                <a:gd fmla="*/ 18 h 60" name="T67"/>
                <a:gd fmla="*/ 1 w 14" name="T68"/>
                <a:gd fmla="*/ 9 h 60" name="T69"/>
                <a:gd fmla="*/ 0 w 14" name="T70"/>
                <a:gd fmla="*/ 0 h 60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60" w="14">
                  <a:moveTo>
                    <a:pt x="0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7" y="3"/>
                    <a:pt x="8" y="4"/>
                  </a:cubicBezTo>
                  <a:cubicBezTo>
                    <a:pt x="8" y="5"/>
                    <a:pt x="12" y="17"/>
                    <a:pt x="12" y="17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55"/>
                    <a:pt x="13" y="55"/>
                  </a:cubicBezTo>
                  <a:cubicBezTo>
                    <a:pt x="14" y="55"/>
                    <a:pt x="13" y="60"/>
                    <a:pt x="13" y="60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9" y="57"/>
                    <a:pt x="10" y="56"/>
                    <a:pt x="10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4"/>
                    <a:pt x="9" y="53"/>
                  </a:cubicBezTo>
                  <a:cubicBezTo>
                    <a:pt x="12" y="54"/>
                    <a:pt x="10" y="51"/>
                    <a:pt x="10" y="51"/>
                  </a:cubicBezTo>
                  <a:cubicBezTo>
                    <a:pt x="10" y="51"/>
                    <a:pt x="10" y="51"/>
                    <a:pt x="9" y="5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49"/>
                    <a:pt x="10" y="49"/>
                    <a:pt x="10" y="48"/>
                  </a:cubicBezTo>
                  <a:cubicBezTo>
                    <a:pt x="11" y="47"/>
                    <a:pt x="11" y="45"/>
                    <a:pt x="11" y="45"/>
                  </a:cubicBezTo>
                  <a:cubicBezTo>
                    <a:pt x="11" y="46"/>
                    <a:pt x="9" y="47"/>
                    <a:pt x="9" y="47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2"/>
                    <a:pt x="8" y="42"/>
                  </a:cubicBezTo>
                  <a:cubicBezTo>
                    <a:pt x="9" y="40"/>
                    <a:pt x="10" y="39"/>
                    <a:pt x="10" y="38"/>
                  </a:cubicBezTo>
                  <a:cubicBezTo>
                    <a:pt x="10" y="37"/>
                    <a:pt x="9" y="35"/>
                    <a:pt x="9" y="35"/>
                  </a:cubicBezTo>
                  <a:cubicBezTo>
                    <a:pt x="9" y="36"/>
                    <a:pt x="8" y="37"/>
                    <a:pt x="7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30"/>
                    <a:pt x="6" y="31"/>
                    <a:pt x="5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6"/>
                    <a:pt x="6" y="20"/>
                    <a:pt x="5" y="18"/>
                  </a:cubicBezTo>
                  <a:cubicBezTo>
                    <a:pt x="4" y="17"/>
                    <a:pt x="2" y="13"/>
                    <a:pt x="1" y="9"/>
                  </a:cubicBezTo>
                  <a:cubicBezTo>
                    <a:pt x="1" y="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20"/>
            <p:cNvSpPr/>
            <p:nvPr/>
          </p:nvSpPr>
          <p:spPr bwMode="auto">
            <a:xfrm>
              <a:off x="3395663" y="1938337"/>
              <a:ext cx="147638" cy="504825"/>
            </a:xfrm>
            <a:custGeom>
              <a:gdLst>
                <a:gd fmla="*/ 17 w 19" name="T0"/>
                <a:gd fmla="*/ 55 h 65" name="T1"/>
                <a:gd fmla="*/ 15 w 19" name="T2"/>
                <a:gd fmla="*/ 65 h 65" name="T3"/>
                <a:gd fmla="*/ 12 w 19" name="T4"/>
                <a:gd fmla="*/ 65 h 65" name="T5"/>
                <a:gd fmla="*/ 9 w 19" name="T6"/>
                <a:gd fmla="*/ 63 h 65" name="T7"/>
                <a:gd fmla="*/ 9 w 19" name="T8"/>
                <a:gd fmla="*/ 58 h 65" name="T9"/>
                <a:gd fmla="*/ 10 w 19" name="T10"/>
                <a:gd fmla="*/ 54 h 65" name="T11"/>
                <a:gd fmla="*/ 10 w 19" name="T12"/>
                <a:gd fmla="*/ 48 h 65" name="T13"/>
                <a:gd fmla="*/ 9 w 19" name="T14"/>
                <a:gd fmla="*/ 38 h 65" name="T15"/>
                <a:gd fmla="*/ 8 w 19" name="T16"/>
                <a:gd fmla="*/ 32 h 65" name="T17"/>
                <a:gd fmla="*/ 8 w 19" name="T18"/>
                <a:gd fmla="*/ 25 h 65" name="T19"/>
                <a:gd fmla="*/ 5 w 19" name="T20"/>
                <a:gd fmla="*/ 19 h 65" name="T21"/>
                <a:gd fmla="*/ 1 w 19" name="T22"/>
                <a:gd fmla="*/ 7 h 65" name="T23"/>
                <a:gd fmla="*/ 0 w 19" name="T24"/>
                <a:gd fmla="*/ 2 h 65" name="T25"/>
                <a:gd fmla="*/ 8 w 19" name="T26"/>
                <a:gd fmla="*/ 1 h 65" name="T27"/>
                <a:gd fmla="*/ 16 w 19" name="T28"/>
                <a:gd fmla="*/ 1 h 65" name="T29"/>
                <a:gd fmla="*/ 18 w 19" name="T30"/>
                <a:gd fmla="*/ 11 h 65" name="T31"/>
                <a:gd fmla="*/ 18 w 19" name="T32"/>
                <a:gd fmla="*/ 18 h 65" name="T33"/>
                <a:gd fmla="*/ 17 w 19" name="T34"/>
                <a:gd fmla="*/ 22 h 65" name="T35"/>
                <a:gd fmla="*/ 17 w 19" name="T36"/>
                <a:gd fmla="*/ 29 h 65" name="T37"/>
                <a:gd fmla="*/ 18 w 19" name="T38"/>
                <a:gd fmla="*/ 33 h 65" name="T39"/>
                <a:gd fmla="*/ 19 w 19" name="T40"/>
                <a:gd fmla="*/ 47 h 65" name="T41"/>
                <a:gd fmla="*/ 17 w 19" name="T42"/>
                <a:gd fmla="*/ 55 h 65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65" w="19">
                  <a:moveTo>
                    <a:pt x="17" y="55"/>
                  </a:moveTo>
                  <a:cubicBezTo>
                    <a:pt x="17" y="55"/>
                    <a:pt x="18" y="63"/>
                    <a:pt x="15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8" y="60"/>
                    <a:pt x="9" y="58"/>
                  </a:cubicBezTo>
                  <a:cubicBezTo>
                    <a:pt x="10" y="57"/>
                    <a:pt x="10" y="54"/>
                    <a:pt x="10" y="54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1"/>
                    <a:pt x="9" y="38"/>
                  </a:cubicBezTo>
                  <a:cubicBezTo>
                    <a:pt x="8" y="34"/>
                    <a:pt x="8" y="32"/>
                    <a:pt x="8" y="32"/>
                  </a:cubicBezTo>
                  <a:cubicBezTo>
                    <a:pt x="8" y="32"/>
                    <a:pt x="8" y="26"/>
                    <a:pt x="8" y="25"/>
                  </a:cubicBezTo>
                  <a:cubicBezTo>
                    <a:pt x="7" y="24"/>
                    <a:pt x="5" y="19"/>
                    <a:pt x="5" y="19"/>
                  </a:cubicBezTo>
                  <a:cubicBezTo>
                    <a:pt x="5" y="18"/>
                    <a:pt x="2" y="8"/>
                    <a:pt x="1" y="7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8" y="1"/>
                  </a:cubicBezTo>
                  <a:cubicBezTo>
                    <a:pt x="9" y="0"/>
                    <a:pt x="16" y="1"/>
                    <a:pt x="16" y="1"/>
                  </a:cubicBezTo>
                  <a:cubicBezTo>
                    <a:pt x="16" y="1"/>
                    <a:pt x="19" y="9"/>
                    <a:pt x="18" y="11"/>
                  </a:cubicBezTo>
                  <a:cubicBezTo>
                    <a:pt x="18" y="12"/>
                    <a:pt x="17" y="17"/>
                    <a:pt x="18" y="18"/>
                  </a:cubicBezTo>
                  <a:cubicBezTo>
                    <a:pt x="18" y="19"/>
                    <a:pt x="17" y="22"/>
                    <a:pt x="17" y="22"/>
                  </a:cubicBezTo>
                  <a:cubicBezTo>
                    <a:pt x="17" y="22"/>
                    <a:pt x="17" y="28"/>
                    <a:pt x="17" y="29"/>
                  </a:cubicBezTo>
                  <a:cubicBezTo>
                    <a:pt x="17" y="30"/>
                    <a:pt x="19" y="32"/>
                    <a:pt x="18" y="33"/>
                  </a:cubicBezTo>
                  <a:cubicBezTo>
                    <a:pt x="18" y="35"/>
                    <a:pt x="19" y="46"/>
                    <a:pt x="19" y="47"/>
                  </a:cubicBezTo>
                  <a:cubicBezTo>
                    <a:pt x="18" y="48"/>
                    <a:pt x="17" y="55"/>
                    <a:pt x="17" y="5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21"/>
            <p:cNvSpPr/>
            <p:nvPr/>
          </p:nvSpPr>
          <p:spPr bwMode="auto">
            <a:xfrm>
              <a:off x="3465513" y="2163762"/>
              <a:ext cx="77788" cy="279400"/>
            </a:xfrm>
            <a:custGeom>
              <a:gdLst>
                <a:gd fmla="*/ 0 w 10" name="T0"/>
                <a:gd fmla="*/ 4 h 36" name="T1"/>
                <a:gd fmla="*/ 8 w 10" name="T2"/>
                <a:gd fmla="*/ 0 h 36" name="T3"/>
                <a:gd fmla="*/ 9 w 10" name="T4"/>
                <a:gd fmla="*/ 4 h 36" name="T5"/>
                <a:gd fmla="*/ 10 w 10" name="T6"/>
                <a:gd fmla="*/ 18 h 36" name="T7"/>
                <a:gd fmla="*/ 10 w 10" name="T8"/>
                <a:gd fmla="*/ 18 h 36" name="T9"/>
                <a:gd fmla="*/ 10 w 10" name="T10"/>
                <a:gd fmla="*/ 18 h 36" name="T11"/>
                <a:gd fmla="*/ 10 w 10" name="T12"/>
                <a:gd fmla="*/ 18 h 36" name="T13"/>
                <a:gd fmla="*/ 10 w 10" name="T14"/>
                <a:gd fmla="*/ 18 h 36" name="T15"/>
                <a:gd fmla="*/ 8 w 10" name="T16"/>
                <a:gd fmla="*/ 26 h 36" name="T17"/>
                <a:gd fmla="*/ 7 w 10" name="T18"/>
                <a:gd fmla="*/ 35 h 36" name="T19"/>
                <a:gd fmla="*/ 7 w 10" name="T20"/>
                <a:gd fmla="*/ 35 h 36" name="T21"/>
                <a:gd fmla="*/ 6 w 10" name="T22"/>
                <a:gd fmla="*/ 36 h 36" name="T23"/>
                <a:gd fmla="*/ 3 w 10" name="T24"/>
                <a:gd fmla="*/ 36 h 36" name="T25"/>
                <a:gd fmla="*/ 0 w 10" name="T26"/>
                <a:gd fmla="*/ 34 h 36" name="T27"/>
                <a:gd fmla="*/ 1 w 10" name="T28"/>
                <a:gd fmla="*/ 32 h 36" name="T29"/>
                <a:gd fmla="*/ 5 w 10" name="T30"/>
                <a:gd fmla="*/ 32 h 36" name="T31"/>
                <a:gd fmla="*/ 0 w 10" name="T32"/>
                <a:gd fmla="*/ 29 h 36" name="T33"/>
                <a:gd fmla="*/ 7 w 10" name="T34"/>
                <a:gd fmla="*/ 30 h 36" name="T35"/>
                <a:gd fmla="*/ 7 w 10" name="T36"/>
                <a:gd fmla="*/ 26 h 36" name="T37"/>
                <a:gd fmla="*/ 4 w 10" name="T38"/>
                <a:gd fmla="*/ 28 h 36" name="T39"/>
                <a:gd fmla="*/ 7 w 10" name="T40"/>
                <a:gd fmla="*/ 23 h 36" name="T41"/>
                <a:gd fmla="*/ 4 w 10" name="T42"/>
                <a:gd fmla="*/ 24 h 36" name="T43"/>
                <a:gd fmla="*/ 7 w 10" name="T44"/>
                <a:gd fmla="*/ 21 h 36" name="T45"/>
                <a:gd fmla="*/ 4 w 10" name="T46"/>
                <a:gd fmla="*/ 19 h 36" name="T47"/>
                <a:gd fmla="*/ 5 w 10" name="T48"/>
                <a:gd fmla="*/ 15 h 36" name="T49"/>
                <a:gd fmla="*/ 8 w 10" name="T50"/>
                <a:gd fmla="*/ 15 h 36" name="T51"/>
                <a:gd fmla="*/ 8 w 10" name="T52"/>
                <a:gd fmla="*/ 14 h 36" name="T53"/>
                <a:gd fmla="*/ 4 w 10" name="T54"/>
                <a:gd fmla="*/ 10 h 36" name="T55"/>
                <a:gd fmla="*/ 8 w 10" name="T56"/>
                <a:gd fmla="*/ 10 h 36" name="T57"/>
                <a:gd fmla="*/ 3 w 10" name="T58"/>
                <a:gd fmla="*/ 7 h 36" name="T59"/>
                <a:gd fmla="*/ 4 w 10" name="T60"/>
                <a:gd fmla="*/ 6 h 36" name="T61"/>
                <a:gd fmla="*/ 8 w 10" name="T62"/>
                <a:gd fmla="*/ 6 h 36" name="T63"/>
                <a:gd fmla="*/ 5 w 10" name="T64"/>
                <a:gd fmla="*/ 5 h 36" name="T65"/>
                <a:gd fmla="*/ 8 w 10" name="T66"/>
                <a:gd fmla="*/ 4 h 36" name="T67"/>
                <a:gd fmla="*/ 0 w 10" name="T68"/>
                <a:gd fmla="*/ 4 h 36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36" w="10">
                  <a:moveTo>
                    <a:pt x="0" y="4"/>
                  </a:moveTo>
                  <a:cubicBezTo>
                    <a:pt x="1" y="2"/>
                    <a:pt x="5" y="1"/>
                    <a:pt x="8" y="0"/>
                  </a:cubicBezTo>
                  <a:cubicBezTo>
                    <a:pt x="8" y="1"/>
                    <a:pt x="10" y="3"/>
                    <a:pt x="9" y="4"/>
                  </a:cubicBezTo>
                  <a:cubicBezTo>
                    <a:pt x="9" y="6"/>
                    <a:pt x="10" y="15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9"/>
                    <a:pt x="8" y="26"/>
                    <a:pt x="8" y="26"/>
                  </a:cubicBezTo>
                  <a:cubicBezTo>
                    <a:pt x="8" y="26"/>
                    <a:pt x="9" y="33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3"/>
                    <a:pt x="1" y="32"/>
                    <a:pt x="1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0"/>
                    <a:pt x="0" y="29"/>
                    <a:pt x="0" y="29"/>
                  </a:cubicBezTo>
                  <a:cubicBezTo>
                    <a:pt x="1" y="28"/>
                    <a:pt x="5" y="29"/>
                    <a:pt x="7" y="30"/>
                  </a:cubicBezTo>
                  <a:cubicBezTo>
                    <a:pt x="8" y="29"/>
                    <a:pt x="7" y="27"/>
                    <a:pt x="7" y="26"/>
                  </a:cubicBezTo>
                  <a:cubicBezTo>
                    <a:pt x="6" y="26"/>
                    <a:pt x="4" y="28"/>
                    <a:pt x="4" y="2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4" y="24"/>
                    <a:pt x="4" y="24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5" y="20"/>
                    <a:pt x="4" y="19"/>
                  </a:cubicBezTo>
                  <a:cubicBezTo>
                    <a:pt x="3" y="17"/>
                    <a:pt x="5" y="15"/>
                    <a:pt x="5" y="15"/>
                  </a:cubicBezTo>
                  <a:cubicBezTo>
                    <a:pt x="5" y="15"/>
                    <a:pt x="8" y="17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2"/>
                    <a:pt x="4" y="10"/>
                    <a:pt x="4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8"/>
                    <a:pt x="2" y="8"/>
                    <a:pt x="3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6" y="6"/>
                    <a:pt x="8" y="6"/>
                    <a:pt x="8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22"/>
            <p:cNvSpPr/>
            <p:nvPr/>
          </p:nvSpPr>
          <p:spPr bwMode="auto">
            <a:xfrm>
              <a:off x="3395663" y="1938337"/>
              <a:ext cx="155575" cy="209550"/>
            </a:xfrm>
            <a:custGeom>
              <a:gdLst>
                <a:gd fmla="*/ 8 w 20" name="T0"/>
                <a:gd fmla="*/ 1 h 27" name="T1"/>
                <a:gd fmla="*/ 16 w 20" name="T2"/>
                <a:gd fmla="*/ 1 h 27" name="T3"/>
                <a:gd fmla="*/ 19 w 20" name="T4"/>
                <a:gd fmla="*/ 10 h 27" name="T5"/>
                <a:gd fmla="*/ 19 w 20" name="T6"/>
                <a:gd fmla="*/ 17 h 27" name="T7"/>
                <a:gd fmla="*/ 19 w 20" name="T8"/>
                <a:gd fmla="*/ 23 h 27" name="T9"/>
                <a:gd fmla="*/ 17 w 20" name="T10"/>
                <a:gd fmla="*/ 27 h 27" name="T11"/>
                <a:gd fmla="*/ 13 w 20" name="T12"/>
                <a:gd fmla="*/ 22 h 27" name="T13"/>
                <a:gd fmla="*/ 16 w 20" name="T14"/>
                <a:gd fmla="*/ 23 h 27" name="T15"/>
                <a:gd fmla="*/ 14 w 20" name="T16"/>
                <a:gd fmla="*/ 14 h 27" name="T17"/>
                <a:gd fmla="*/ 13 w 20" name="T18"/>
                <a:gd fmla="*/ 7 h 27" name="T19"/>
                <a:gd fmla="*/ 5 w 20" name="T20"/>
                <a:gd fmla="*/ 7 h 27" name="T21"/>
                <a:gd fmla="*/ 2 w 20" name="T22"/>
                <a:gd fmla="*/ 8 h 27" name="T23"/>
                <a:gd fmla="*/ 1 w 20" name="T24"/>
                <a:gd fmla="*/ 7 h 27" name="T25"/>
                <a:gd fmla="*/ 0 w 20" name="T26"/>
                <a:gd fmla="*/ 2 h 27" name="T27"/>
                <a:gd fmla="*/ 8 w 20" name="T28"/>
                <a:gd fmla="*/ 1 h 27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7" w="20">
                  <a:moveTo>
                    <a:pt x="8" y="1"/>
                  </a:moveTo>
                  <a:cubicBezTo>
                    <a:pt x="9" y="0"/>
                    <a:pt x="16" y="1"/>
                    <a:pt x="16" y="1"/>
                  </a:cubicBezTo>
                  <a:cubicBezTo>
                    <a:pt x="16" y="1"/>
                    <a:pt x="20" y="8"/>
                    <a:pt x="19" y="10"/>
                  </a:cubicBezTo>
                  <a:cubicBezTo>
                    <a:pt x="19" y="11"/>
                    <a:pt x="19" y="16"/>
                    <a:pt x="19" y="17"/>
                  </a:cubicBezTo>
                  <a:cubicBezTo>
                    <a:pt x="20" y="18"/>
                    <a:pt x="19" y="23"/>
                    <a:pt x="19" y="23"/>
                  </a:cubicBezTo>
                  <a:cubicBezTo>
                    <a:pt x="19" y="23"/>
                    <a:pt x="17" y="25"/>
                    <a:pt x="17" y="27"/>
                  </a:cubicBezTo>
                  <a:cubicBezTo>
                    <a:pt x="15" y="25"/>
                    <a:pt x="13" y="22"/>
                    <a:pt x="13" y="22"/>
                  </a:cubicBezTo>
                  <a:cubicBezTo>
                    <a:pt x="14" y="22"/>
                    <a:pt x="16" y="23"/>
                    <a:pt x="16" y="23"/>
                  </a:cubicBezTo>
                  <a:cubicBezTo>
                    <a:pt x="16" y="21"/>
                    <a:pt x="14" y="14"/>
                    <a:pt x="14" y="14"/>
                  </a:cubicBezTo>
                  <a:cubicBezTo>
                    <a:pt x="14" y="14"/>
                    <a:pt x="7" y="9"/>
                    <a:pt x="13" y="7"/>
                  </a:cubicBezTo>
                  <a:cubicBezTo>
                    <a:pt x="13" y="4"/>
                    <a:pt x="5" y="7"/>
                    <a:pt x="5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23"/>
            <p:cNvSpPr/>
            <p:nvPr/>
          </p:nvSpPr>
          <p:spPr bwMode="auto">
            <a:xfrm>
              <a:off x="3379788" y="1922462"/>
              <a:ext cx="115888" cy="39688"/>
            </a:xfrm>
            <a:custGeom>
              <a:gdLst>
                <a:gd fmla="*/ 15 w 15" name="T0"/>
                <a:gd fmla="*/ 2 h 5" name="T1"/>
                <a:gd fmla="*/ 3 w 15" name="T2"/>
                <a:gd fmla="*/ 5 h 5" name="T3"/>
                <a:gd fmla="*/ 0 w 15" name="T4"/>
                <a:gd fmla="*/ 4 h 5" name="T5"/>
                <a:gd fmla="*/ 1 w 15" name="T6"/>
                <a:gd fmla="*/ 1 h 5" name="T7"/>
                <a:gd fmla="*/ 15 w 15" name="T8"/>
                <a:gd fmla="*/ 0 h 5" name="T9"/>
                <a:gd fmla="*/ 15 w 15" name="T10"/>
                <a:gd fmla="*/ 2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15">
                  <a:moveTo>
                    <a:pt x="15" y="2"/>
                  </a:moveTo>
                  <a:cubicBezTo>
                    <a:pt x="15" y="2"/>
                    <a:pt x="7" y="5"/>
                    <a:pt x="3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24"/>
            <p:cNvSpPr/>
            <p:nvPr/>
          </p:nvSpPr>
          <p:spPr bwMode="auto">
            <a:xfrm>
              <a:off x="3387725" y="1651000"/>
              <a:ext cx="101600" cy="295275"/>
            </a:xfrm>
            <a:custGeom>
              <a:gdLst>
                <a:gd fmla="*/ 13 w 13" name="T0"/>
                <a:gd fmla="*/ 34 h 38" name="T1"/>
                <a:gd fmla="*/ 9 w 13" name="T2"/>
                <a:gd fmla="*/ 37 h 38" name="T3"/>
                <a:gd fmla="*/ 0 w 13" name="T4"/>
                <a:gd fmla="*/ 37 h 38" name="T5"/>
                <a:gd fmla="*/ 1 w 13" name="T6"/>
                <a:gd fmla="*/ 25 h 38" name="T7"/>
                <a:gd fmla="*/ 0 w 13" name="T8"/>
                <a:gd fmla="*/ 17 h 38" name="T9"/>
                <a:gd fmla="*/ 4 w 13" name="T10"/>
                <a:gd fmla="*/ 7 h 38" name="T11"/>
                <a:gd fmla="*/ 4 w 13" name="T12"/>
                <a:gd fmla="*/ 2 h 38" name="T13"/>
                <a:gd fmla="*/ 5 w 13" name="T14"/>
                <a:gd fmla="*/ 5 h 38" name="T15"/>
                <a:gd fmla="*/ 12 w 13" name="T16"/>
                <a:gd fmla="*/ 0 h 38" name="T17"/>
                <a:gd fmla="*/ 13 w 13" name="T18"/>
                <a:gd fmla="*/ 2 h 38" name="T19"/>
                <a:gd fmla="*/ 13 w 13" name="T20"/>
                <a:gd fmla="*/ 34 h 3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8" w="13">
                  <a:moveTo>
                    <a:pt x="13" y="34"/>
                  </a:moveTo>
                  <a:cubicBezTo>
                    <a:pt x="13" y="34"/>
                    <a:pt x="13" y="37"/>
                    <a:pt x="9" y="37"/>
                  </a:cubicBezTo>
                  <a:cubicBezTo>
                    <a:pt x="4" y="38"/>
                    <a:pt x="1" y="38"/>
                    <a:pt x="0" y="3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0" y="19"/>
                    <a:pt x="0" y="17"/>
                  </a:cubicBezTo>
                  <a:cubicBezTo>
                    <a:pt x="1" y="15"/>
                    <a:pt x="4" y="7"/>
                    <a:pt x="4" y="7"/>
                  </a:cubicBezTo>
                  <a:cubicBezTo>
                    <a:pt x="4" y="7"/>
                    <a:pt x="3" y="4"/>
                    <a:pt x="4" y="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7" y="5"/>
                    <a:pt x="12" y="0"/>
                  </a:cubicBezTo>
                  <a:cubicBezTo>
                    <a:pt x="12" y="0"/>
                    <a:pt x="13" y="1"/>
                    <a:pt x="13" y="2"/>
                  </a:cubicBezTo>
                  <a:lnTo>
                    <a:pt x="13" y="34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125"/>
            <p:cNvSpPr/>
            <p:nvPr/>
          </p:nvSpPr>
          <p:spPr bwMode="auto">
            <a:xfrm>
              <a:off x="3387725" y="1651000"/>
              <a:ext cx="101600" cy="295275"/>
            </a:xfrm>
            <a:custGeom>
              <a:gdLst>
                <a:gd fmla="*/ 4 w 13" name="T0"/>
                <a:gd fmla="*/ 37 h 38" name="T1"/>
                <a:gd fmla="*/ 11 w 13" name="T2"/>
                <a:gd fmla="*/ 32 h 38" name="T3"/>
                <a:gd fmla="*/ 10 w 13" name="T4"/>
                <a:gd fmla="*/ 30 h 38" name="T5"/>
                <a:gd fmla="*/ 4 w 13" name="T6"/>
                <a:gd fmla="*/ 34 h 38" name="T7"/>
                <a:gd fmla="*/ 10 w 13" name="T8"/>
                <a:gd fmla="*/ 24 h 38" name="T9"/>
                <a:gd fmla="*/ 11 w 13" name="T10"/>
                <a:gd fmla="*/ 5 h 38" name="T11"/>
                <a:gd fmla="*/ 8 w 13" name="T12"/>
                <a:gd fmla="*/ 8 h 38" name="T13"/>
                <a:gd fmla="*/ 10 w 13" name="T14"/>
                <a:gd fmla="*/ 5 h 38" name="T15"/>
                <a:gd fmla="*/ 7 w 13" name="T16"/>
                <a:gd fmla="*/ 4 h 38" name="T17"/>
                <a:gd fmla="*/ 12 w 13" name="T18"/>
                <a:gd fmla="*/ 0 h 38" name="T19"/>
                <a:gd fmla="*/ 13 w 13" name="T20"/>
                <a:gd fmla="*/ 2 h 38" name="T21"/>
                <a:gd fmla="*/ 13 w 13" name="T22"/>
                <a:gd fmla="*/ 34 h 38" name="T23"/>
                <a:gd fmla="*/ 9 w 13" name="T24"/>
                <a:gd fmla="*/ 37 h 38" name="T25"/>
                <a:gd fmla="*/ 0 w 13" name="T26"/>
                <a:gd fmla="*/ 37 h 38" name="T27"/>
                <a:gd fmla="*/ 0 w 13" name="T28"/>
                <a:gd fmla="*/ 36 h 38" name="T29"/>
                <a:gd fmla="*/ 4 w 13" name="T30"/>
                <a:gd fmla="*/ 37 h 3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8" w="13">
                  <a:moveTo>
                    <a:pt x="4" y="37"/>
                  </a:moveTo>
                  <a:cubicBezTo>
                    <a:pt x="9" y="36"/>
                    <a:pt x="11" y="32"/>
                    <a:pt x="11" y="32"/>
                  </a:cubicBezTo>
                  <a:cubicBezTo>
                    <a:pt x="11" y="32"/>
                    <a:pt x="12" y="30"/>
                    <a:pt x="10" y="30"/>
                  </a:cubicBezTo>
                  <a:cubicBezTo>
                    <a:pt x="9" y="30"/>
                    <a:pt x="4" y="34"/>
                    <a:pt x="4" y="34"/>
                  </a:cubicBezTo>
                  <a:cubicBezTo>
                    <a:pt x="5" y="31"/>
                    <a:pt x="8" y="27"/>
                    <a:pt x="10" y="24"/>
                  </a:cubicBezTo>
                  <a:cubicBezTo>
                    <a:pt x="13" y="20"/>
                    <a:pt x="11" y="5"/>
                    <a:pt x="11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8" y="5"/>
                    <a:pt x="7" y="4"/>
                  </a:cubicBezTo>
                  <a:cubicBezTo>
                    <a:pt x="8" y="3"/>
                    <a:pt x="10" y="2"/>
                    <a:pt x="12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7"/>
                    <a:pt x="9" y="37"/>
                  </a:cubicBezTo>
                  <a:cubicBezTo>
                    <a:pt x="4" y="38"/>
                    <a:pt x="1" y="38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7"/>
                    <a:pt x="3" y="37"/>
                    <a:pt x="4" y="37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126"/>
            <p:cNvSpPr/>
            <p:nvPr/>
          </p:nvSpPr>
          <p:spPr bwMode="auto">
            <a:xfrm>
              <a:off x="3433763" y="1658937"/>
              <a:ext cx="155575" cy="381000"/>
            </a:xfrm>
            <a:custGeom>
              <a:gdLst>
                <a:gd fmla="*/ 20 w 20" name="T0"/>
                <a:gd fmla="*/ 46 h 49" name="T1"/>
                <a:gd fmla="*/ 13 w 20" name="T2"/>
                <a:gd fmla="*/ 49 h 49" name="T3"/>
                <a:gd fmla="*/ 4 w 20" name="T4"/>
                <a:gd fmla="*/ 31 h 49" name="T5"/>
                <a:gd fmla="*/ 1 w 20" name="T6"/>
                <a:gd fmla="*/ 23 h 49" name="T7"/>
                <a:gd fmla="*/ 8 w 20" name="T8"/>
                <a:gd fmla="*/ 0 h 49" name="T9"/>
                <a:gd fmla="*/ 13 w 20" name="T10"/>
                <a:gd fmla="*/ 3 h 49" name="T11"/>
                <a:gd fmla="*/ 13 w 20" name="T12"/>
                <a:gd fmla="*/ 15 h 49" name="T13"/>
                <a:gd fmla="*/ 20 w 20" name="T14"/>
                <a:gd fmla="*/ 46 h 4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9" w="20">
                  <a:moveTo>
                    <a:pt x="20" y="46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4" y="32"/>
                    <a:pt x="4" y="31"/>
                  </a:cubicBezTo>
                  <a:cubicBezTo>
                    <a:pt x="3" y="30"/>
                    <a:pt x="0" y="28"/>
                    <a:pt x="1" y="23"/>
                  </a:cubicBezTo>
                  <a:cubicBezTo>
                    <a:pt x="1" y="18"/>
                    <a:pt x="2" y="7"/>
                    <a:pt x="8" y="0"/>
                  </a:cubicBezTo>
                  <a:cubicBezTo>
                    <a:pt x="8" y="0"/>
                    <a:pt x="10" y="4"/>
                    <a:pt x="13" y="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5" y="35"/>
                    <a:pt x="20" y="4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127"/>
            <p:cNvSpPr/>
            <p:nvPr/>
          </p:nvSpPr>
          <p:spPr bwMode="auto">
            <a:xfrm>
              <a:off x="3379788" y="1690687"/>
              <a:ext cx="61913" cy="247650"/>
            </a:xfrm>
            <a:custGeom>
              <a:gdLst>
                <a:gd fmla="*/ 4 w 8" name="T0"/>
                <a:gd fmla="*/ 30 h 32" name="T1"/>
                <a:gd fmla="*/ 2 w 8" name="T2"/>
                <a:gd fmla="*/ 32 h 32" name="T3"/>
                <a:gd fmla="*/ 0 w 8" name="T4"/>
                <a:gd fmla="*/ 30 h 32" name="T5"/>
                <a:gd fmla="*/ 2 w 8" name="T6"/>
                <a:gd fmla="*/ 14 h 32" name="T7"/>
                <a:gd fmla="*/ 6 w 8" name="T8"/>
                <a:gd fmla="*/ 4 h 32" name="T9"/>
                <a:gd fmla="*/ 6 w 8" name="T10"/>
                <a:gd fmla="*/ 0 h 32" name="T11"/>
                <a:gd fmla="*/ 8 w 8" name="T12"/>
                <a:gd fmla="*/ 2 h 32" name="T13"/>
                <a:gd fmla="*/ 7 w 8" name="T14"/>
                <a:gd fmla="*/ 4 h 32" name="T15"/>
                <a:gd fmla="*/ 6 w 8" name="T16"/>
                <a:gd fmla="*/ 12 h 32" name="T17"/>
                <a:gd fmla="*/ 4 w 8" name="T18"/>
                <a:gd fmla="*/ 30 h 3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2" w="8">
                  <a:moveTo>
                    <a:pt x="4" y="30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2" y="17"/>
                    <a:pt x="2" y="14"/>
                  </a:cubicBezTo>
                  <a:cubicBezTo>
                    <a:pt x="3" y="11"/>
                    <a:pt x="6" y="4"/>
                    <a:pt x="6" y="4"/>
                  </a:cubicBezTo>
                  <a:cubicBezTo>
                    <a:pt x="6" y="4"/>
                    <a:pt x="5" y="2"/>
                    <a:pt x="6" y="0"/>
                  </a:cubicBezTo>
                  <a:cubicBezTo>
                    <a:pt x="6" y="0"/>
                    <a:pt x="8" y="0"/>
                    <a:pt x="8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9"/>
                    <a:pt x="6" y="12"/>
                  </a:cubicBezTo>
                  <a:cubicBezTo>
                    <a:pt x="5" y="14"/>
                    <a:pt x="5" y="29"/>
                    <a:pt x="4" y="30"/>
                  </a:cubicBezTo>
                  <a:close/>
                </a:path>
              </a:pathLst>
            </a:custGeom>
            <a:solidFill>
              <a:srgbClr val="A41F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128"/>
            <p:cNvSpPr/>
            <p:nvPr/>
          </p:nvSpPr>
          <p:spPr bwMode="auto">
            <a:xfrm>
              <a:off x="3240088" y="1782762"/>
              <a:ext cx="139700" cy="101600"/>
            </a:xfrm>
            <a:custGeom>
              <a:gdLst>
                <a:gd fmla="*/ 1 w 18" name="T0"/>
                <a:gd fmla="*/ 9 h 13" name="T1"/>
                <a:gd fmla="*/ 3 w 18" name="T2"/>
                <a:gd fmla="*/ 3 h 13" name="T3"/>
                <a:gd fmla="*/ 9 w 18" name="T4"/>
                <a:gd fmla="*/ 5 h 13" name="T5"/>
                <a:gd fmla="*/ 10 w 18" name="T6"/>
                <a:gd fmla="*/ 6 h 13" name="T7"/>
                <a:gd fmla="*/ 13 w 18" name="T8"/>
                <a:gd fmla="*/ 6 h 13" name="T9"/>
                <a:gd fmla="*/ 15 w 18" name="T10"/>
                <a:gd fmla="*/ 6 h 13" name="T11"/>
                <a:gd fmla="*/ 16 w 18" name="T12"/>
                <a:gd fmla="*/ 5 h 13" name="T13"/>
                <a:gd fmla="*/ 18 w 18" name="T14"/>
                <a:gd fmla="*/ 0 h 13" name="T15"/>
                <a:gd fmla="*/ 18 w 18" name="T16"/>
                <a:gd fmla="*/ 11 h 13" name="T17"/>
                <a:gd fmla="*/ 18 w 18" name="T18"/>
                <a:gd fmla="*/ 13 h 13" name="T19"/>
                <a:gd fmla="*/ 11 w 18" name="T20"/>
                <a:gd fmla="*/ 12 h 13" name="T21"/>
                <a:gd fmla="*/ 1 w 18" name="T22"/>
                <a:gd fmla="*/ 9 h 1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" w="18">
                  <a:moveTo>
                    <a:pt x="1" y="9"/>
                  </a:moveTo>
                  <a:cubicBezTo>
                    <a:pt x="1" y="9"/>
                    <a:pt x="0" y="6"/>
                    <a:pt x="3" y="3"/>
                  </a:cubicBezTo>
                  <a:cubicBezTo>
                    <a:pt x="3" y="3"/>
                    <a:pt x="8" y="4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5" y="5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2"/>
                    <a:pt x="18" y="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2" y="13"/>
                    <a:pt x="11" y="12"/>
                  </a:cubicBezTo>
                  <a:cubicBezTo>
                    <a:pt x="9" y="11"/>
                    <a:pt x="2" y="10"/>
                    <a:pt x="1" y="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129"/>
            <p:cNvSpPr/>
            <p:nvPr/>
          </p:nvSpPr>
          <p:spPr bwMode="auto">
            <a:xfrm>
              <a:off x="3248025" y="1806575"/>
              <a:ext cx="123825" cy="69850"/>
            </a:xfrm>
            <a:custGeom>
              <a:gdLst>
                <a:gd fmla="*/ 2 w 16" name="T0"/>
                <a:gd fmla="*/ 0 h 9" name="T1"/>
                <a:gd fmla="*/ 8 w 16" name="T2"/>
                <a:gd fmla="*/ 2 h 9" name="T3"/>
                <a:gd fmla="*/ 9 w 16" name="T4"/>
                <a:gd fmla="*/ 3 h 9" name="T5"/>
                <a:gd fmla="*/ 12 w 16" name="T6"/>
                <a:gd fmla="*/ 3 h 9" name="T7"/>
                <a:gd fmla="*/ 14 w 16" name="T8"/>
                <a:gd fmla="*/ 2 h 9" name="T9"/>
                <a:gd fmla="*/ 15 w 16" name="T10"/>
                <a:gd fmla="*/ 5 h 9" name="T11"/>
                <a:gd fmla="*/ 13 w 16" name="T12"/>
                <a:gd fmla="*/ 4 h 9" name="T13"/>
                <a:gd fmla="*/ 16 w 16" name="T14"/>
                <a:gd fmla="*/ 9 h 9" name="T15"/>
                <a:gd fmla="*/ 12 w 16" name="T16"/>
                <a:gd fmla="*/ 4 h 9" name="T17"/>
                <a:gd fmla="*/ 9 w 16" name="T18"/>
                <a:gd fmla="*/ 3 h 9" name="T19"/>
                <a:gd fmla="*/ 10 w 16" name="T20"/>
                <a:gd fmla="*/ 7 h 9" name="T21"/>
                <a:gd fmla="*/ 5 w 16" name="T22"/>
                <a:gd fmla="*/ 3 h 9" name="T23"/>
                <a:gd fmla="*/ 3 w 16" name="T24"/>
                <a:gd fmla="*/ 3 h 9" name="T25"/>
                <a:gd fmla="*/ 0 w 16" name="T26"/>
                <a:gd fmla="*/ 4 h 9" name="T27"/>
                <a:gd fmla="*/ 0 w 16" name="T28"/>
                <a:gd fmla="*/ 4 h 9" name="T29"/>
                <a:gd fmla="*/ 2 w 16" name="T30"/>
                <a:gd fmla="*/ 0 h 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9" w="16">
                  <a:moveTo>
                    <a:pt x="2" y="0"/>
                  </a:moveTo>
                  <a:cubicBezTo>
                    <a:pt x="2" y="0"/>
                    <a:pt x="7" y="1"/>
                    <a:pt x="8" y="2"/>
                  </a:cubicBezTo>
                  <a:cubicBezTo>
                    <a:pt x="8" y="2"/>
                    <a:pt x="9" y="3"/>
                    <a:pt x="9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3" y="2"/>
                    <a:pt x="14" y="2"/>
                  </a:cubicBezTo>
                  <a:cubicBezTo>
                    <a:pt x="14" y="3"/>
                    <a:pt x="14" y="4"/>
                    <a:pt x="15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5" y="8"/>
                    <a:pt x="16" y="9"/>
                  </a:cubicBezTo>
                  <a:cubicBezTo>
                    <a:pt x="16" y="9"/>
                    <a:pt x="12" y="6"/>
                    <a:pt x="12" y="4"/>
                  </a:cubicBezTo>
                  <a:cubicBezTo>
                    <a:pt x="12" y="3"/>
                    <a:pt x="9" y="3"/>
                    <a:pt x="9" y="3"/>
                  </a:cubicBezTo>
                  <a:cubicBezTo>
                    <a:pt x="9" y="3"/>
                    <a:pt x="7" y="5"/>
                    <a:pt x="10" y="7"/>
                  </a:cubicBezTo>
                  <a:cubicBezTo>
                    <a:pt x="10" y="7"/>
                    <a:pt x="6" y="5"/>
                    <a:pt x="5" y="3"/>
                  </a:cubicBezTo>
                  <a:cubicBezTo>
                    <a:pt x="4" y="0"/>
                    <a:pt x="3" y="3"/>
                    <a:pt x="3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130"/>
            <p:cNvSpPr/>
            <p:nvPr/>
          </p:nvSpPr>
          <p:spPr bwMode="auto">
            <a:xfrm>
              <a:off x="3441700" y="1666875"/>
              <a:ext cx="61913" cy="263525"/>
            </a:xfrm>
            <a:custGeom>
              <a:gdLst>
                <a:gd fmla="*/ 5 w 8" name="T0"/>
                <a:gd fmla="*/ 34 h 34" name="T1"/>
                <a:gd fmla="*/ 3 w 8" name="T2"/>
                <a:gd fmla="*/ 30 h 34" name="T3"/>
                <a:gd fmla="*/ 1 w 8" name="T4"/>
                <a:gd fmla="*/ 27 h 34" name="T5"/>
                <a:gd fmla="*/ 0 w 8" name="T6"/>
                <a:gd fmla="*/ 21 h 34" name="T7"/>
                <a:gd fmla="*/ 7 w 8" name="T8"/>
                <a:gd fmla="*/ 5 h 34" name="T9"/>
                <a:gd fmla="*/ 6 w 8" name="T10"/>
                <a:gd fmla="*/ 4 h 34" name="T11"/>
                <a:gd fmla="*/ 7 w 8" name="T12"/>
                <a:gd fmla="*/ 0 h 34" name="T13"/>
                <a:gd fmla="*/ 8 w 8" name="T14"/>
                <a:gd fmla="*/ 1 h 34" name="T15"/>
                <a:gd fmla="*/ 7 w 8" name="T16"/>
                <a:gd fmla="*/ 4 h 34" name="T17"/>
                <a:gd fmla="*/ 7 w 8" name="T18"/>
                <a:gd fmla="*/ 5 h 34" name="T19"/>
                <a:gd fmla="*/ 1 w 8" name="T20"/>
                <a:gd fmla="*/ 22 h 34" name="T21"/>
                <a:gd fmla="*/ 4 w 8" name="T22"/>
                <a:gd fmla="*/ 29 h 34" name="T23"/>
                <a:gd fmla="*/ 5 w 8" name="T24"/>
                <a:gd fmla="*/ 34 h 3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4" w="8">
                  <a:moveTo>
                    <a:pt x="5" y="34"/>
                  </a:moveTo>
                  <a:cubicBezTo>
                    <a:pt x="4" y="32"/>
                    <a:pt x="3" y="31"/>
                    <a:pt x="3" y="30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0" y="25"/>
                    <a:pt x="0" y="22"/>
                    <a:pt x="0" y="21"/>
                  </a:cubicBezTo>
                  <a:cubicBezTo>
                    <a:pt x="1" y="19"/>
                    <a:pt x="7" y="5"/>
                    <a:pt x="7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2" y="20"/>
                    <a:pt x="1" y="22"/>
                  </a:cubicBezTo>
                  <a:cubicBezTo>
                    <a:pt x="1" y="23"/>
                    <a:pt x="3" y="28"/>
                    <a:pt x="4" y="29"/>
                  </a:cubicBezTo>
                  <a:cubicBezTo>
                    <a:pt x="4" y="30"/>
                    <a:pt x="5" y="32"/>
                    <a:pt x="5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31"/>
            <p:cNvSpPr/>
            <p:nvPr/>
          </p:nvSpPr>
          <p:spPr bwMode="auto">
            <a:xfrm>
              <a:off x="3481388" y="1690687"/>
              <a:ext cx="69850" cy="287338"/>
            </a:xfrm>
            <a:custGeom>
              <a:gdLst>
                <a:gd fmla="*/ 3 w 9" name="T0"/>
                <a:gd fmla="*/ 8 h 37" name="T1"/>
                <a:gd fmla="*/ 0 w 9" name="T2"/>
                <a:gd fmla="*/ 10 h 37" name="T3"/>
                <a:gd fmla="*/ 5 w 9" name="T4"/>
                <a:gd fmla="*/ 3 h 37" name="T5"/>
                <a:gd fmla="*/ 7 w 9" name="T6"/>
                <a:gd fmla="*/ 0 h 37" name="T7"/>
                <a:gd fmla="*/ 7 w 9" name="T8"/>
                <a:gd fmla="*/ 11 h 37" name="T9"/>
                <a:gd fmla="*/ 9 w 9" name="T10"/>
                <a:gd fmla="*/ 26 h 37" name="T11"/>
                <a:gd fmla="*/ 7 w 9" name="T12"/>
                <a:gd fmla="*/ 29 h 37" name="T13"/>
                <a:gd fmla="*/ 3 w 9" name="T14"/>
                <a:gd fmla="*/ 37 h 37" name="T15"/>
                <a:gd fmla="*/ 1 w 9" name="T16"/>
                <a:gd fmla="*/ 33 h 37" name="T17"/>
                <a:gd fmla="*/ 4 w 9" name="T18"/>
                <a:gd fmla="*/ 25 h 37" name="T19"/>
                <a:gd fmla="*/ 2 w 9" name="T20"/>
                <a:gd fmla="*/ 25 h 37" name="T21"/>
                <a:gd fmla="*/ 4 w 9" name="T22"/>
                <a:gd fmla="*/ 24 h 37" name="T23"/>
                <a:gd fmla="*/ 4 w 9" name="T24"/>
                <a:gd fmla="*/ 18 h 37" name="T25"/>
                <a:gd fmla="*/ 3 w 9" name="T26"/>
                <a:gd fmla="*/ 15 h 37" name="T27"/>
                <a:gd fmla="*/ 3 w 9" name="T28"/>
                <a:gd fmla="*/ 12 h 37" name="T29"/>
                <a:gd fmla="*/ 3 w 9" name="T30"/>
                <a:gd fmla="*/ 8 h 3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7" w="9">
                  <a:moveTo>
                    <a:pt x="3" y="8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5" y="4"/>
                    <a:pt x="5" y="3"/>
                  </a:cubicBezTo>
                  <a:cubicBezTo>
                    <a:pt x="6" y="2"/>
                    <a:pt x="6" y="1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8"/>
                    <a:pt x="9" y="26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2" y="36"/>
                    <a:pt x="2" y="34"/>
                    <a:pt x="1" y="33"/>
                  </a:cubicBezTo>
                  <a:cubicBezTo>
                    <a:pt x="2" y="30"/>
                    <a:pt x="4" y="25"/>
                    <a:pt x="4" y="25"/>
                  </a:cubicBezTo>
                  <a:cubicBezTo>
                    <a:pt x="4" y="24"/>
                    <a:pt x="2" y="24"/>
                    <a:pt x="2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3" y="17"/>
                    <a:pt x="3" y="15"/>
                  </a:cubicBezTo>
                  <a:cubicBezTo>
                    <a:pt x="4" y="14"/>
                    <a:pt x="3" y="12"/>
                    <a:pt x="3" y="12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132"/>
            <p:cNvSpPr/>
            <p:nvPr/>
          </p:nvSpPr>
          <p:spPr bwMode="auto">
            <a:xfrm>
              <a:off x="3495675" y="1682750"/>
              <a:ext cx="31750" cy="46038"/>
            </a:xfrm>
            <a:custGeom>
              <a:gdLst>
                <a:gd fmla="*/ 0 w 4" name="T0"/>
                <a:gd fmla="*/ 6 h 6" name="T1"/>
                <a:gd fmla="*/ 3 w 4" name="T2"/>
                <a:gd fmla="*/ 0 h 6" name="T3"/>
                <a:gd fmla="*/ 4 w 4" name="T4"/>
                <a:gd fmla="*/ 0 h 6" name="T5"/>
                <a:gd fmla="*/ 0 w 4" name="T6"/>
                <a:gd fmla="*/ 6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4">
                  <a:moveTo>
                    <a:pt x="0" y="6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3" y="1"/>
                    <a:pt x="2" y="3"/>
                    <a:pt x="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133"/>
            <p:cNvSpPr/>
            <p:nvPr/>
          </p:nvSpPr>
          <p:spPr bwMode="auto">
            <a:xfrm>
              <a:off x="3481388" y="1962150"/>
              <a:ext cx="38100" cy="77788"/>
            </a:xfrm>
            <a:custGeom>
              <a:gdLst>
                <a:gd fmla="*/ 5 w 5" name="T0"/>
                <a:gd fmla="*/ 3 h 10" name="T1"/>
                <a:gd fmla="*/ 4 w 5" name="T2"/>
                <a:gd fmla="*/ 8 h 10" name="T3"/>
                <a:gd fmla="*/ 4 w 5" name="T4"/>
                <a:gd fmla="*/ 10 h 10" name="T5"/>
                <a:gd fmla="*/ 0 w 5" name="T6"/>
                <a:gd fmla="*/ 6 h 10" name="T7"/>
                <a:gd fmla="*/ 1 w 5" name="T8"/>
                <a:gd fmla="*/ 2 h 10" name="T9"/>
                <a:gd fmla="*/ 5 w 5" name="T10"/>
                <a:gd fmla="*/ 3 h 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" w="5">
                  <a:moveTo>
                    <a:pt x="5" y="3"/>
                  </a:moveTo>
                  <a:cubicBezTo>
                    <a:pt x="5" y="4"/>
                    <a:pt x="5" y="7"/>
                    <a:pt x="4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2" y="0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134"/>
            <p:cNvSpPr/>
            <p:nvPr/>
          </p:nvSpPr>
          <p:spPr bwMode="auto">
            <a:xfrm>
              <a:off x="3489325" y="1682750"/>
              <a:ext cx="92075" cy="317500"/>
            </a:xfrm>
            <a:custGeom>
              <a:gdLst>
                <a:gd fmla="*/ 5 w 12" name="T0"/>
                <a:gd fmla="*/ 41 h 41" name="T1"/>
                <a:gd fmla="*/ 0 w 12" name="T2"/>
                <a:gd fmla="*/ 37 h 41" name="T3"/>
                <a:gd fmla="*/ 4 w 12" name="T4"/>
                <a:gd fmla="*/ 25 h 41" name="T5"/>
                <a:gd fmla="*/ 4 w 12" name="T6"/>
                <a:gd fmla="*/ 16 h 41" name="T7"/>
                <a:gd fmla="*/ 2 w 12" name="T8"/>
                <a:gd fmla="*/ 9 h 41" name="T9"/>
                <a:gd fmla="*/ 6 w 12" name="T10"/>
                <a:gd fmla="*/ 0 h 41" name="T11"/>
                <a:gd fmla="*/ 9 w 12" name="T12"/>
                <a:gd fmla="*/ 2 h 41" name="T13"/>
                <a:gd fmla="*/ 10 w 12" name="T14"/>
                <a:gd fmla="*/ 3 h 41" name="T15"/>
                <a:gd fmla="*/ 11 w 12" name="T16"/>
                <a:gd fmla="*/ 6 h 41" name="T17"/>
                <a:gd fmla="*/ 11 w 12" name="T18"/>
                <a:gd fmla="*/ 10 h 41" name="T19"/>
                <a:gd fmla="*/ 12 w 12" name="T20"/>
                <a:gd fmla="*/ 11 h 41" name="T21"/>
                <a:gd fmla="*/ 12 w 12" name="T22"/>
                <a:gd fmla="*/ 14 h 41" name="T23"/>
                <a:gd fmla="*/ 11 w 12" name="T24"/>
                <a:gd fmla="*/ 15 h 41" name="T25"/>
                <a:gd fmla="*/ 12 w 12" name="T26"/>
                <a:gd fmla="*/ 19 h 41" name="T27"/>
                <a:gd fmla="*/ 12 w 12" name="T28"/>
                <a:gd fmla="*/ 23 h 41" name="T29"/>
                <a:gd fmla="*/ 11 w 12" name="T30"/>
                <a:gd fmla="*/ 28 h 41" name="T31"/>
                <a:gd fmla="*/ 5 w 12" name="T32"/>
                <a:gd fmla="*/ 41 h 4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1" w="12">
                  <a:moveTo>
                    <a:pt x="5" y="41"/>
                  </a:moveTo>
                  <a:cubicBezTo>
                    <a:pt x="5" y="41"/>
                    <a:pt x="2" y="38"/>
                    <a:pt x="0" y="37"/>
                  </a:cubicBezTo>
                  <a:cubicBezTo>
                    <a:pt x="0" y="37"/>
                    <a:pt x="3" y="26"/>
                    <a:pt x="4" y="2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2" y="10"/>
                    <a:pt x="2" y="9"/>
                  </a:cubicBezTo>
                  <a:cubicBezTo>
                    <a:pt x="2" y="7"/>
                    <a:pt x="6" y="0"/>
                    <a:pt x="6" y="0"/>
                  </a:cubicBezTo>
                  <a:cubicBezTo>
                    <a:pt x="6" y="0"/>
                    <a:pt x="8" y="1"/>
                    <a:pt x="9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1"/>
                    <a:pt x="12" y="11"/>
                  </a:cubicBezTo>
                  <a:cubicBezTo>
                    <a:pt x="12" y="12"/>
                    <a:pt x="12" y="13"/>
                    <a:pt x="12" y="14"/>
                  </a:cubicBezTo>
                  <a:cubicBezTo>
                    <a:pt x="12" y="14"/>
                    <a:pt x="11" y="15"/>
                    <a:pt x="11" y="15"/>
                  </a:cubicBezTo>
                  <a:cubicBezTo>
                    <a:pt x="11" y="15"/>
                    <a:pt x="12" y="18"/>
                    <a:pt x="12" y="19"/>
                  </a:cubicBezTo>
                  <a:cubicBezTo>
                    <a:pt x="12" y="19"/>
                    <a:pt x="12" y="22"/>
                    <a:pt x="12" y="23"/>
                  </a:cubicBezTo>
                  <a:cubicBezTo>
                    <a:pt x="12" y="24"/>
                    <a:pt x="11" y="28"/>
                    <a:pt x="11" y="28"/>
                  </a:cubicBezTo>
                  <a:cubicBezTo>
                    <a:pt x="11" y="28"/>
                    <a:pt x="7" y="40"/>
                    <a:pt x="5" y="41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135"/>
            <p:cNvSpPr>
              <a:spLocks noEditPoints="1"/>
            </p:cNvSpPr>
            <p:nvPr/>
          </p:nvSpPr>
          <p:spPr bwMode="auto">
            <a:xfrm>
              <a:off x="3511550" y="1698625"/>
              <a:ext cx="69850" cy="301625"/>
            </a:xfrm>
            <a:custGeom>
              <a:gdLst>
                <a:gd fmla="*/ 2 w 9" name="T0"/>
                <a:gd fmla="*/ 36 h 39" name="T1"/>
                <a:gd fmla="*/ 0 w 9" name="T2"/>
                <a:gd fmla="*/ 37 h 39" name="T3"/>
                <a:gd fmla="*/ 2 w 9" name="T4"/>
                <a:gd fmla="*/ 39 h 39" name="T5"/>
                <a:gd fmla="*/ 8 w 9" name="T6"/>
                <a:gd fmla="*/ 26 h 39" name="T7"/>
                <a:gd fmla="*/ 9 w 9" name="T8"/>
                <a:gd fmla="*/ 21 h 39" name="T9"/>
                <a:gd fmla="*/ 9 w 9" name="T10"/>
                <a:gd fmla="*/ 17 h 39" name="T11"/>
                <a:gd fmla="*/ 8 w 9" name="T12"/>
                <a:gd fmla="*/ 13 h 39" name="T13"/>
                <a:gd fmla="*/ 9 w 9" name="T14"/>
                <a:gd fmla="*/ 12 h 39" name="T15"/>
                <a:gd fmla="*/ 9 w 9" name="T16"/>
                <a:gd fmla="*/ 9 h 39" name="T17"/>
                <a:gd fmla="*/ 8 w 9" name="T18"/>
                <a:gd fmla="*/ 8 h 39" name="T19"/>
                <a:gd fmla="*/ 8 w 9" name="T20"/>
                <a:gd fmla="*/ 4 h 39" name="T21"/>
                <a:gd fmla="*/ 7 w 9" name="T22"/>
                <a:gd fmla="*/ 0 h 39" name="T23"/>
                <a:gd fmla="*/ 6 w 9" name="T24"/>
                <a:gd fmla="*/ 0 h 39" name="T25"/>
                <a:gd fmla="*/ 6 w 9" name="T26"/>
                <a:gd fmla="*/ 0 h 39" name="T27"/>
                <a:gd fmla="*/ 6 w 9" name="T28"/>
                <a:gd fmla="*/ 2 h 39" name="T29"/>
                <a:gd fmla="*/ 7 w 9" name="T30"/>
                <a:gd fmla="*/ 5 h 39" name="T31"/>
                <a:gd fmla="*/ 8 w 9" name="T32"/>
                <a:gd fmla="*/ 6 h 39" name="T33"/>
                <a:gd fmla="*/ 6 w 9" name="T34"/>
                <a:gd fmla="*/ 5 h 39" name="T35"/>
                <a:gd fmla="*/ 8 w 9" name="T36"/>
                <a:gd fmla="*/ 8 h 39" name="T37"/>
                <a:gd fmla="*/ 3 w 9" name="T38"/>
                <a:gd fmla="*/ 8 h 39" name="T39"/>
                <a:gd fmla="*/ 5 w 9" name="T40"/>
                <a:gd fmla="*/ 9 h 39" name="T41"/>
                <a:gd fmla="*/ 1 w 9" name="T42"/>
                <a:gd fmla="*/ 11 h 39" name="T43"/>
                <a:gd fmla="*/ 6 w 9" name="T44"/>
                <a:gd fmla="*/ 10 h 39" name="T45"/>
                <a:gd fmla="*/ 3 w 9" name="T46"/>
                <a:gd fmla="*/ 12 h 39" name="T47"/>
                <a:gd fmla="*/ 1 w 9" name="T48"/>
                <a:gd fmla="*/ 15 h 39" name="T49"/>
                <a:gd fmla="*/ 6 w 9" name="T50"/>
                <a:gd fmla="*/ 12 h 39" name="T51"/>
                <a:gd fmla="*/ 6 w 9" name="T52"/>
                <a:gd fmla="*/ 15 h 39" name="T53"/>
                <a:gd fmla="*/ 8 w 9" name="T54"/>
                <a:gd fmla="*/ 18 h 39" name="T55"/>
                <a:gd fmla="*/ 6 w 9" name="T56"/>
                <a:gd fmla="*/ 20 h 39" name="T57"/>
                <a:gd fmla="*/ 2 w 9" name="T58"/>
                <a:gd fmla="*/ 18 h 39" name="T59"/>
                <a:gd fmla="*/ 7 w 9" name="T60"/>
                <a:gd fmla="*/ 21 h 39" name="T61"/>
                <a:gd fmla="*/ 8 w 9" name="T62"/>
                <a:gd fmla="*/ 21 h 39" name="T63"/>
                <a:gd fmla="*/ 5 w 9" name="T64"/>
                <a:gd fmla="*/ 30 h 39" name="T65"/>
                <a:gd fmla="*/ 2 w 9" name="T66"/>
                <a:gd fmla="*/ 36 h 39" name="T67"/>
                <a:gd fmla="*/ 7 w 9" name="T68"/>
                <a:gd fmla="*/ 7 h 39" name="T69"/>
                <a:gd fmla="*/ 7 w 9" name="T70"/>
                <a:gd fmla="*/ 7 h 39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39" w="9">
                  <a:moveTo>
                    <a:pt x="2" y="36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1" y="38"/>
                    <a:pt x="2" y="39"/>
                    <a:pt x="2" y="39"/>
                  </a:cubicBezTo>
                  <a:cubicBezTo>
                    <a:pt x="4" y="38"/>
                    <a:pt x="8" y="26"/>
                    <a:pt x="8" y="26"/>
                  </a:cubicBezTo>
                  <a:cubicBezTo>
                    <a:pt x="8" y="26"/>
                    <a:pt x="9" y="22"/>
                    <a:pt x="9" y="21"/>
                  </a:cubicBezTo>
                  <a:cubicBezTo>
                    <a:pt x="9" y="20"/>
                    <a:pt x="9" y="17"/>
                    <a:pt x="9" y="17"/>
                  </a:cubicBezTo>
                  <a:cubicBezTo>
                    <a:pt x="9" y="16"/>
                    <a:pt x="8" y="13"/>
                    <a:pt x="8" y="13"/>
                  </a:cubicBezTo>
                  <a:cubicBezTo>
                    <a:pt x="8" y="13"/>
                    <a:pt x="9" y="12"/>
                    <a:pt x="9" y="12"/>
                  </a:cubicBezTo>
                  <a:cubicBezTo>
                    <a:pt x="9" y="11"/>
                    <a:pt x="9" y="10"/>
                    <a:pt x="9" y="9"/>
                  </a:cubicBezTo>
                  <a:cubicBezTo>
                    <a:pt x="9" y="9"/>
                    <a:pt x="8" y="8"/>
                    <a:pt x="8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8" y="7"/>
                    <a:pt x="8" y="8"/>
                  </a:cubicBezTo>
                  <a:cubicBezTo>
                    <a:pt x="8" y="8"/>
                    <a:pt x="4" y="6"/>
                    <a:pt x="3" y="8"/>
                  </a:cubicBezTo>
                  <a:cubicBezTo>
                    <a:pt x="3" y="8"/>
                    <a:pt x="5" y="7"/>
                    <a:pt x="5" y="9"/>
                  </a:cubicBezTo>
                  <a:cubicBezTo>
                    <a:pt x="4" y="9"/>
                    <a:pt x="3" y="10"/>
                    <a:pt x="1" y="11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4" y="11"/>
                    <a:pt x="3" y="12"/>
                  </a:cubicBezTo>
                  <a:cubicBezTo>
                    <a:pt x="2" y="13"/>
                    <a:pt x="1" y="15"/>
                    <a:pt x="1" y="15"/>
                  </a:cubicBezTo>
                  <a:cubicBezTo>
                    <a:pt x="1" y="15"/>
                    <a:pt x="3" y="12"/>
                    <a:pt x="6" y="12"/>
                  </a:cubicBezTo>
                  <a:cubicBezTo>
                    <a:pt x="6" y="13"/>
                    <a:pt x="6" y="15"/>
                    <a:pt x="6" y="15"/>
                  </a:cubicBezTo>
                  <a:cubicBezTo>
                    <a:pt x="7" y="16"/>
                    <a:pt x="7" y="18"/>
                    <a:pt x="8" y="18"/>
                  </a:cubicBezTo>
                  <a:cubicBezTo>
                    <a:pt x="8" y="19"/>
                    <a:pt x="6" y="20"/>
                    <a:pt x="6" y="20"/>
                  </a:cubicBezTo>
                  <a:cubicBezTo>
                    <a:pt x="5" y="20"/>
                    <a:pt x="2" y="18"/>
                    <a:pt x="2" y="18"/>
                  </a:cubicBezTo>
                  <a:cubicBezTo>
                    <a:pt x="2" y="18"/>
                    <a:pt x="4" y="21"/>
                    <a:pt x="7" y="21"/>
                  </a:cubicBezTo>
                  <a:cubicBezTo>
                    <a:pt x="9" y="20"/>
                    <a:pt x="8" y="21"/>
                    <a:pt x="8" y="21"/>
                  </a:cubicBezTo>
                  <a:cubicBezTo>
                    <a:pt x="8" y="21"/>
                    <a:pt x="6" y="30"/>
                    <a:pt x="5" y="30"/>
                  </a:cubicBezTo>
                  <a:cubicBezTo>
                    <a:pt x="4" y="31"/>
                    <a:pt x="2" y="36"/>
                    <a:pt x="2" y="36"/>
                  </a:cubicBezTo>
                  <a:close/>
                  <a:moveTo>
                    <a:pt x="7" y="7"/>
                  </a:moveTo>
                  <a:cubicBezTo>
                    <a:pt x="7" y="7"/>
                    <a:pt x="7" y="7"/>
                    <a:pt x="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136"/>
            <p:cNvSpPr/>
            <p:nvPr/>
          </p:nvSpPr>
          <p:spPr bwMode="auto">
            <a:xfrm>
              <a:off x="3511550" y="1782762"/>
              <a:ext cx="7938" cy="0"/>
            </a:xfrm>
            <a:custGeom>
              <a:gdLst>
                <a:gd fmla="*/ 0 w 1" name="T0"/>
                <a:gd fmla="*/ 1 w 1" name="T1"/>
                <a:gd fmla="*/ 0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137"/>
            <p:cNvSpPr/>
            <p:nvPr/>
          </p:nvSpPr>
          <p:spPr bwMode="auto">
            <a:xfrm>
              <a:off x="3395663" y="1558925"/>
              <a:ext cx="93663" cy="123825"/>
            </a:xfrm>
            <a:custGeom>
              <a:gdLst>
                <a:gd fmla="*/ 5 w 12" name="T0"/>
                <a:gd fmla="*/ 16 h 16" name="T1"/>
                <a:gd fmla="*/ 3 w 12" name="T2"/>
                <a:gd fmla="*/ 14 h 16" name="T3"/>
                <a:gd fmla="*/ 1 w 12" name="T4"/>
                <a:gd fmla="*/ 10 h 16" name="T5"/>
                <a:gd fmla="*/ 0 w 12" name="T6"/>
                <a:gd fmla="*/ 10 h 16" name="T7"/>
                <a:gd fmla="*/ 0 w 12" name="T8"/>
                <a:gd fmla="*/ 8 h 16" name="T9"/>
                <a:gd fmla="*/ 0 w 12" name="T10"/>
                <a:gd fmla="*/ 6 h 16" name="T11"/>
                <a:gd fmla="*/ 0 w 12" name="T12"/>
                <a:gd fmla="*/ 1 h 16" name="T13"/>
                <a:gd fmla="*/ 7 w 12" name="T14"/>
                <a:gd fmla="*/ 0 h 16" name="T15"/>
                <a:gd fmla="*/ 10 w 12" name="T16"/>
                <a:gd fmla="*/ 2 h 16" name="T17"/>
                <a:gd fmla="*/ 10 w 12" name="T18"/>
                <a:gd fmla="*/ 6 h 16" name="T19"/>
                <a:gd fmla="*/ 11 w 12" name="T20"/>
                <a:gd fmla="*/ 6 h 16" name="T21"/>
                <a:gd fmla="*/ 10 w 12" name="T22"/>
                <a:gd fmla="*/ 10 h 16" name="T23"/>
                <a:gd fmla="*/ 9 w 12" name="T24"/>
                <a:gd fmla="*/ 14 h 16" name="T25"/>
                <a:gd fmla="*/ 5 w 12" name="T26"/>
                <a:gd fmla="*/ 16 h 1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6" w="12">
                  <a:moveTo>
                    <a:pt x="5" y="16"/>
                  </a:moveTo>
                  <a:cubicBezTo>
                    <a:pt x="4" y="16"/>
                    <a:pt x="3" y="15"/>
                    <a:pt x="3" y="14"/>
                  </a:cubicBezTo>
                  <a:cubicBezTo>
                    <a:pt x="3" y="14"/>
                    <a:pt x="1" y="11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8"/>
                    <a:pt x="0" y="8"/>
                  </a:cubicBezTo>
                  <a:cubicBezTo>
                    <a:pt x="0" y="8"/>
                    <a:pt x="0" y="6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1" y="6"/>
                    <a:pt x="12" y="10"/>
                    <a:pt x="10" y="10"/>
                  </a:cubicBezTo>
                  <a:cubicBezTo>
                    <a:pt x="10" y="10"/>
                    <a:pt x="10" y="13"/>
                    <a:pt x="9" y="14"/>
                  </a:cubicBezTo>
                  <a:cubicBezTo>
                    <a:pt x="8" y="15"/>
                    <a:pt x="7" y="16"/>
                    <a:pt x="5" y="16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138"/>
            <p:cNvSpPr/>
            <p:nvPr/>
          </p:nvSpPr>
          <p:spPr bwMode="auto">
            <a:xfrm>
              <a:off x="3441700" y="1558925"/>
              <a:ext cx="47625" cy="115888"/>
            </a:xfrm>
            <a:custGeom>
              <a:gdLst>
                <a:gd fmla="*/ 1 w 6" name="T0"/>
                <a:gd fmla="*/ 15 h 15" name="T1"/>
                <a:gd fmla="*/ 3 w 6" name="T2"/>
                <a:gd fmla="*/ 11 h 15" name="T3"/>
                <a:gd fmla="*/ 2 w 6" name="T4"/>
                <a:gd fmla="*/ 9 h 15" name="T5"/>
                <a:gd fmla="*/ 3 w 6" name="T6"/>
                <a:gd fmla="*/ 8 h 15" name="T7"/>
                <a:gd fmla="*/ 1 w 6" name="T8"/>
                <a:gd fmla="*/ 7 h 15" name="T9"/>
                <a:gd fmla="*/ 1 w 6" name="T10"/>
                <a:gd fmla="*/ 4 h 15" name="T11"/>
                <a:gd fmla="*/ 0 w 6" name="T12"/>
                <a:gd fmla="*/ 1 h 15" name="T13"/>
                <a:gd fmla="*/ 1 w 6" name="T14"/>
                <a:gd fmla="*/ 0 h 15" name="T15"/>
                <a:gd fmla="*/ 4 w 6" name="T16"/>
                <a:gd fmla="*/ 2 h 15" name="T17"/>
                <a:gd fmla="*/ 4 w 6" name="T18"/>
                <a:gd fmla="*/ 6 h 15" name="T19"/>
                <a:gd fmla="*/ 5 w 6" name="T20"/>
                <a:gd fmla="*/ 6 h 15" name="T21"/>
                <a:gd fmla="*/ 4 w 6" name="T22"/>
                <a:gd fmla="*/ 10 h 15" name="T23"/>
                <a:gd fmla="*/ 3 w 6" name="T24"/>
                <a:gd fmla="*/ 14 h 15" name="T25"/>
                <a:gd fmla="*/ 1 w 6" name="T26"/>
                <a:gd fmla="*/ 15 h 1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5" w="6">
                  <a:moveTo>
                    <a:pt x="1" y="15"/>
                  </a:moveTo>
                  <a:cubicBezTo>
                    <a:pt x="2" y="14"/>
                    <a:pt x="3" y="11"/>
                    <a:pt x="3" y="11"/>
                  </a:cubicBezTo>
                  <a:cubicBezTo>
                    <a:pt x="3" y="10"/>
                    <a:pt x="2" y="9"/>
                    <a:pt x="2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1" y="7"/>
                    <a:pt x="1" y="7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6" y="10"/>
                    <a:pt x="4" y="10"/>
                  </a:cubicBezTo>
                  <a:cubicBezTo>
                    <a:pt x="4" y="10"/>
                    <a:pt x="4" y="13"/>
                    <a:pt x="3" y="14"/>
                  </a:cubicBezTo>
                  <a:cubicBezTo>
                    <a:pt x="2" y="15"/>
                    <a:pt x="2" y="15"/>
                    <a:pt x="1" y="15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139"/>
            <p:cNvSpPr/>
            <p:nvPr/>
          </p:nvSpPr>
          <p:spPr bwMode="auto">
            <a:xfrm>
              <a:off x="3395663" y="1604962"/>
              <a:ext cx="23813" cy="53975"/>
            </a:xfrm>
            <a:custGeom>
              <a:gdLst>
                <a:gd fmla="*/ 1 w 3" name="T0"/>
                <a:gd fmla="*/ 4 h 7" name="T1"/>
                <a:gd fmla="*/ 0 w 3" name="T2"/>
                <a:gd fmla="*/ 4 h 7" name="T3"/>
                <a:gd fmla="*/ 0 w 3" name="T4"/>
                <a:gd fmla="*/ 1 h 7" name="T5"/>
                <a:gd fmla="*/ 0 w 3" name="T6"/>
                <a:gd fmla="*/ 0 h 7" name="T7"/>
                <a:gd fmla="*/ 1 w 3" name="T8"/>
                <a:gd fmla="*/ 4 h 7" name="T9"/>
                <a:gd fmla="*/ 3 w 3" name="T10"/>
                <a:gd fmla="*/ 5 h 7" name="T11"/>
                <a:gd fmla="*/ 3 w 3" name="T12"/>
                <a:gd fmla="*/ 7 h 7" name="T13"/>
                <a:gd fmla="*/ 1 w 3" name="T14"/>
                <a:gd fmla="*/ 4 h 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" w="3">
                  <a:moveTo>
                    <a:pt x="1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3"/>
                    <a:pt x="1" y="4"/>
                  </a:cubicBezTo>
                  <a:cubicBezTo>
                    <a:pt x="2" y="4"/>
                    <a:pt x="3" y="5"/>
                    <a:pt x="3" y="5"/>
                  </a:cubicBezTo>
                  <a:cubicBezTo>
                    <a:pt x="2" y="5"/>
                    <a:pt x="2" y="6"/>
                    <a:pt x="3" y="7"/>
                  </a:cubicBezTo>
                  <a:cubicBezTo>
                    <a:pt x="2" y="6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140"/>
            <p:cNvSpPr/>
            <p:nvPr/>
          </p:nvSpPr>
          <p:spPr bwMode="auto">
            <a:xfrm>
              <a:off x="3387725" y="1535112"/>
              <a:ext cx="93663" cy="85725"/>
            </a:xfrm>
            <a:custGeom>
              <a:gdLst>
                <a:gd fmla="*/ 0 w 12" name="T0"/>
                <a:gd fmla="*/ 5 h 11" name="T1"/>
                <a:gd fmla="*/ 4 w 12" name="T2"/>
                <a:gd fmla="*/ 0 h 11" name="T3"/>
                <a:gd fmla="*/ 6 w 12" name="T4"/>
                <a:gd fmla="*/ 1 h 11" name="T5"/>
                <a:gd fmla="*/ 8 w 12" name="T6"/>
                <a:gd fmla="*/ 1 h 11" name="T7"/>
                <a:gd fmla="*/ 10 w 12" name="T8"/>
                <a:gd fmla="*/ 2 h 11" name="T9"/>
                <a:gd fmla="*/ 12 w 12" name="T10"/>
                <a:gd fmla="*/ 5 h 11" name="T11"/>
                <a:gd fmla="*/ 12 w 12" name="T12"/>
                <a:gd fmla="*/ 9 h 11" name="T13"/>
                <a:gd fmla="*/ 11 w 12" name="T14"/>
                <a:gd fmla="*/ 9 h 11" name="T15"/>
                <a:gd fmla="*/ 11 w 12" name="T16"/>
                <a:gd fmla="*/ 11 h 11" name="T17"/>
                <a:gd fmla="*/ 11 w 12" name="T18"/>
                <a:gd fmla="*/ 11 h 11" name="T19"/>
                <a:gd fmla="*/ 10 w 12" name="T20"/>
                <a:gd fmla="*/ 8 h 11" name="T21"/>
                <a:gd fmla="*/ 10 w 12" name="T22"/>
                <a:gd fmla="*/ 6 h 11" name="T23"/>
                <a:gd fmla="*/ 9 w 12" name="T24"/>
                <a:gd fmla="*/ 5 h 11" name="T25"/>
                <a:gd fmla="*/ 7 w 12" name="T26"/>
                <a:gd fmla="*/ 6 h 11" name="T27"/>
                <a:gd fmla="*/ 5 w 12" name="T28"/>
                <a:gd fmla="*/ 7 h 11" name="T29"/>
                <a:gd fmla="*/ 5 w 12" name="T30"/>
                <a:gd fmla="*/ 7 h 11" name="T31"/>
                <a:gd fmla="*/ 4 w 12" name="T32"/>
                <a:gd fmla="*/ 7 h 11" name="T33"/>
                <a:gd fmla="*/ 2 w 12" name="T34"/>
                <a:gd fmla="*/ 7 h 11" name="T35"/>
                <a:gd fmla="*/ 3 w 12" name="T36"/>
                <a:gd fmla="*/ 6 h 11" name="T37"/>
                <a:gd fmla="*/ 3 w 12" name="T38"/>
                <a:gd fmla="*/ 6 h 11" name="T39"/>
                <a:gd fmla="*/ 2 w 12" name="T40"/>
                <a:gd fmla="*/ 7 h 11" name="T41"/>
                <a:gd fmla="*/ 2 w 12" name="T42"/>
                <a:gd fmla="*/ 9 h 11" name="T43"/>
                <a:gd fmla="*/ 2 w 12" name="T44"/>
                <a:gd fmla="*/ 11 h 11" name="T45"/>
                <a:gd fmla="*/ 2 w 12" name="T46"/>
                <a:gd fmla="*/ 11 h 11" name="T47"/>
                <a:gd fmla="*/ 1 w 12" name="T48"/>
                <a:gd fmla="*/ 9 h 11" name="T49"/>
                <a:gd fmla="*/ 1 w 12" name="T50"/>
                <a:gd fmla="*/ 9 h 11" name="T51"/>
                <a:gd fmla="*/ 0 w 12" name="T52"/>
                <a:gd fmla="*/ 7 h 11" name="T53"/>
                <a:gd fmla="*/ 0 w 12" name="T54"/>
                <a:gd fmla="*/ 5 h 11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1" w="12">
                  <a:moveTo>
                    <a:pt x="0" y="5"/>
                  </a:moveTo>
                  <a:cubicBezTo>
                    <a:pt x="0" y="4"/>
                    <a:pt x="1" y="1"/>
                    <a:pt x="4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8" y="0"/>
                    <a:pt x="8" y="1"/>
                  </a:cubicBezTo>
                  <a:cubicBezTo>
                    <a:pt x="9" y="1"/>
                    <a:pt x="10" y="2"/>
                    <a:pt x="10" y="2"/>
                  </a:cubicBezTo>
                  <a:cubicBezTo>
                    <a:pt x="10" y="2"/>
                    <a:pt x="12" y="2"/>
                    <a:pt x="12" y="5"/>
                  </a:cubicBezTo>
                  <a:cubicBezTo>
                    <a:pt x="12" y="5"/>
                    <a:pt x="12" y="8"/>
                    <a:pt x="12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9"/>
                    <a:pt x="10" y="8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7" y="6"/>
                    <a:pt x="7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141"/>
            <p:cNvSpPr/>
            <p:nvPr/>
          </p:nvSpPr>
          <p:spPr bwMode="auto">
            <a:xfrm>
              <a:off x="3363913" y="1790700"/>
              <a:ext cx="15875" cy="93663"/>
            </a:xfrm>
            <a:custGeom>
              <a:gdLst>
                <a:gd fmla="*/ 1 w 2" name="T0"/>
                <a:gd fmla="*/ 6 h 12" name="T1"/>
                <a:gd fmla="*/ 2 w 2" name="T2"/>
                <a:gd fmla="*/ 0 h 12" name="T3"/>
                <a:gd fmla="*/ 2 w 2" name="T4"/>
                <a:gd fmla="*/ 10 h 12" name="T5"/>
                <a:gd fmla="*/ 2 w 2" name="T6"/>
                <a:gd fmla="*/ 12 h 12" name="T7"/>
                <a:gd fmla="*/ 0 w 2" name="T8"/>
                <a:gd fmla="*/ 12 h 12" name="T9"/>
                <a:gd fmla="*/ 1 w 2" name="T10"/>
                <a:gd fmla="*/ 6 h 1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" w="2">
                  <a:moveTo>
                    <a:pt x="1" y="6"/>
                  </a:moveTo>
                  <a:cubicBezTo>
                    <a:pt x="0" y="5"/>
                    <a:pt x="1" y="1"/>
                    <a:pt x="2" y="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1" y="12"/>
                    <a:pt x="0" y="12"/>
                  </a:cubicBezTo>
                  <a:cubicBezTo>
                    <a:pt x="1" y="10"/>
                    <a:pt x="1" y="8"/>
                    <a:pt x="1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142"/>
            <p:cNvSpPr/>
            <p:nvPr/>
          </p:nvSpPr>
          <p:spPr bwMode="auto">
            <a:xfrm>
              <a:off x="3355975" y="1698625"/>
              <a:ext cx="63500" cy="349250"/>
            </a:xfrm>
            <a:custGeom>
              <a:gdLst>
                <a:gd fmla="*/ 4 w 8" name="T0"/>
                <a:gd fmla="*/ 44 h 45" name="T1"/>
                <a:gd fmla="*/ 1 w 8" name="T2"/>
                <a:gd fmla="*/ 45 h 45" name="T3"/>
                <a:gd fmla="*/ 0 w 8" name="T4"/>
                <a:gd fmla="*/ 44 h 45" name="T5"/>
                <a:gd fmla="*/ 2 w 8" name="T6"/>
                <a:gd fmla="*/ 23 h 45" name="T7"/>
                <a:gd fmla="*/ 2 w 8" name="T8"/>
                <a:gd fmla="*/ 14 h 45" name="T9"/>
                <a:gd fmla="*/ 2 w 8" name="T10"/>
                <a:gd fmla="*/ 8 h 45" name="T11"/>
                <a:gd fmla="*/ 4 w 8" name="T12"/>
                <a:gd fmla="*/ 3 h 45" name="T13"/>
                <a:gd fmla="*/ 8 w 8" name="T14"/>
                <a:gd fmla="*/ 0 h 45" name="T15"/>
                <a:gd fmla="*/ 8 w 8" name="T16"/>
                <a:gd fmla="*/ 3 h 45" name="T17"/>
                <a:gd fmla="*/ 4 w 8" name="T18"/>
                <a:gd fmla="*/ 12 h 45" name="T19"/>
                <a:gd fmla="*/ 5 w 8" name="T20"/>
                <a:gd fmla="*/ 19 h 45" name="T21"/>
                <a:gd fmla="*/ 4 w 8" name="T22"/>
                <a:gd fmla="*/ 32 h 45" name="T23"/>
                <a:gd fmla="*/ 4 w 8" name="T24"/>
                <a:gd fmla="*/ 44 h 4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5" w="8">
                  <a:moveTo>
                    <a:pt x="4" y="44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28"/>
                    <a:pt x="2" y="23"/>
                  </a:cubicBezTo>
                  <a:cubicBezTo>
                    <a:pt x="2" y="23"/>
                    <a:pt x="2" y="15"/>
                    <a:pt x="2" y="14"/>
                  </a:cubicBezTo>
                  <a:cubicBezTo>
                    <a:pt x="2" y="12"/>
                    <a:pt x="2" y="9"/>
                    <a:pt x="2" y="8"/>
                  </a:cubicBezTo>
                  <a:cubicBezTo>
                    <a:pt x="2" y="7"/>
                    <a:pt x="4" y="4"/>
                    <a:pt x="4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4" y="10"/>
                    <a:pt x="4" y="12"/>
                  </a:cubicBezTo>
                  <a:cubicBezTo>
                    <a:pt x="4" y="12"/>
                    <a:pt x="5" y="18"/>
                    <a:pt x="5" y="19"/>
                  </a:cubicBezTo>
                  <a:cubicBezTo>
                    <a:pt x="5" y="19"/>
                    <a:pt x="4" y="31"/>
                    <a:pt x="4" y="32"/>
                  </a:cubicBezTo>
                  <a:cubicBezTo>
                    <a:pt x="4" y="33"/>
                    <a:pt x="4" y="44"/>
                    <a:pt x="4" y="44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2" name="组合 41"/>
          <p:cNvGrpSpPr/>
          <p:nvPr/>
        </p:nvGrpSpPr>
        <p:grpSpPr>
          <a:xfrm flipH="1">
            <a:off x="6252838" y="3587431"/>
            <a:ext cx="1034185" cy="1699626"/>
            <a:chOff x="3054350" y="-398463"/>
            <a:chExt cx="387350" cy="636589"/>
          </a:xfrm>
        </p:grpSpPr>
        <p:sp>
          <p:nvSpPr>
            <p:cNvPr id="43" name="Freeform 712"/>
            <p:cNvSpPr/>
            <p:nvPr/>
          </p:nvSpPr>
          <p:spPr bwMode="auto">
            <a:xfrm>
              <a:off x="3309938" y="-320675"/>
              <a:ext cx="46038" cy="39688"/>
            </a:xfrm>
            <a:custGeom>
              <a:gdLst>
                <a:gd fmla="*/ 4 w 6" name="T0"/>
                <a:gd fmla="*/ 5 h 5" name="T1"/>
                <a:gd fmla="*/ 3 w 6" name="T2"/>
                <a:gd fmla="*/ 5 h 5" name="T3"/>
                <a:gd fmla="*/ 1 w 6" name="T4"/>
                <a:gd fmla="*/ 4 h 5" name="T5"/>
                <a:gd fmla="*/ 0 w 6" name="T6"/>
                <a:gd fmla="*/ 4 h 5" name="T7"/>
                <a:gd fmla="*/ 0 w 6" name="T8"/>
                <a:gd fmla="*/ 1 h 5" name="T9"/>
                <a:gd fmla="*/ 5 w 6" name="T10"/>
                <a:gd fmla="*/ 0 h 5" name="T11"/>
                <a:gd fmla="*/ 6 w 6" name="T12"/>
                <a:gd fmla="*/ 2 h 5" name="T13"/>
                <a:gd fmla="*/ 4 w 6" name="T14"/>
                <a:gd fmla="*/ 5 h 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" w="6">
                  <a:moveTo>
                    <a:pt x="4" y="5"/>
                  </a:moveTo>
                  <a:cubicBezTo>
                    <a:pt x="4" y="5"/>
                    <a:pt x="3" y="4"/>
                    <a:pt x="3" y="5"/>
                  </a:cubicBezTo>
                  <a:cubicBezTo>
                    <a:pt x="3" y="5"/>
                    <a:pt x="1" y="5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3"/>
                    <a:pt x="5" y="0"/>
                  </a:cubicBezTo>
                  <a:cubicBezTo>
                    <a:pt x="5" y="0"/>
                    <a:pt x="5" y="1"/>
                    <a:pt x="6" y="2"/>
                  </a:cubicBezTo>
                  <a:cubicBezTo>
                    <a:pt x="6" y="2"/>
                    <a:pt x="5" y="4"/>
                    <a:pt x="4" y="5"/>
                  </a:cubicBez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713"/>
            <p:cNvSpPr/>
            <p:nvPr/>
          </p:nvSpPr>
          <p:spPr bwMode="auto">
            <a:xfrm>
              <a:off x="3294063" y="-390525"/>
              <a:ext cx="61913" cy="93663"/>
            </a:xfrm>
            <a:custGeom>
              <a:gdLst>
                <a:gd fmla="*/ 8 w 8" name="T0"/>
                <a:gd fmla="*/ 5 h 12" name="T1"/>
                <a:gd fmla="*/ 8 w 8" name="T2"/>
                <a:gd fmla="*/ 6 h 12" name="T3"/>
                <a:gd fmla="*/ 8 w 8" name="T4"/>
                <a:gd fmla="*/ 7 h 12" name="T5"/>
                <a:gd fmla="*/ 8 w 8" name="T6"/>
                <a:gd fmla="*/ 8 h 12" name="T7"/>
                <a:gd fmla="*/ 8 w 8" name="T8"/>
                <a:gd fmla="*/ 9 h 12" name="T9"/>
                <a:gd fmla="*/ 6 w 8" name="T10"/>
                <a:gd fmla="*/ 12 h 12" name="T11"/>
                <a:gd fmla="*/ 4 w 8" name="T12"/>
                <a:gd fmla="*/ 12 h 12" name="T13"/>
                <a:gd fmla="*/ 1 w 8" name="T14"/>
                <a:gd fmla="*/ 9 h 12" name="T15"/>
                <a:gd fmla="*/ 1 w 8" name="T16"/>
                <a:gd fmla="*/ 8 h 12" name="T17"/>
                <a:gd fmla="*/ 1 w 8" name="T18"/>
                <a:gd fmla="*/ 8 h 12" name="T19"/>
                <a:gd fmla="*/ 0 w 8" name="T20"/>
                <a:gd fmla="*/ 7 h 12" name="T21"/>
                <a:gd fmla="*/ 0 w 8" name="T22"/>
                <a:gd fmla="*/ 6 h 12" name="T23"/>
                <a:gd fmla="*/ 0 w 8" name="T24"/>
                <a:gd fmla="*/ 4 h 12" name="T25"/>
                <a:gd fmla="*/ 3 w 8" name="T26"/>
                <a:gd fmla="*/ 1 h 12" name="T27"/>
                <a:gd fmla="*/ 8 w 8" name="T28"/>
                <a:gd fmla="*/ 3 h 12" name="T29"/>
                <a:gd fmla="*/ 8 w 8" name="T30"/>
                <a:gd fmla="*/ 5 h 1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2" w="8">
                  <a:moveTo>
                    <a:pt x="8" y="5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7" y="11"/>
                    <a:pt x="6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3" y="11"/>
                    <a:pt x="2" y="10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6" y="0"/>
                    <a:pt x="7" y="2"/>
                    <a:pt x="8" y="3"/>
                  </a:cubicBezTo>
                  <a:cubicBezTo>
                    <a:pt x="8" y="3"/>
                    <a:pt x="8" y="4"/>
                    <a:pt x="8" y="5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714"/>
            <p:cNvSpPr/>
            <p:nvPr/>
          </p:nvSpPr>
          <p:spPr bwMode="auto">
            <a:xfrm>
              <a:off x="3294063" y="-382588"/>
              <a:ext cx="61913" cy="85725"/>
            </a:xfrm>
            <a:custGeom>
              <a:gdLst>
                <a:gd fmla="*/ 0 w 8" name="T0"/>
                <a:gd fmla="*/ 5 h 11" name="T1"/>
                <a:gd fmla="*/ 0 w 8" name="T2"/>
                <a:gd fmla="*/ 3 h 11" name="T3"/>
                <a:gd fmla="*/ 1 w 8" name="T4"/>
                <a:gd fmla="*/ 0 h 11" name="T5"/>
                <a:gd fmla="*/ 2 w 8" name="T6"/>
                <a:gd fmla="*/ 1 h 11" name="T7"/>
                <a:gd fmla="*/ 2 w 8" name="T8"/>
                <a:gd fmla="*/ 4 h 11" name="T9"/>
                <a:gd fmla="*/ 2 w 8" name="T10"/>
                <a:gd fmla="*/ 6 h 11" name="T11"/>
                <a:gd fmla="*/ 2 w 8" name="T12"/>
                <a:gd fmla="*/ 7 h 11" name="T13"/>
                <a:gd fmla="*/ 4 w 8" name="T14"/>
                <a:gd fmla="*/ 9 h 11" name="T15"/>
                <a:gd fmla="*/ 4 w 8" name="T16"/>
                <a:gd fmla="*/ 10 h 11" name="T17"/>
                <a:gd fmla="*/ 6 w 8" name="T18"/>
                <a:gd fmla="*/ 10 h 11" name="T19"/>
                <a:gd fmla="*/ 7 w 8" name="T20"/>
                <a:gd fmla="*/ 8 h 11" name="T21"/>
                <a:gd fmla="*/ 7 w 8" name="T22"/>
                <a:gd fmla="*/ 7 h 11" name="T23"/>
                <a:gd fmla="*/ 7 w 8" name="T24"/>
                <a:gd fmla="*/ 7 h 11" name="T25"/>
                <a:gd fmla="*/ 7 w 8" name="T26"/>
                <a:gd fmla="*/ 5 h 11" name="T27"/>
                <a:gd fmla="*/ 6 w 8" name="T28"/>
                <a:gd fmla="*/ 4 h 11" name="T29"/>
                <a:gd fmla="*/ 6 w 8" name="T30"/>
                <a:gd fmla="*/ 3 h 11" name="T31"/>
                <a:gd fmla="*/ 6 w 8" name="T32"/>
                <a:gd fmla="*/ 1 h 11" name="T33"/>
                <a:gd fmla="*/ 6 w 8" name="T34"/>
                <a:gd fmla="*/ 0 h 11" name="T35"/>
                <a:gd fmla="*/ 8 w 8" name="T36"/>
                <a:gd fmla="*/ 2 h 11" name="T37"/>
                <a:gd fmla="*/ 8 w 8" name="T38"/>
                <a:gd fmla="*/ 4 h 11" name="T39"/>
                <a:gd fmla="*/ 8 w 8" name="T40"/>
                <a:gd fmla="*/ 5 h 11" name="T41"/>
                <a:gd fmla="*/ 8 w 8" name="T42"/>
                <a:gd fmla="*/ 6 h 11" name="T43"/>
                <a:gd fmla="*/ 8 w 8" name="T44"/>
                <a:gd fmla="*/ 7 h 11" name="T45"/>
                <a:gd fmla="*/ 8 w 8" name="T46"/>
                <a:gd fmla="*/ 8 h 11" name="T47"/>
                <a:gd fmla="*/ 6 w 8" name="T48"/>
                <a:gd fmla="*/ 11 h 11" name="T49"/>
                <a:gd fmla="*/ 4 w 8" name="T50"/>
                <a:gd fmla="*/ 11 h 11" name="T51"/>
                <a:gd fmla="*/ 1 w 8" name="T52"/>
                <a:gd fmla="*/ 8 h 11" name="T53"/>
                <a:gd fmla="*/ 1 w 8" name="T54"/>
                <a:gd fmla="*/ 7 h 11" name="T55"/>
                <a:gd fmla="*/ 1 w 8" name="T56"/>
                <a:gd fmla="*/ 7 h 11" name="T57"/>
                <a:gd fmla="*/ 0 w 8" name="T58"/>
                <a:gd fmla="*/ 6 h 11" name="T59"/>
                <a:gd fmla="*/ 0 w 8" name="T60"/>
                <a:gd fmla="*/ 5 h 11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11" w="8">
                  <a:moveTo>
                    <a:pt x="0" y="5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4"/>
                    <a:pt x="2" y="4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8"/>
                    <a:pt x="2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1"/>
                    <a:pt x="6" y="10"/>
                  </a:cubicBezTo>
                  <a:cubicBezTo>
                    <a:pt x="6" y="10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5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7" y="1"/>
                    <a:pt x="7" y="2"/>
                    <a:pt x="8" y="2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3" y="10"/>
                    <a:pt x="2" y="9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715"/>
            <p:cNvSpPr/>
            <p:nvPr/>
          </p:nvSpPr>
          <p:spPr bwMode="auto">
            <a:xfrm>
              <a:off x="3294063" y="-398463"/>
              <a:ext cx="61913" cy="69850"/>
            </a:xfrm>
            <a:custGeom>
              <a:gdLst>
                <a:gd fmla="*/ 8 w 8" name="T0"/>
                <a:gd fmla="*/ 7 h 9" name="T1"/>
                <a:gd fmla="*/ 8 w 8" name="T2"/>
                <a:gd fmla="*/ 7 h 9" name="T3"/>
                <a:gd fmla="*/ 7 w 8" name="T4"/>
                <a:gd fmla="*/ 6 h 9" name="T5"/>
                <a:gd fmla="*/ 7 w 8" name="T6"/>
                <a:gd fmla="*/ 4 h 9" name="T7"/>
                <a:gd fmla="*/ 3 w 8" name="T8"/>
                <a:gd fmla="*/ 4 h 9" name="T9"/>
                <a:gd fmla="*/ 2 w 8" name="T10"/>
                <a:gd fmla="*/ 4 h 9" name="T11"/>
                <a:gd fmla="*/ 1 w 8" name="T12"/>
                <a:gd fmla="*/ 6 h 9" name="T13"/>
                <a:gd fmla="*/ 1 w 8" name="T14"/>
                <a:gd fmla="*/ 8 h 9" name="T15"/>
                <a:gd fmla="*/ 1 w 8" name="T16"/>
                <a:gd fmla="*/ 9 h 9" name="T17"/>
                <a:gd fmla="*/ 1 w 8" name="T18"/>
                <a:gd fmla="*/ 9 h 9" name="T19"/>
                <a:gd fmla="*/ 1 w 8" name="T20"/>
                <a:gd fmla="*/ 7 h 9" name="T21"/>
                <a:gd fmla="*/ 0 w 8" name="T22"/>
                <a:gd fmla="*/ 7 h 9" name="T23"/>
                <a:gd fmla="*/ 0 w 8" name="T24"/>
                <a:gd fmla="*/ 6 h 9" name="T25"/>
                <a:gd fmla="*/ 0 w 8" name="T26"/>
                <a:gd fmla="*/ 5 h 9" name="T27"/>
                <a:gd fmla="*/ 2 w 8" name="T28"/>
                <a:gd fmla="*/ 1 h 9" name="T29"/>
                <a:gd fmla="*/ 4 w 8" name="T30"/>
                <a:gd fmla="*/ 1 h 9" name="T31"/>
                <a:gd fmla="*/ 7 w 8" name="T32"/>
                <a:gd fmla="*/ 2 h 9" name="T33"/>
                <a:gd fmla="*/ 8 w 8" name="T34"/>
                <a:gd fmla="*/ 4 h 9" name="T35"/>
                <a:gd fmla="*/ 8 w 8" name="T36"/>
                <a:gd fmla="*/ 6 h 9" name="T37"/>
                <a:gd fmla="*/ 8 w 8" name="T38"/>
                <a:gd fmla="*/ 6 h 9" name="T39"/>
                <a:gd fmla="*/ 8 w 8" name="T40"/>
                <a:gd fmla="*/ 7 h 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9" w="8"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6"/>
                    <a:pt x="7" y="6"/>
                  </a:cubicBezTo>
                  <a:cubicBezTo>
                    <a:pt x="7" y="5"/>
                    <a:pt x="6" y="4"/>
                    <a:pt x="7" y="4"/>
                  </a:cubicBezTo>
                  <a:cubicBezTo>
                    <a:pt x="7" y="4"/>
                    <a:pt x="4" y="3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5"/>
                    <a:pt x="1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4" y="1"/>
                    <a:pt x="6" y="1"/>
                    <a:pt x="7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</a:path>
              </a:pathLst>
            </a:custGeom>
            <a:solidFill>
              <a:srgbClr val="41272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716"/>
            <p:cNvSpPr/>
            <p:nvPr/>
          </p:nvSpPr>
          <p:spPr bwMode="auto">
            <a:xfrm>
              <a:off x="3387725" y="-103188"/>
              <a:ext cx="31750" cy="53975"/>
            </a:xfrm>
            <a:custGeom>
              <a:gdLst>
                <a:gd fmla="*/ 3 w 4" name="T0"/>
                <a:gd fmla="*/ 0 h 7" name="T1"/>
                <a:gd fmla="*/ 3 w 4" name="T2"/>
                <a:gd fmla="*/ 6 h 7" name="T3"/>
                <a:gd fmla="*/ 0 w 4" name="T4"/>
                <a:gd fmla="*/ 7 h 7" name="T5"/>
                <a:gd fmla="*/ 2 w 4" name="T6"/>
                <a:gd fmla="*/ 0 h 7" name="T7"/>
                <a:gd fmla="*/ 3 w 4" name="T8"/>
                <a:gd fmla="*/ 0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4">
                  <a:moveTo>
                    <a:pt x="3" y="0"/>
                  </a:moveTo>
                  <a:cubicBezTo>
                    <a:pt x="3" y="0"/>
                    <a:pt x="4" y="5"/>
                    <a:pt x="3" y="6"/>
                  </a:cubicBezTo>
                  <a:cubicBezTo>
                    <a:pt x="3" y="6"/>
                    <a:pt x="0" y="7"/>
                    <a:pt x="0" y="7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717"/>
            <p:cNvSpPr/>
            <p:nvPr/>
          </p:nvSpPr>
          <p:spPr bwMode="auto">
            <a:xfrm>
              <a:off x="3379788" y="-103188"/>
              <a:ext cx="23813" cy="38100"/>
            </a:xfrm>
            <a:custGeom>
              <a:gdLst>
                <a:gd fmla="*/ 3 w 3" name="T0"/>
                <a:gd fmla="*/ 2 h 5" name="T1"/>
                <a:gd fmla="*/ 2 w 3" name="T2"/>
                <a:gd fmla="*/ 5 h 5" name="T3"/>
                <a:gd fmla="*/ 2 w 3" name="T4"/>
                <a:gd fmla="*/ 3 h 5" name="T5"/>
                <a:gd fmla="*/ 1 w 3" name="T6"/>
                <a:gd fmla="*/ 0 h 5" name="T7"/>
                <a:gd fmla="*/ 3 w 3" name="T8"/>
                <a:gd fmla="*/ 2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3">
                  <a:moveTo>
                    <a:pt x="3" y="2"/>
                  </a:moveTo>
                  <a:cubicBezTo>
                    <a:pt x="3" y="2"/>
                    <a:pt x="3" y="5"/>
                    <a:pt x="2" y="5"/>
                  </a:cubicBezTo>
                  <a:cubicBezTo>
                    <a:pt x="2" y="5"/>
                    <a:pt x="2" y="3"/>
                    <a:pt x="2" y="3"/>
                  </a:cubicBezTo>
                  <a:cubicBezTo>
                    <a:pt x="2" y="3"/>
                    <a:pt x="0" y="2"/>
                    <a:pt x="1" y="0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718"/>
            <p:cNvSpPr/>
            <p:nvPr/>
          </p:nvSpPr>
          <p:spPr bwMode="auto">
            <a:xfrm>
              <a:off x="3263900" y="-312738"/>
              <a:ext cx="131763" cy="217488"/>
            </a:xfrm>
            <a:custGeom>
              <a:gdLst>
                <a:gd fmla="*/ 12 w 17" name="T0"/>
                <a:gd fmla="*/ 0 h 28" name="T1"/>
                <a:gd fmla="*/ 10 w 17" name="T2"/>
                <a:gd fmla="*/ 3 h 28" name="T3"/>
                <a:gd fmla="*/ 6 w 17" name="T4"/>
                <a:gd fmla="*/ 2 h 28" name="T5"/>
                <a:gd fmla="*/ 3 w 17" name="T6"/>
                <a:gd fmla="*/ 17 h 28" name="T7"/>
                <a:gd fmla="*/ 0 w 17" name="T8"/>
                <a:gd fmla="*/ 24 h 28" name="T9"/>
                <a:gd fmla="*/ 8 w 17" name="T10"/>
                <a:gd fmla="*/ 28 h 28" name="T11"/>
                <a:gd fmla="*/ 16 w 17" name="T12"/>
                <a:gd fmla="*/ 25 h 28" name="T13"/>
                <a:gd fmla="*/ 17 w 17" name="T14"/>
                <a:gd fmla="*/ 7 h 28" name="T15"/>
                <a:gd fmla="*/ 12 w 17" name="T16"/>
                <a:gd fmla="*/ 0 h 2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" w="17">
                  <a:moveTo>
                    <a:pt x="12" y="0"/>
                  </a:moveTo>
                  <a:cubicBezTo>
                    <a:pt x="12" y="0"/>
                    <a:pt x="11" y="3"/>
                    <a:pt x="10" y="3"/>
                  </a:cubicBezTo>
                  <a:cubicBezTo>
                    <a:pt x="10" y="3"/>
                    <a:pt x="8" y="3"/>
                    <a:pt x="6" y="2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719"/>
            <p:cNvSpPr/>
            <p:nvPr/>
          </p:nvSpPr>
          <p:spPr bwMode="auto">
            <a:xfrm>
              <a:off x="3263900" y="-134938"/>
              <a:ext cx="139700" cy="327025"/>
            </a:xfrm>
            <a:custGeom>
              <a:gdLst>
                <a:gd fmla="*/ 0 w 18" name="T0"/>
                <a:gd fmla="*/ 3 h 42" name="T1"/>
                <a:gd fmla="*/ 0 w 18" name="T2"/>
                <a:gd fmla="*/ 17 h 42" name="T3"/>
                <a:gd fmla="*/ 4 w 18" name="T4"/>
                <a:gd fmla="*/ 29 h 42" name="T5"/>
                <a:gd fmla="*/ 0 w 18" name="T6"/>
                <a:gd fmla="*/ 39 h 42" name="T7"/>
                <a:gd fmla="*/ 1 w 18" name="T8"/>
                <a:gd fmla="*/ 41 h 42" name="T9"/>
                <a:gd fmla="*/ 5 w 18" name="T10"/>
                <a:gd fmla="*/ 41 h 42" name="T11"/>
                <a:gd fmla="*/ 5 w 18" name="T12"/>
                <a:gd fmla="*/ 39 h 42" name="T13"/>
                <a:gd fmla="*/ 7 w 18" name="T14"/>
                <a:gd fmla="*/ 38 h 42" name="T15"/>
                <a:gd fmla="*/ 7 w 18" name="T16"/>
                <a:gd fmla="*/ 39 h 42" name="T17"/>
                <a:gd fmla="*/ 11 w 18" name="T18"/>
                <a:gd fmla="*/ 40 h 42" name="T19"/>
                <a:gd fmla="*/ 11 w 18" name="T20"/>
                <a:gd fmla="*/ 37 h 42" name="T21"/>
                <a:gd fmla="*/ 10 w 18" name="T22"/>
                <a:gd fmla="*/ 34 h 42" name="T23"/>
                <a:gd fmla="*/ 9 w 18" name="T24"/>
                <a:gd fmla="*/ 33 h 42" name="T25"/>
                <a:gd fmla="*/ 13 w 18" name="T26"/>
                <a:gd fmla="*/ 19 h 42" name="T27"/>
                <a:gd fmla="*/ 17 w 18" name="T28"/>
                <a:gd fmla="*/ 9 h 42" name="T29"/>
                <a:gd fmla="*/ 17 w 18" name="T30"/>
                <a:gd fmla="*/ 7 h 42" name="T31"/>
                <a:gd fmla="*/ 16 w 18" name="T32"/>
                <a:gd fmla="*/ 5 h 42" name="T33"/>
                <a:gd fmla="*/ 14 w 18" name="T34"/>
                <a:gd fmla="*/ 1 h 42" name="T35"/>
                <a:gd fmla="*/ 1 w 18" name="T36"/>
                <a:gd fmla="*/ 0 h 42" name="T37"/>
                <a:gd fmla="*/ 0 w 18" name="T38"/>
                <a:gd fmla="*/ 3 h 42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2" w="18">
                  <a:moveTo>
                    <a:pt x="0" y="3"/>
                  </a:moveTo>
                  <a:cubicBezTo>
                    <a:pt x="0" y="3"/>
                    <a:pt x="0" y="15"/>
                    <a:pt x="0" y="17"/>
                  </a:cubicBezTo>
                  <a:cubicBezTo>
                    <a:pt x="1" y="18"/>
                    <a:pt x="4" y="29"/>
                    <a:pt x="4" y="29"/>
                  </a:cubicBezTo>
                  <a:cubicBezTo>
                    <a:pt x="4" y="29"/>
                    <a:pt x="0" y="38"/>
                    <a:pt x="0" y="39"/>
                  </a:cubicBezTo>
                  <a:cubicBezTo>
                    <a:pt x="0" y="39"/>
                    <a:pt x="0" y="41"/>
                    <a:pt x="1" y="41"/>
                  </a:cubicBezTo>
                  <a:cubicBezTo>
                    <a:pt x="1" y="41"/>
                    <a:pt x="4" y="42"/>
                    <a:pt x="5" y="41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6" y="40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10" y="40"/>
                    <a:pt x="11" y="40"/>
                  </a:cubicBezTo>
                  <a:cubicBezTo>
                    <a:pt x="11" y="39"/>
                    <a:pt x="11" y="38"/>
                    <a:pt x="11" y="37"/>
                  </a:cubicBezTo>
                  <a:cubicBezTo>
                    <a:pt x="11" y="37"/>
                    <a:pt x="10" y="35"/>
                    <a:pt x="10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13" y="22"/>
                    <a:pt x="13" y="19"/>
                  </a:cubicBezTo>
                  <a:cubicBezTo>
                    <a:pt x="14" y="17"/>
                    <a:pt x="16" y="9"/>
                    <a:pt x="17" y="9"/>
                  </a:cubicBezTo>
                  <a:cubicBezTo>
                    <a:pt x="18" y="8"/>
                    <a:pt x="17" y="7"/>
                    <a:pt x="17" y="7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5" y="4"/>
                    <a:pt x="14" y="1"/>
                    <a:pt x="14" y="1"/>
                  </a:cubicBezTo>
                  <a:cubicBezTo>
                    <a:pt x="14" y="1"/>
                    <a:pt x="7" y="2"/>
                    <a:pt x="1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720"/>
            <p:cNvSpPr/>
            <p:nvPr/>
          </p:nvSpPr>
          <p:spPr bwMode="auto">
            <a:xfrm>
              <a:off x="3309938" y="130175"/>
              <a:ext cx="39688" cy="46038"/>
            </a:xfrm>
            <a:custGeom>
              <a:gdLst>
                <a:gd fmla="*/ 0 w 5" name="T0"/>
                <a:gd fmla="*/ 6 h 6" name="T1"/>
                <a:gd fmla="*/ 1 w 5" name="T2"/>
                <a:gd fmla="*/ 4 h 6" name="T3"/>
                <a:gd fmla="*/ 2 w 5" name="T4"/>
                <a:gd fmla="*/ 2 h 6" name="T5"/>
                <a:gd fmla="*/ 3 w 5" name="T6"/>
                <a:gd fmla="*/ 0 h 6" name="T7"/>
                <a:gd fmla="*/ 3 w 5" name="T8"/>
                <a:gd fmla="*/ 2 h 6" name="T9"/>
                <a:gd fmla="*/ 5 w 5" name="T10"/>
                <a:gd fmla="*/ 6 h 6" name="T11"/>
                <a:gd fmla="*/ 5 w 5" name="T12"/>
                <a:gd fmla="*/ 6 h 6" name="T13"/>
                <a:gd fmla="*/ 0 w 5" name="T14"/>
                <a:gd fmla="*/ 6 h 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" w="5">
                  <a:moveTo>
                    <a:pt x="0" y="6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2"/>
                    <a:pt x="3" y="2"/>
                  </a:cubicBezTo>
                  <a:cubicBezTo>
                    <a:pt x="3" y="3"/>
                    <a:pt x="4" y="4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721"/>
            <p:cNvSpPr/>
            <p:nvPr/>
          </p:nvSpPr>
          <p:spPr bwMode="auto">
            <a:xfrm>
              <a:off x="3263900" y="-127000"/>
              <a:ext cx="115888" cy="319088"/>
            </a:xfrm>
            <a:custGeom>
              <a:gdLst>
                <a:gd fmla="*/ 1 w 15" name="T0"/>
                <a:gd fmla="*/ 40 h 41" name="T1"/>
                <a:gd fmla="*/ 0 w 15" name="T2"/>
                <a:gd fmla="*/ 38 h 41" name="T3"/>
                <a:gd fmla="*/ 4 w 15" name="T4"/>
                <a:gd fmla="*/ 28 h 41" name="T5"/>
                <a:gd fmla="*/ 0 w 15" name="T6"/>
                <a:gd fmla="*/ 16 h 41" name="T7"/>
                <a:gd fmla="*/ 0 w 15" name="T8"/>
                <a:gd fmla="*/ 4 h 41" name="T9"/>
                <a:gd fmla="*/ 1 w 15" name="T10"/>
                <a:gd fmla="*/ 6 h 41" name="T11"/>
                <a:gd fmla="*/ 1 w 15" name="T12"/>
                <a:gd fmla="*/ 12 h 41" name="T13"/>
                <a:gd fmla="*/ 3 w 15" name="T14"/>
                <a:gd fmla="*/ 23 h 41" name="T15"/>
                <a:gd fmla="*/ 5 w 15" name="T16"/>
                <a:gd fmla="*/ 22 h 41" name="T17"/>
                <a:gd fmla="*/ 4 w 15" name="T18"/>
                <a:gd fmla="*/ 15 h 41" name="T19"/>
                <a:gd fmla="*/ 5 w 15" name="T20"/>
                <a:gd fmla="*/ 16 h 41" name="T21"/>
                <a:gd fmla="*/ 4 w 15" name="T22"/>
                <a:gd fmla="*/ 11 h 41" name="T23"/>
                <a:gd fmla="*/ 6 w 15" name="T24"/>
                <a:gd fmla="*/ 14 h 41" name="T25"/>
                <a:gd fmla="*/ 5 w 15" name="T26"/>
                <a:gd fmla="*/ 10 h 41" name="T27"/>
                <a:gd fmla="*/ 5 w 15" name="T28"/>
                <a:gd fmla="*/ 4 h 41" name="T29"/>
                <a:gd fmla="*/ 6 w 15" name="T30"/>
                <a:gd fmla="*/ 8 h 41" name="T31"/>
                <a:gd fmla="*/ 8 w 15" name="T32"/>
                <a:gd fmla="*/ 9 h 41" name="T33"/>
                <a:gd fmla="*/ 9 w 15" name="T34"/>
                <a:gd fmla="*/ 2 h 41" name="T35"/>
                <a:gd fmla="*/ 12 w 15" name="T36"/>
                <a:gd fmla="*/ 0 h 41" name="T37"/>
                <a:gd fmla="*/ 14 w 15" name="T38"/>
                <a:gd fmla="*/ 0 h 41" name="T39"/>
                <a:gd fmla="*/ 15 w 15" name="T40"/>
                <a:gd fmla="*/ 2 h 41" name="T41"/>
                <a:gd fmla="*/ 11 w 15" name="T42"/>
                <a:gd fmla="*/ 7 h 41" name="T43"/>
                <a:gd fmla="*/ 9 w 15" name="T44"/>
                <a:gd fmla="*/ 9 h 41" name="T45"/>
                <a:gd fmla="*/ 14 w 15" name="T46"/>
                <a:gd fmla="*/ 8 h 41" name="T47"/>
                <a:gd fmla="*/ 8 w 15" name="T48"/>
                <a:gd fmla="*/ 10 h 41" name="T49"/>
                <a:gd fmla="*/ 12 w 15" name="T50"/>
                <a:gd fmla="*/ 10 h 41" name="T51"/>
                <a:gd fmla="*/ 7 w 15" name="T52"/>
                <a:gd fmla="*/ 13 h 41" name="T53"/>
                <a:gd fmla="*/ 7 w 15" name="T54"/>
                <a:gd fmla="*/ 15 h 41" name="T55"/>
                <a:gd fmla="*/ 4 w 15" name="T56"/>
                <a:gd fmla="*/ 28 h 41" name="T57"/>
                <a:gd fmla="*/ 1 w 15" name="T58"/>
                <a:gd fmla="*/ 37 h 41" name="T59"/>
                <a:gd fmla="*/ 4 w 15" name="T60"/>
                <a:gd fmla="*/ 37 h 41" name="T61"/>
                <a:gd fmla="*/ 6 w 15" name="T62"/>
                <a:gd fmla="*/ 37 h 41" name="T63"/>
                <a:gd fmla="*/ 6 w 15" name="T64"/>
                <a:gd fmla="*/ 39 h 41" name="T65"/>
                <a:gd fmla="*/ 5 w 15" name="T66"/>
                <a:gd fmla="*/ 38 h 41" name="T67"/>
                <a:gd fmla="*/ 5 w 15" name="T68"/>
                <a:gd fmla="*/ 40 h 41" name="T69"/>
                <a:gd fmla="*/ 1 w 15" name="T70"/>
                <a:gd fmla="*/ 40 h 41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41" w="15">
                  <a:moveTo>
                    <a:pt x="1" y="40"/>
                  </a:moveTo>
                  <a:cubicBezTo>
                    <a:pt x="0" y="40"/>
                    <a:pt x="0" y="38"/>
                    <a:pt x="0" y="38"/>
                  </a:cubicBezTo>
                  <a:cubicBezTo>
                    <a:pt x="0" y="37"/>
                    <a:pt x="4" y="28"/>
                    <a:pt x="4" y="28"/>
                  </a:cubicBezTo>
                  <a:cubicBezTo>
                    <a:pt x="4" y="28"/>
                    <a:pt x="1" y="17"/>
                    <a:pt x="0" y="16"/>
                  </a:cubicBezTo>
                  <a:cubicBezTo>
                    <a:pt x="0" y="14"/>
                    <a:pt x="0" y="8"/>
                    <a:pt x="0" y="4"/>
                  </a:cubicBezTo>
                  <a:cubicBezTo>
                    <a:pt x="0" y="4"/>
                    <a:pt x="2" y="6"/>
                    <a:pt x="1" y="6"/>
                  </a:cubicBezTo>
                  <a:cubicBezTo>
                    <a:pt x="1" y="7"/>
                    <a:pt x="1" y="12"/>
                    <a:pt x="1" y="12"/>
                  </a:cubicBezTo>
                  <a:cubicBezTo>
                    <a:pt x="3" y="14"/>
                    <a:pt x="3" y="21"/>
                    <a:pt x="3" y="23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0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1"/>
                    <a:pt x="4" y="11"/>
                  </a:cubicBezTo>
                  <a:cubicBezTo>
                    <a:pt x="4" y="11"/>
                    <a:pt x="5" y="14"/>
                    <a:pt x="6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5" y="9"/>
                    <a:pt x="5" y="4"/>
                    <a:pt x="5" y="4"/>
                  </a:cubicBezTo>
                  <a:cubicBezTo>
                    <a:pt x="5" y="4"/>
                    <a:pt x="5" y="6"/>
                    <a:pt x="6" y="8"/>
                  </a:cubicBezTo>
                  <a:cubicBezTo>
                    <a:pt x="7" y="11"/>
                    <a:pt x="8" y="10"/>
                    <a:pt x="8" y="9"/>
                  </a:cubicBezTo>
                  <a:cubicBezTo>
                    <a:pt x="8" y="9"/>
                    <a:pt x="9" y="2"/>
                    <a:pt x="9" y="2"/>
                  </a:cubicBezTo>
                  <a:cubicBezTo>
                    <a:pt x="9" y="2"/>
                    <a:pt x="11" y="1"/>
                    <a:pt x="12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4" y="3"/>
                    <a:pt x="11" y="6"/>
                    <a:pt x="11" y="7"/>
                  </a:cubicBezTo>
                  <a:cubicBezTo>
                    <a:pt x="9" y="7"/>
                    <a:pt x="8" y="9"/>
                    <a:pt x="9" y="9"/>
                  </a:cubicBezTo>
                  <a:cubicBezTo>
                    <a:pt x="11" y="8"/>
                    <a:pt x="14" y="8"/>
                    <a:pt x="14" y="8"/>
                  </a:cubicBezTo>
                  <a:cubicBezTo>
                    <a:pt x="10" y="9"/>
                    <a:pt x="8" y="10"/>
                    <a:pt x="8" y="10"/>
                  </a:cubicBezTo>
                  <a:cubicBezTo>
                    <a:pt x="10" y="10"/>
                    <a:pt x="12" y="10"/>
                    <a:pt x="12" y="10"/>
                  </a:cubicBezTo>
                  <a:cubicBezTo>
                    <a:pt x="8" y="11"/>
                    <a:pt x="7" y="13"/>
                    <a:pt x="7" y="13"/>
                  </a:cubicBezTo>
                  <a:cubicBezTo>
                    <a:pt x="8" y="14"/>
                    <a:pt x="7" y="15"/>
                    <a:pt x="7" y="15"/>
                  </a:cubicBezTo>
                  <a:cubicBezTo>
                    <a:pt x="7" y="16"/>
                    <a:pt x="5" y="27"/>
                    <a:pt x="4" y="28"/>
                  </a:cubicBezTo>
                  <a:cubicBezTo>
                    <a:pt x="3" y="30"/>
                    <a:pt x="1" y="37"/>
                    <a:pt x="1" y="37"/>
                  </a:cubicBezTo>
                  <a:cubicBezTo>
                    <a:pt x="2" y="36"/>
                    <a:pt x="4" y="37"/>
                    <a:pt x="4" y="37"/>
                  </a:cubicBezTo>
                  <a:cubicBezTo>
                    <a:pt x="5" y="38"/>
                    <a:pt x="5" y="37"/>
                    <a:pt x="6" y="37"/>
                  </a:cubicBezTo>
                  <a:cubicBezTo>
                    <a:pt x="6" y="37"/>
                    <a:pt x="6" y="38"/>
                    <a:pt x="6" y="39"/>
                  </a:cubicBezTo>
                  <a:cubicBezTo>
                    <a:pt x="5" y="39"/>
                    <a:pt x="5" y="38"/>
                    <a:pt x="5" y="38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1"/>
                    <a:pt x="1" y="40"/>
                    <a:pt x="1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722"/>
            <p:cNvSpPr/>
            <p:nvPr/>
          </p:nvSpPr>
          <p:spPr bwMode="auto">
            <a:xfrm>
              <a:off x="3054350" y="-320675"/>
              <a:ext cx="53975" cy="69850"/>
            </a:xfrm>
            <a:custGeom>
              <a:gdLst>
                <a:gd fmla="*/ 6 w 7" name="T0"/>
                <a:gd fmla="*/ 9 h 9" name="T1"/>
                <a:gd fmla="*/ 5 w 7" name="T2"/>
                <a:gd fmla="*/ 9 h 9" name="T3"/>
                <a:gd fmla="*/ 2 w 7" name="T4"/>
                <a:gd fmla="*/ 6 h 9" name="T5"/>
                <a:gd fmla="*/ 2 w 7" name="T6"/>
                <a:gd fmla="*/ 5 h 9" name="T7"/>
                <a:gd fmla="*/ 1 w 7" name="T8"/>
                <a:gd fmla="*/ 3 h 9" name="T9"/>
                <a:gd fmla="*/ 2 w 7" name="T10"/>
                <a:gd fmla="*/ 3 h 9" name="T11"/>
                <a:gd fmla="*/ 1 w 7" name="T12"/>
                <a:gd fmla="*/ 2 h 9" name="T13"/>
                <a:gd fmla="*/ 1 w 7" name="T14"/>
                <a:gd fmla="*/ 0 h 9" name="T15"/>
                <a:gd fmla="*/ 1 w 7" name="T16"/>
                <a:gd fmla="*/ 0 h 9" name="T17"/>
                <a:gd fmla="*/ 2 w 7" name="T18"/>
                <a:gd fmla="*/ 1 h 9" name="T19"/>
                <a:gd fmla="*/ 3 w 7" name="T20"/>
                <a:gd fmla="*/ 2 h 9" name="T21"/>
                <a:gd fmla="*/ 4 w 7" name="T22"/>
                <a:gd fmla="*/ 4 h 9" name="T23"/>
                <a:gd fmla="*/ 6 w 7" name="T24"/>
                <a:gd fmla="*/ 6 h 9" name="T25"/>
                <a:gd fmla="*/ 7 w 7" name="T26"/>
                <a:gd fmla="*/ 7 h 9" name="T27"/>
                <a:gd fmla="*/ 6 w 7" name="T28"/>
                <a:gd fmla="*/ 9 h 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9" w="7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3" y="2"/>
                    <a:pt x="3" y="4"/>
                    <a:pt x="4" y="4"/>
                  </a:cubicBezTo>
                  <a:cubicBezTo>
                    <a:pt x="4" y="4"/>
                    <a:pt x="5" y="5"/>
                    <a:pt x="6" y="6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8"/>
                    <a:pt x="6" y="9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723"/>
            <p:cNvSpPr/>
            <p:nvPr/>
          </p:nvSpPr>
          <p:spPr bwMode="auto">
            <a:xfrm>
              <a:off x="3341688" y="-288925"/>
              <a:ext cx="30163" cy="22225"/>
            </a:xfrm>
            <a:custGeom>
              <a:gdLst>
                <a:gd fmla="*/ 19 w 19" name="T0"/>
                <a:gd fmla="*/ 14 h 14" name="T1"/>
                <a:gd fmla="*/ 0 w 19" name="T2"/>
                <a:gd fmla="*/ 0 h 14" name="T3"/>
                <a:gd fmla="*/ 19 w 19" name="T4"/>
                <a:gd fmla="*/ 14 h 14" name="T5"/>
                <a:gd fmla="*/ 19 w 19" name="T6"/>
                <a:gd fmla="*/ 14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9">
                  <a:moveTo>
                    <a:pt x="19" y="14"/>
                  </a:moveTo>
                  <a:lnTo>
                    <a:pt x="0" y="0"/>
                  </a:lnTo>
                  <a:lnTo>
                    <a:pt x="19" y="14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724"/>
            <p:cNvSpPr/>
            <p:nvPr/>
          </p:nvSpPr>
          <p:spPr bwMode="auto">
            <a:xfrm>
              <a:off x="3271838" y="-280988"/>
              <a:ext cx="61913" cy="146050"/>
            </a:xfrm>
            <a:custGeom>
              <a:gdLst>
                <a:gd fmla="*/ 8 w 8" name="T0"/>
                <a:gd fmla="*/ 0 h 19" name="T1"/>
                <a:gd fmla="*/ 5 w 8" name="T2"/>
                <a:gd fmla="*/ 2 h 19" name="T3"/>
                <a:gd fmla="*/ 2 w 8" name="T4"/>
                <a:gd fmla="*/ 10 h 19" name="T5"/>
                <a:gd fmla="*/ 0 w 8" name="T6"/>
                <a:gd fmla="*/ 18 h 19" name="T7"/>
                <a:gd fmla="*/ 6 w 8" name="T8"/>
                <a:gd fmla="*/ 18 h 19" name="T9"/>
                <a:gd fmla="*/ 3 w 8" name="T10"/>
                <a:gd fmla="*/ 16 h 19" name="T11"/>
                <a:gd fmla="*/ 6 w 8" name="T12"/>
                <a:gd fmla="*/ 12 h 19" name="T13"/>
                <a:gd fmla="*/ 5 w 8" name="T14"/>
                <a:gd fmla="*/ 10 h 19" name="T15"/>
                <a:gd fmla="*/ 5 w 8" name="T16"/>
                <a:gd fmla="*/ 3 h 19" name="T17"/>
                <a:gd fmla="*/ 8 w 8" name="T18"/>
                <a:gd fmla="*/ 0 h 1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" w="8">
                  <a:moveTo>
                    <a:pt x="8" y="0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5" y="19"/>
                    <a:pt x="6" y="18"/>
                  </a:cubicBezTo>
                  <a:cubicBezTo>
                    <a:pt x="6" y="18"/>
                    <a:pt x="3" y="19"/>
                    <a:pt x="3" y="16"/>
                  </a:cubicBezTo>
                  <a:cubicBezTo>
                    <a:pt x="3" y="13"/>
                    <a:pt x="5" y="13"/>
                    <a:pt x="6" y="12"/>
                  </a:cubicBezTo>
                  <a:cubicBezTo>
                    <a:pt x="6" y="12"/>
                    <a:pt x="5" y="12"/>
                    <a:pt x="5" y="10"/>
                  </a:cubicBezTo>
                  <a:cubicBezTo>
                    <a:pt x="5" y="8"/>
                    <a:pt x="5" y="3"/>
                    <a:pt x="5" y="3"/>
                  </a:cubicBezTo>
                  <a:cubicBezTo>
                    <a:pt x="5" y="3"/>
                    <a:pt x="6" y="1"/>
                    <a:pt x="8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725"/>
            <p:cNvSpPr/>
            <p:nvPr/>
          </p:nvSpPr>
          <p:spPr bwMode="auto">
            <a:xfrm>
              <a:off x="3355975" y="-304800"/>
              <a:ext cx="85725" cy="233363"/>
            </a:xfrm>
            <a:custGeom>
              <a:gdLst>
                <a:gd fmla="*/ 6 w 11" name="T0"/>
                <a:gd fmla="*/ 30 h 30" name="T1"/>
                <a:gd fmla="*/ 4 w 11" name="T2"/>
                <a:gd fmla="*/ 27 h 30" name="T3"/>
                <a:gd fmla="*/ 1 w 11" name="T4"/>
                <a:gd fmla="*/ 16 h 30" name="T5"/>
                <a:gd fmla="*/ 0 w 11" name="T6"/>
                <a:gd fmla="*/ 0 h 30" name="T7"/>
                <a:gd fmla="*/ 2 w 11" name="T8"/>
                <a:gd fmla="*/ 1 h 30" name="T9"/>
                <a:gd fmla="*/ 8 w 11" name="T10"/>
                <a:gd fmla="*/ 3 h 30" name="T11"/>
                <a:gd fmla="*/ 11 w 11" name="T12"/>
                <a:gd fmla="*/ 17 h 30" name="T13"/>
                <a:gd fmla="*/ 10 w 11" name="T14"/>
                <a:gd fmla="*/ 23 h 30" name="T15"/>
                <a:gd fmla="*/ 6 w 11" name="T16"/>
                <a:gd fmla="*/ 30 h 3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0" w="11">
                  <a:moveTo>
                    <a:pt x="6" y="30"/>
                  </a:moveTo>
                  <a:cubicBezTo>
                    <a:pt x="6" y="30"/>
                    <a:pt x="6" y="28"/>
                    <a:pt x="4" y="27"/>
                  </a:cubicBezTo>
                  <a:cubicBezTo>
                    <a:pt x="4" y="27"/>
                    <a:pt x="1" y="21"/>
                    <a:pt x="1" y="16"/>
                  </a:cubicBezTo>
                  <a:cubicBezTo>
                    <a:pt x="1" y="10"/>
                    <a:pt x="1" y="1"/>
                    <a:pt x="0" y="0"/>
                  </a:cubicBezTo>
                  <a:cubicBezTo>
                    <a:pt x="0" y="0"/>
                    <a:pt x="1" y="0"/>
                    <a:pt x="2" y="1"/>
                  </a:cubicBezTo>
                  <a:cubicBezTo>
                    <a:pt x="2" y="1"/>
                    <a:pt x="7" y="2"/>
                    <a:pt x="8" y="3"/>
                  </a:cubicBezTo>
                  <a:cubicBezTo>
                    <a:pt x="8" y="3"/>
                    <a:pt x="10" y="8"/>
                    <a:pt x="11" y="17"/>
                  </a:cubicBezTo>
                  <a:cubicBezTo>
                    <a:pt x="11" y="17"/>
                    <a:pt x="10" y="22"/>
                    <a:pt x="10" y="23"/>
                  </a:cubicBezTo>
                  <a:cubicBezTo>
                    <a:pt x="10" y="23"/>
                    <a:pt x="8" y="27"/>
                    <a:pt x="6" y="3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726"/>
            <p:cNvSpPr/>
            <p:nvPr/>
          </p:nvSpPr>
          <p:spPr bwMode="auto">
            <a:xfrm>
              <a:off x="3054350" y="-320675"/>
              <a:ext cx="46038" cy="69850"/>
            </a:xfrm>
            <a:custGeom>
              <a:gdLst>
                <a:gd fmla="*/ 1 w 6" name="T0"/>
                <a:gd fmla="*/ 0 h 9" name="T1"/>
                <a:gd fmla="*/ 1 w 6" name="T2"/>
                <a:gd fmla="*/ 0 h 9" name="T3"/>
                <a:gd fmla="*/ 2 w 6" name="T4"/>
                <a:gd fmla="*/ 3 h 9" name="T5"/>
                <a:gd fmla="*/ 2 w 6" name="T6"/>
                <a:gd fmla="*/ 4 h 9" name="T7"/>
                <a:gd fmla="*/ 1 w 6" name="T8"/>
                <a:gd fmla="*/ 4 h 9" name="T9"/>
                <a:gd fmla="*/ 2 w 6" name="T10"/>
                <a:gd fmla="*/ 6 h 9" name="T11"/>
                <a:gd fmla="*/ 5 w 6" name="T12"/>
                <a:gd fmla="*/ 8 h 9" name="T13"/>
                <a:gd fmla="*/ 6 w 6" name="T14"/>
                <a:gd fmla="*/ 8 h 9" name="T15"/>
                <a:gd fmla="*/ 6 w 6" name="T16"/>
                <a:gd fmla="*/ 8 h 9" name="T17"/>
                <a:gd fmla="*/ 6 w 6" name="T18"/>
                <a:gd fmla="*/ 9 h 9" name="T19"/>
                <a:gd fmla="*/ 5 w 6" name="T20"/>
                <a:gd fmla="*/ 9 h 9" name="T21"/>
                <a:gd fmla="*/ 2 w 6" name="T22"/>
                <a:gd fmla="*/ 6 h 9" name="T23"/>
                <a:gd fmla="*/ 2 w 6" name="T24"/>
                <a:gd fmla="*/ 5 h 9" name="T25"/>
                <a:gd fmla="*/ 1 w 6" name="T26"/>
                <a:gd fmla="*/ 3 h 9" name="T27"/>
                <a:gd fmla="*/ 2 w 6" name="T28"/>
                <a:gd fmla="*/ 3 h 9" name="T29"/>
                <a:gd fmla="*/ 1 w 6" name="T30"/>
                <a:gd fmla="*/ 2 h 9" name="T31"/>
                <a:gd fmla="*/ 1 w 6" name="T32"/>
                <a:gd fmla="*/ 0 h 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9" w="6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6"/>
                    <a:pt x="2" y="6"/>
                  </a:cubicBezTo>
                  <a:cubicBezTo>
                    <a:pt x="2" y="6"/>
                    <a:pt x="3" y="7"/>
                    <a:pt x="5" y="8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727"/>
            <p:cNvSpPr/>
            <p:nvPr/>
          </p:nvSpPr>
          <p:spPr bwMode="auto">
            <a:xfrm>
              <a:off x="3271838" y="-134938"/>
              <a:ext cx="100013" cy="23813"/>
            </a:xfrm>
            <a:custGeom>
              <a:gdLst>
                <a:gd fmla="*/ 1 w 13" name="T0"/>
                <a:gd fmla="*/ 0 h 3" name="T1"/>
                <a:gd fmla="*/ 12 w 13" name="T2"/>
                <a:gd fmla="*/ 1 h 3" name="T3"/>
                <a:gd fmla="*/ 13 w 13" name="T4"/>
                <a:gd fmla="*/ 2 h 3" name="T5"/>
                <a:gd fmla="*/ 0 w 13" name="T6"/>
                <a:gd fmla="*/ 1 h 3" name="T7"/>
                <a:gd fmla="*/ 1 w 13" name="T8"/>
                <a:gd fmla="*/ 0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13">
                  <a:moveTo>
                    <a:pt x="1" y="0"/>
                  </a:moveTo>
                  <a:cubicBezTo>
                    <a:pt x="5" y="2"/>
                    <a:pt x="10" y="2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5" y="3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728"/>
            <p:cNvSpPr/>
            <p:nvPr/>
          </p:nvSpPr>
          <p:spPr bwMode="auto">
            <a:xfrm>
              <a:off x="3363913" y="-280988"/>
              <a:ext cx="23813" cy="131763"/>
            </a:xfrm>
            <a:custGeom>
              <a:gdLst>
                <a:gd fmla="*/ 0 w 3" name="T0"/>
                <a:gd fmla="*/ 17 h 17" name="T1"/>
                <a:gd fmla="*/ 0 w 3" name="T2"/>
                <a:gd fmla="*/ 13 h 17" name="T3"/>
                <a:gd fmla="*/ 0 w 3" name="T4"/>
                <a:gd fmla="*/ 12 h 17" name="T5"/>
                <a:gd fmla="*/ 3 w 3" name="T6"/>
                <a:gd fmla="*/ 2 h 17" name="T7"/>
                <a:gd fmla="*/ 2 w 3" name="T8"/>
                <a:gd fmla="*/ 1 h 17" name="T9"/>
                <a:gd fmla="*/ 3 w 3" name="T10"/>
                <a:gd fmla="*/ 0 h 17" name="T11"/>
                <a:gd fmla="*/ 2 w 3" name="T12"/>
                <a:gd fmla="*/ 1 h 17" name="T13"/>
                <a:gd fmla="*/ 3 w 3" name="T14"/>
                <a:gd fmla="*/ 2 h 17" name="T15"/>
                <a:gd fmla="*/ 0 w 3" name="T16"/>
                <a:gd fmla="*/ 17 h 1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" w="3">
                  <a:moveTo>
                    <a:pt x="0" y="17"/>
                  </a:moveTo>
                  <a:cubicBezTo>
                    <a:pt x="0" y="15"/>
                    <a:pt x="0" y="14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8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8"/>
                    <a:pt x="1" y="14"/>
                    <a:pt x="0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729"/>
            <p:cNvSpPr/>
            <p:nvPr/>
          </p:nvSpPr>
          <p:spPr bwMode="auto">
            <a:xfrm>
              <a:off x="3092450" y="-274638"/>
              <a:ext cx="15875" cy="31750"/>
            </a:xfrm>
            <a:custGeom>
              <a:gdLst>
                <a:gd fmla="*/ 0 w 2" name="T0"/>
                <a:gd fmla="*/ 0 h 4" name="T1"/>
                <a:gd fmla="*/ 2 w 2" name="T2"/>
                <a:gd fmla="*/ 1 h 4" name="T3"/>
                <a:gd fmla="*/ 1 w 2" name="T4"/>
                <a:gd fmla="*/ 4 h 4" name="T5"/>
                <a:gd fmla="*/ 0 w 2" name="T6"/>
                <a:gd fmla="*/ 0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2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730"/>
            <p:cNvSpPr/>
            <p:nvPr/>
          </p:nvSpPr>
          <p:spPr bwMode="auto">
            <a:xfrm flipH="1">
              <a:off x="3387725" y="-219075"/>
              <a:ext cx="0" cy="14288"/>
            </a:xfrm>
            <a:custGeom>
              <a:gdLst>
                <a:gd fmla="*/ 0 h 2" name="T0"/>
                <a:gd fmla="*/ 2 h 2" name="T1"/>
                <a:gd fmla="*/ 0 h 2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731"/>
            <p:cNvSpPr/>
            <p:nvPr/>
          </p:nvSpPr>
          <p:spPr bwMode="auto">
            <a:xfrm>
              <a:off x="3379788" y="-266700"/>
              <a:ext cx="53975" cy="171450"/>
            </a:xfrm>
            <a:custGeom>
              <a:gdLst>
                <a:gd fmla="*/ 0 w 7" name="T0"/>
                <a:gd fmla="*/ 21 h 22" name="T1"/>
                <a:gd fmla="*/ 1 w 7" name="T2"/>
                <a:gd fmla="*/ 16 h 22" name="T3"/>
                <a:gd fmla="*/ 1 w 7" name="T4"/>
                <a:gd fmla="*/ 8 h 22" name="T5"/>
                <a:gd fmla="*/ 2 w 7" name="T6"/>
                <a:gd fmla="*/ 14 h 22" name="T7"/>
                <a:gd fmla="*/ 2 w 7" name="T8"/>
                <a:gd fmla="*/ 6 h 22" name="T9"/>
                <a:gd fmla="*/ 2 w 7" name="T10"/>
                <a:gd fmla="*/ 16 h 22" name="T11"/>
                <a:gd fmla="*/ 4 w 7" name="T12"/>
                <a:gd fmla="*/ 10 h 22" name="T13"/>
                <a:gd fmla="*/ 4 w 7" name="T14"/>
                <a:gd fmla="*/ 0 h 22" name="T15"/>
                <a:gd fmla="*/ 5 w 7" name="T16"/>
                <a:gd fmla="*/ 9 h 22" name="T17"/>
                <a:gd fmla="*/ 7 w 7" name="T18"/>
                <a:gd fmla="*/ 7 h 22" name="T19"/>
                <a:gd fmla="*/ 5 w 7" name="T20"/>
                <a:gd fmla="*/ 10 h 22" name="T21"/>
                <a:gd fmla="*/ 5 w 7" name="T22"/>
                <a:gd fmla="*/ 11 h 22" name="T23"/>
                <a:gd fmla="*/ 5 w 7" name="T24"/>
                <a:gd fmla="*/ 12 h 22" name="T25"/>
                <a:gd fmla="*/ 6 w 7" name="T26"/>
                <a:gd fmla="*/ 13 h 22" name="T27"/>
                <a:gd fmla="*/ 4 w 7" name="T28"/>
                <a:gd fmla="*/ 13 h 22" name="T29"/>
                <a:gd fmla="*/ 6 w 7" name="T30"/>
                <a:gd fmla="*/ 13 h 22" name="T31"/>
                <a:gd fmla="*/ 4 w 7" name="T32"/>
                <a:gd fmla="*/ 15 h 22" name="T33"/>
                <a:gd fmla="*/ 1 w 7" name="T34"/>
                <a:gd fmla="*/ 22 h 22" name="T35"/>
                <a:gd fmla="*/ 0 w 7" name="T36"/>
                <a:gd fmla="*/ 21 h 2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2" w="7">
                  <a:moveTo>
                    <a:pt x="0" y="21"/>
                  </a:moveTo>
                  <a:cubicBezTo>
                    <a:pt x="1" y="19"/>
                    <a:pt x="1" y="16"/>
                    <a:pt x="1" y="16"/>
                  </a:cubicBezTo>
                  <a:cubicBezTo>
                    <a:pt x="1" y="13"/>
                    <a:pt x="1" y="10"/>
                    <a:pt x="1" y="8"/>
                  </a:cubicBezTo>
                  <a:cubicBezTo>
                    <a:pt x="1" y="10"/>
                    <a:pt x="2" y="14"/>
                    <a:pt x="2" y="14"/>
                  </a:cubicBezTo>
                  <a:cubicBezTo>
                    <a:pt x="2" y="12"/>
                    <a:pt x="2" y="6"/>
                    <a:pt x="2" y="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4"/>
                    <a:pt x="4" y="10"/>
                    <a:pt x="4" y="10"/>
                  </a:cubicBezTo>
                  <a:cubicBezTo>
                    <a:pt x="3" y="7"/>
                    <a:pt x="4" y="0"/>
                    <a:pt x="4" y="0"/>
                  </a:cubicBezTo>
                  <a:cubicBezTo>
                    <a:pt x="4" y="0"/>
                    <a:pt x="4" y="8"/>
                    <a:pt x="5" y="9"/>
                  </a:cubicBezTo>
                  <a:cubicBezTo>
                    <a:pt x="6" y="10"/>
                    <a:pt x="7" y="7"/>
                    <a:pt x="7" y="7"/>
                  </a:cubicBezTo>
                  <a:cubicBezTo>
                    <a:pt x="6" y="9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5" y="12"/>
                    <a:pt x="4" y="13"/>
                    <a:pt x="4" y="13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5" y="13"/>
                    <a:pt x="4" y="14"/>
                    <a:pt x="4" y="15"/>
                  </a:cubicBezTo>
                  <a:cubicBezTo>
                    <a:pt x="3" y="15"/>
                    <a:pt x="2" y="20"/>
                    <a:pt x="1" y="22"/>
                  </a:cubicBezTo>
                  <a:cubicBezTo>
                    <a:pt x="1" y="22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732"/>
            <p:cNvSpPr/>
            <p:nvPr/>
          </p:nvSpPr>
          <p:spPr bwMode="auto">
            <a:xfrm>
              <a:off x="3092450" y="-304800"/>
              <a:ext cx="225425" cy="255588"/>
            </a:xfrm>
            <a:custGeom>
              <a:gdLst>
                <a:gd fmla="*/ 29 w 29" name="T0"/>
                <a:gd fmla="*/ 1 h 33" name="T1"/>
                <a:gd fmla="*/ 28 w 29" name="T2"/>
                <a:gd fmla="*/ 14 h 33" name="T3"/>
                <a:gd fmla="*/ 18 w 29" name="T4"/>
                <a:gd fmla="*/ 33 h 33" name="T5"/>
                <a:gd fmla="*/ 17 w 29" name="T6"/>
                <a:gd fmla="*/ 32 h 33" name="T7"/>
                <a:gd fmla="*/ 19 w 29" name="T8"/>
                <a:gd fmla="*/ 16 h 33" name="T9"/>
                <a:gd fmla="*/ 20 w 29" name="T10"/>
                <a:gd fmla="*/ 10 h 33" name="T11"/>
                <a:gd fmla="*/ 15 w 29" name="T12"/>
                <a:gd fmla="*/ 10 h 33" name="T13"/>
                <a:gd fmla="*/ 14 w 29" name="T14"/>
                <a:gd fmla="*/ 11 h 33" name="T15"/>
                <a:gd fmla="*/ 8 w 29" name="T16"/>
                <a:gd fmla="*/ 10 h 33" name="T17"/>
                <a:gd fmla="*/ 0 w 29" name="T18"/>
                <a:gd fmla="*/ 8 h 33" name="T19"/>
                <a:gd fmla="*/ 1 w 29" name="T20"/>
                <a:gd fmla="*/ 4 h 33" name="T21"/>
                <a:gd fmla="*/ 13 w 29" name="T22"/>
                <a:gd fmla="*/ 5 h 33" name="T23"/>
                <a:gd fmla="*/ 17 w 29" name="T24"/>
                <a:gd fmla="*/ 5 h 33" name="T25"/>
                <a:gd fmla="*/ 19 w 29" name="T26"/>
                <a:gd fmla="*/ 5 h 33" name="T27"/>
                <a:gd fmla="*/ 19 w 29" name="T28"/>
                <a:gd fmla="*/ 4 h 33" name="T29"/>
                <a:gd fmla="*/ 21 w 29" name="T30"/>
                <a:gd fmla="*/ 4 h 33" name="T31"/>
                <a:gd fmla="*/ 21 w 29" name="T32"/>
                <a:gd fmla="*/ 1 h 33" name="T33"/>
                <a:gd fmla="*/ 25 w 29" name="T34"/>
                <a:gd fmla="*/ 1 h 33" name="T35"/>
                <a:gd fmla="*/ 28 w 29" name="T36"/>
                <a:gd fmla="*/ 0 h 33" name="T37"/>
                <a:gd fmla="*/ 29 w 29" name="T38"/>
                <a:gd fmla="*/ 1 h 3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3" w="28">
                  <a:moveTo>
                    <a:pt x="29" y="1"/>
                  </a:moveTo>
                  <a:cubicBezTo>
                    <a:pt x="29" y="1"/>
                    <a:pt x="29" y="10"/>
                    <a:pt x="28" y="14"/>
                  </a:cubicBezTo>
                  <a:cubicBezTo>
                    <a:pt x="28" y="14"/>
                    <a:pt x="24" y="31"/>
                    <a:pt x="18" y="33"/>
                  </a:cubicBezTo>
                  <a:cubicBezTo>
                    <a:pt x="18" y="33"/>
                    <a:pt x="17" y="32"/>
                    <a:pt x="17" y="32"/>
                  </a:cubicBezTo>
                  <a:cubicBezTo>
                    <a:pt x="16" y="31"/>
                    <a:pt x="19" y="17"/>
                    <a:pt x="19" y="16"/>
                  </a:cubicBezTo>
                  <a:cubicBezTo>
                    <a:pt x="19" y="15"/>
                    <a:pt x="20" y="10"/>
                    <a:pt x="20" y="10"/>
                  </a:cubicBezTo>
                  <a:cubicBezTo>
                    <a:pt x="20" y="10"/>
                    <a:pt x="16" y="10"/>
                    <a:pt x="15" y="10"/>
                  </a:cubicBezTo>
                  <a:cubicBezTo>
                    <a:pt x="15" y="10"/>
                    <a:pt x="15" y="11"/>
                    <a:pt x="14" y="11"/>
                  </a:cubicBezTo>
                  <a:cubicBezTo>
                    <a:pt x="13" y="11"/>
                    <a:pt x="9" y="10"/>
                    <a:pt x="8" y="10"/>
                  </a:cubicBezTo>
                  <a:cubicBezTo>
                    <a:pt x="7" y="10"/>
                    <a:pt x="1" y="9"/>
                    <a:pt x="0" y="8"/>
                  </a:cubicBezTo>
                  <a:cubicBezTo>
                    <a:pt x="0" y="8"/>
                    <a:pt x="1" y="5"/>
                    <a:pt x="1" y="4"/>
                  </a:cubicBezTo>
                  <a:cubicBezTo>
                    <a:pt x="1" y="4"/>
                    <a:pt x="11" y="5"/>
                    <a:pt x="13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0" y="2"/>
                    <a:pt x="21" y="1"/>
                  </a:cubicBezTo>
                  <a:cubicBezTo>
                    <a:pt x="23" y="1"/>
                    <a:pt x="25" y="1"/>
                    <a:pt x="25" y="1"/>
                  </a:cubicBezTo>
                  <a:cubicBezTo>
                    <a:pt x="26" y="1"/>
                    <a:pt x="28" y="0"/>
                    <a:pt x="28" y="0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733"/>
            <p:cNvSpPr/>
            <p:nvPr/>
          </p:nvSpPr>
          <p:spPr bwMode="auto">
            <a:xfrm>
              <a:off x="3100388" y="-296863"/>
              <a:ext cx="217488" cy="231775"/>
            </a:xfrm>
            <a:custGeom>
              <a:gdLst>
                <a:gd fmla="*/ 1 w 28" name="T0"/>
                <a:gd fmla="*/ 4 h 30" name="T1"/>
                <a:gd fmla="*/ 11 w 28" name="T2"/>
                <a:gd fmla="*/ 5 h 30" name="T3"/>
                <a:gd fmla="*/ 16 w 28" name="T4"/>
                <a:gd fmla="*/ 7 h 30" name="T5"/>
                <a:gd fmla="*/ 13 w 28" name="T6"/>
                <a:gd fmla="*/ 5 h 30" name="T7"/>
                <a:gd fmla="*/ 17 w 28" name="T8"/>
                <a:gd fmla="*/ 7 h 30" name="T9"/>
                <a:gd fmla="*/ 15 w 28" name="T10"/>
                <a:gd fmla="*/ 5 h 30" name="T11"/>
                <a:gd fmla="*/ 18 w 28" name="T12"/>
                <a:gd fmla="*/ 7 h 30" name="T13"/>
                <a:gd fmla="*/ 17 w 28" name="T14"/>
                <a:gd fmla="*/ 5 h 30" name="T15"/>
                <a:gd fmla="*/ 17 w 28" name="T16"/>
                <a:gd fmla="*/ 4 h 30" name="T17"/>
                <a:gd fmla="*/ 18 w 28" name="T18"/>
                <a:gd fmla="*/ 4 h 30" name="T19"/>
                <a:gd fmla="*/ 19 w 28" name="T20"/>
                <a:gd fmla="*/ 6 h 30" name="T21"/>
                <a:gd fmla="*/ 19 w 28" name="T22"/>
                <a:gd fmla="*/ 4 h 30" name="T23"/>
                <a:gd fmla="*/ 20 w 28" name="T24"/>
                <a:gd fmla="*/ 5 h 30" name="T25"/>
                <a:gd fmla="*/ 20 w 28" name="T26"/>
                <a:gd fmla="*/ 5 h 30" name="T27"/>
                <a:gd fmla="*/ 20 w 28" name="T28"/>
                <a:gd fmla="*/ 1 h 30" name="T29"/>
                <a:gd fmla="*/ 20 w 28" name="T30"/>
                <a:gd fmla="*/ 0 h 30" name="T31"/>
                <a:gd fmla="*/ 22 w 28" name="T32"/>
                <a:gd fmla="*/ 0 h 30" name="T33"/>
                <a:gd fmla="*/ 22 w 28" name="T34"/>
                <a:gd fmla="*/ 0 h 30" name="T35"/>
                <a:gd fmla="*/ 24 w 28" name="T36"/>
                <a:gd fmla="*/ 0 h 30" name="T37"/>
                <a:gd fmla="*/ 23 w 28" name="T38"/>
                <a:gd fmla="*/ 2 h 30" name="T39"/>
                <a:gd fmla="*/ 27 w 28" name="T40"/>
                <a:gd fmla="*/ 0 h 30" name="T41"/>
                <a:gd fmla="*/ 28 w 28" name="T42"/>
                <a:gd fmla="*/ 0 h 30" name="T43"/>
                <a:gd fmla="*/ 28 w 28" name="T44"/>
                <a:gd fmla="*/ 1 h 30" name="T45"/>
                <a:gd fmla="*/ 26 w 28" name="T46"/>
                <a:gd fmla="*/ 2 h 30" name="T47"/>
                <a:gd fmla="*/ 27 w 28" name="T48"/>
                <a:gd fmla="*/ 8 h 30" name="T49"/>
                <a:gd fmla="*/ 27 w 28" name="T50"/>
                <a:gd fmla="*/ 12 h 30" name="T51"/>
                <a:gd fmla="*/ 27 w 28" name="T52"/>
                <a:gd fmla="*/ 13 h 30" name="T53"/>
                <a:gd fmla="*/ 26 w 28" name="T54"/>
                <a:gd fmla="*/ 15 h 30" name="T55"/>
                <a:gd fmla="*/ 25 w 28" name="T56"/>
                <a:gd fmla="*/ 8 h 30" name="T57"/>
                <a:gd fmla="*/ 25 w 28" name="T58"/>
                <a:gd fmla="*/ 3 h 30" name="T59"/>
                <a:gd fmla="*/ 25 w 28" name="T60"/>
                <a:gd fmla="*/ 9 h 30" name="T61"/>
                <a:gd fmla="*/ 25 w 28" name="T62"/>
                <a:gd fmla="*/ 15 h 30" name="T63"/>
                <a:gd fmla="*/ 20 w 28" name="T64"/>
                <a:gd fmla="*/ 27 h 30" name="T65"/>
                <a:gd fmla="*/ 17 w 28" name="T66"/>
                <a:gd fmla="*/ 30 h 30" name="T67"/>
                <a:gd fmla="*/ 19 w 28" name="T68"/>
                <a:gd fmla="*/ 19 h 30" name="T69"/>
                <a:gd fmla="*/ 19 w 28" name="T70"/>
                <a:gd fmla="*/ 8 h 30" name="T71"/>
                <a:gd fmla="*/ 15 w 28" name="T72"/>
                <a:gd fmla="*/ 8 h 30" name="T73"/>
                <a:gd fmla="*/ 12 w 28" name="T74"/>
                <a:gd fmla="*/ 8 h 30" name="T75"/>
                <a:gd fmla="*/ 13 w 28" name="T76"/>
                <a:gd fmla="*/ 8 h 30" name="T77"/>
                <a:gd fmla="*/ 9 w 28" name="T78"/>
                <a:gd fmla="*/ 8 h 30" name="T79"/>
                <a:gd fmla="*/ 0 w 28" name="T80"/>
                <a:gd fmla="*/ 7 h 30" name="T81"/>
                <a:gd fmla="*/ 1 w 28" name="T82"/>
                <a:gd fmla="*/ 4 h 30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30" w="28">
                  <a:moveTo>
                    <a:pt x="1" y="4"/>
                  </a:moveTo>
                  <a:cubicBezTo>
                    <a:pt x="2" y="3"/>
                    <a:pt x="11" y="5"/>
                    <a:pt x="11" y="5"/>
                  </a:cubicBezTo>
                  <a:cubicBezTo>
                    <a:pt x="11" y="5"/>
                    <a:pt x="15" y="8"/>
                    <a:pt x="16" y="7"/>
                  </a:cubicBezTo>
                  <a:cubicBezTo>
                    <a:pt x="16" y="7"/>
                    <a:pt x="13" y="6"/>
                    <a:pt x="13" y="5"/>
                  </a:cubicBezTo>
                  <a:cubicBezTo>
                    <a:pt x="14" y="4"/>
                    <a:pt x="17" y="7"/>
                    <a:pt x="17" y="7"/>
                  </a:cubicBezTo>
                  <a:cubicBezTo>
                    <a:pt x="17" y="7"/>
                    <a:pt x="16" y="5"/>
                    <a:pt x="15" y="5"/>
                  </a:cubicBezTo>
                  <a:cubicBezTo>
                    <a:pt x="15" y="5"/>
                    <a:pt x="17" y="4"/>
                    <a:pt x="18" y="7"/>
                  </a:cubicBezTo>
                  <a:cubicBezTo>
                    <a:pt x="18" y="7"/>
                    <a:pt x="18" y="6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19" y="5"/>
                    <a:pt x="19" y="6"/>
                    <a:pt x="19" y="6"/>
                  </a:cubicBezTo>
                  <a:cubicBezTo>
                    <a:pt x="19" y="6"/>
                    <a:pt x="19" y="4"/>
                    <a:pt x="19" y="4"/>
                  </a:cubicBezTo>
                  <a:cubicBezTo>
                    <a:pt x="19" y="4"/>
                    <a:pt x="20" y="3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8"/>
                    <a:pt x="22" y="2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2"/>
                    <a:pt x="23" y="2"/>
                  </a:cubicBezTo>
                  <a:cubicBezTo>
                    <a:pt x="23" y="2"/>
                    <a:pt x="26" y="1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1"/>
                    <a:pt x="26" y="2"/>
                    <a:pt x="26" y="2"/>
                  </a:cubicBezTo>
                  <a:cubicBezTo>
                    <a:pt x="25" y="2"/>
                    <a:pt x="27" y="4"/>
                    <a:pt x="27" y="8"/>
                  </a:cubicBezTo>
                  <a:cubicBezTo>
                    <a:pt x="27" y="9"/>
                    <a:pt x="27" y="11"/>
                    <a:pt x="27" y="12"/>
                  </a:cubicBezTo>
                  <a:cubicBezTo>
                    <a:pt x="27" y="12"/>
                    <a:pt x="27" y="13"/>
                    <a:pt x="27" y="13"/>
                  </a:cubicBezTo>
                  <a:cubicBezTo>
                    <a:pt x="27" y="13"/>
                    <a:pt x="27" y="14"/>
                    <a:pt x="26" y="15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15"/>
                    <a:pt x="25" y="15"/>
                  </a:cubicBezTo>
                  <a:cubicBezTo>
                    <a:pt x="24" y="16"/>
                    <a:pt x="20" y="27"/>
                    <a:pt x="20" y="2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9" y="19"/>
                    <a:pt x="19" y="19"/>
                  </a:cubicBezTo>
                  <a:cubicBezTo>
                    <a:pt x="19" y="18"/>
                    <a:pt x="19" y="8"/>
                    <a:pt x="19" y="8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3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2" y="9"/>
                    <a:pt x="10" y="8"/>
                    <a:pt x="9" y="8"/>
                  </a:cubicBezTo>
                  <a:cubicBezTo>
                    <a:pt x="8" y="8"/>
                    <a:pt x="0" y="7"/>
                    <a:pt x="0" y="7"/>
                  </a:cubicBezTo>
                  <a:cubicBezTo>
                    <a:pt x="0" y="7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734"/>
            <p:cNvSpPr/>
            <p:nvPr/>
          </p:nvSpPr>
          <p:spPr bwMode="auto">
            <a:xfrm>
              <a:off x="3263900" y="160338"/>
              <a:ext cx="69850" cy="77788"/>
            </a:xfrm>
            <a:custGeom>
              <a:gdLst>
                <a:gd fmla="*/ 4 w 9" name="T0"/>
                <a:gd fmla="*/ 2 h 10" name="T1"/>
                <a:gd fmla="*/ 6 w 9" name="T2"/>
                <a:gd fmla="*/ 5 h 10" name="T3"/>
                <a:gd fmla="*/ 8 w 9" name="T4"/>
                <a:gd fmla="*/ 9 h 10" name="T5"/>
                <a:gd fmla="*/ 4 w 9" name="T6"/>
                <a:gd fmla="*/ 9 h 10" name="T7"/>
                <a:gd fmla="*/ 2 w 9" name="T8"/>
                <a:gd fmla="*/ 7 h 10" name="T9"/>
                <a:gd fmla="*/ 0 w 9" name="T10"/>
                <a:gd fmla="*/ 5 h 10" name="T11"/>
                <a:gd fmla="*/ 0 w 9" name="T12"/>
                <a:gd fmla="*/ 2 h 10" name="T13"/>
                <a:gd fmla="*/ 4 w 9" name="T14"/>
                <a:gd fmla="*/ 2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9">
                  <a:moveTo>
                    <a:pt x="4" y="2"/>
                  </a:moveTo>
                  <a:cubicBezTo>
                    <a:pt x="4" y="2"/>
                    <a:pt x="5" y="4"/>
                    <a:pt x="6" y="5"/>
                  </a:cubicBezTo>
                  <a:cubicBezTo>
                    <a:pt x="6" y="5"/>
                    <a:pt x="9" y="8"/>
                    <a:pt x="8" y="9"/>
                  </a:cubicBezTo>
                  <a:cubicBezTo>
                    <a:pt x="8" y="9"/>
                    <a:pt x="6" y="10"/>
                    <a:pt x="4" y="9"/>
                  </a:cubicBezTo>
                  <a:cubicBezTo>
                    <a:pt x="2" y="8"/>
                    <a:pt x="3" y="7"/>
                    <a:pt x="2" y="7"/>
                  </a:cubicBezTo>
                  <a:cubicBezTo>
                    <a:pt x="2" y="7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0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735"/>
            <p:cNvSpPr/>
            <p:nvPr/>
          </p:nvSpPr>
          <p:spPr bwMode="auto">
            <a:xfrm>
              <a:off x="3309938" y="160338"/>
              <a:ext cx="46038" cy="61913"/>
            </a:xfrm>
            <a:custGeom>
              <a:gdLst>
                <a:gd fmla="*/ 4 w 6" name="T0"/>
                <a:gd fmla="*/ 1 h 8" name="T1"/>
                <a:gd fmla="*/ 5 w 6" name="T2"/>
                <a:gd fmla="*/ 4 h 8" name="T3"/>
                <a:gd fmla="*/ 5 w 6" name="T4"/>
                <a:gd fmla="*/ 7 h 8" name="T5"/>
                <a:gd fmla="*/ 1 w 6" name="T6"/>
                <a:gd fmla="*/ 7 h 8" name="T7"/>
                <a:gd fmla="*/ 1 w 6" name="T8"/>
                <a:gd fmla="*/ 4 h 8" name="T9"/>
                <a:gd fmla="*/ 1 w 6" name="T10"/>
                <a:gd fmla="*/ 0 h 8" name="T11"/>
                <a:gd fmla="*/ 4 w 6" name="T12"/>
                <a:gd fmla="*/ 1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6">
                  <a:moveTo>
                    <a:pt x="4" y="1"/>
                  </a:moveTo>
                  <a:cubicBezTo>
                    <a:pt x="4" y="1"/>
                    <a:pt x="4" y="3"/>
                    <a:pt x="5" y="4"/>
                  </a:cubicBezTo>
                  <a:cubicBezTo>
                    <a:pt x="5" y="4"/>
                    <a:pt x="6" y="7"/>
                    <a:pt x="5" y="7"/>
                  </a:cubicBezTo>
                  <a:cubicBezTo>
                    <a:pt x="5" y="7"/>
                    <a:pt x="1" y="8"/>
                    <a:pt x="1" y="7"/>
                  </a:cubicBezTo>
                  <a:cubicBezTo>
                    <a:pt x="0" y="6"/>
                    <a:pt x="1" y="4"/>
                    <a:pt x="1" y="4"/>
                  </a:cubicBezTo>
                  <a:cubicBezTo>
                    <a:pt x="1" y="4"/>
                    <a:pt x="1" y="1"/>
                    <a:pt x="1" y="0"/>
                  </a:cubicBezTo>
                  <a:cubicBezTo>
                    <a:pt x="1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736"/>
            <p:cNvSpPr/>
            <p:nvPr/>
          </p:nvSpPr>
          <p:spPr bwMode="auto">
            <a:xfrm>
              <a:off x="3309938" y="-95250"/>
              <a:ext cx="93663" cy="239713"/>
            </a:xfrm>
            <a:custGeom>
              <a:gdLst>
                <a:gd fmla="*/ 3 w 12" name="T0"/>
                <a:gd fmla="*/ 19 h 31" name="T1"/>
                <a:gd fmla="*/ 3 w 12" name="T2"/>
                <a:gd fmla="*/ 13 h 31" name="T3"/>
                <a:gd fmla="*/ 5 w 12" name="T4"/>
                <a:gd fmla="*/ 18 h 31" name="T5"/>
                <a:gd fmla="*/ 5 w 12" name="T6"/>
                <a:gd fmla="*/ 12 h 31" name="T7"/>
                <a:gd fmla="*/ 8 w 12" name="T8"/>
                <a:gd fmla="*/ 8 h 31" name="T9"/>
                <a:gd fmla="*/ 10 w 12" name="T10"/>
                <a:gd fmla="*/ 2 h 31" name="T11"/>
                <a:gd fmla="*/ 10 w 12" name="T12"/>
                <a:gd fmla="*/ 0 h 31" name="T13"/>
                <a:gd fmla="*/ 10 w 12" name="T14"/>
                <a:gd fmla="*/ 0 h 31" name="T15"/>
                <a:gd fmla="*/ 11 w 12" name="T16"/>
                <a:gd fmla="*/ 2 h 31" name="T17"/>
                <a:gd fmla="*/ 11 w 12" name="T18"/>
                <a:gd fmla="*/ 4 h 31" name="T19"/>
                <a:gd fmla="*/ 7 w 12" name="T20"/>
                <a:gd fmla="*/ 14 h 31" name="T21"/>
                <a:gd fmla="*/ 3 w 12" name="T22"/>
                <a:gd fmla="*/ 28 h 31" name="T23"/>
                <a:gd fmla="*/ 1 w 12" name="T24"/>
                <a:gd fmla="*/ 31 h 31" name="T25"/>
                <a:gd fmla="*/ 3 w 12" name="T26"/>
                <a:gd fmla="*/ 27 h 31" name="T27"/>
                <a:gd fmla="*/ 1 w 12" name="T28"/>
                <a:gd fmla="*/ 29 h 31" name="T29"/>
                <a:gd fmla="*/ 2 w 12" name="T30"/>
                <a:gd fmla="*/ 25 h 31" name="T31"/>
                <a:gd fmla="*/ 3 w 12" name="T32"/>
                <a:gd fmla="*/ 19 h 3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1" w="12">
                  <a:moveTo>
                    <a:pt x="3" y="19"/>
                  </a:moveTo>
                  <a:cubicBezTo>
                    <a:pt x="3" y="18"/>
                    <a:pt x="3" y="13"/>
                    <a:pt x="3" y="13"/>
                  </a:cubicBezTo>
                  <a:cubicBezTo>
                    <a:pt x="3" y="13"/>
                    <a:pt x="3" y="18"/>
                    <a:pt x="5" y="18"/>
                  </a:cubicBezTo>
                  <a:cubicBezTo>
                    <a:pt x="6" y="18"/>
                    <a:pt x="5" y="13"/>
                    <a:pt x="5" y="12"/>
                  </a:cubicBezTo>
                  <a:cubicBezTo>
                    <a:pt x="5" y="11"/>
                    <a:pt x="8" y="8"/>
                    <a:pt x="8" y="8"/>
                  </a:cubicBezTo>
                  <a:cubicBezTo>
                    <a:pt x="9" y="7"/>
                    <a:pt x="10" y="3"/>
                    <a:pt x="10" y="2"/>
                  </a:cubicBezTo>
                  <a:cubicBezTo>
                    <a:pt x="9" y="2"/>
                    <a:pt x="10" y="1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1"/>
                    <a:pt x="11" y="2"/>
                  </a:cubicBezTo>
                  <a:cubicBezTo>
                    <a:pt x="11" y="2"/>
                    <a:pt x="12" y="3"/>
                    <a:pt x="11" y="4"/>
                  </a:cubicBezTo>
                  <a:cubicBezTo>
                    <a:pt x="10" y="4"/>
                    <a:pt x="8" y="12"/>
                    <a:pt x="7" y="14"/>
                  </a:cubicBezTo>
                  <a:cubicBezTo>
                    <a:pt x="7" y="17"/>
                    <a:pt x="3" y="28"/>
                    <a:pt x="3" y="28"/>
                  </a:cubicBezTo>
                  <a:cubicBezTo>
                    <a:pt x="2" y="30"/>
                    <a:pt x="1" y="31"/>
                    <a:pt x="1" y="31"/>
                  </a:cubicBezTo>
                  <a:cubicBezTo>
                    <a:pt x="2" y="30"/>
                    <a:pt x="3" y="27"/>
                    <a:pt x="3" y="27"/>
                  </a:cubicBezTo>
                  <a:cubicBezTo>
                    <a:pt x="2" y="27"/>
                    <a:pt x="1" y="29"/>
                    <a:pt x="1" y="29"/>
                  </a:cubicBezTo>
                  <a:cubicBezTo>
                    <a:pt x="0" y="28"/>
                    <a:pt x="1" y="25"/>
                    <a:pt x="2" y="25"/>
                  </a:cubicBezTo>
                  <a:cubicBezTo>
                    <a:pt x="2" y="24"/>
                    <a:pt x="4" y="20"/>
                    <a:pt x="3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737"/>
            <p:cNvSpPr/>
            <p:nvPr/>
          </p:nvSpPr>
          <p:spPr bwMode="auto">
            <a:xfrm>
              <a:off x="3325813" y="-296863"/>
              <a:ext cx="30163" cy="155575"/>
            </a:xfrm>
            <a:custGeom>
              <a:gdLst>
                <a:gd fmla="*/ 4 w 4" name="T0"/>
                <a:gd fmla="*/ 18 h 20" name="T1"/>
                <a:gd fmla="*/ 2 w 4" name="T2"/>
                <a:gd fmla="*/ 20 h 20" name="T3"/>
                <a:gd fmla="*/ 0 w 4" name="T4"/>
                <a:gd fmla="*/ 18 h 20" name="T5"/>
                <a:gd fmla="*/ 0 w 4" name="T6"/>
                <a:gd fmla="*/ 5 h 20" name="T7"/>
                <a:gd fmla="*/ 1 w 4" name="T8"/>
                <a:gd fmla="*/ 3 h 20" name="T9"/>
                <a:gd fmla="*/ 1 w 4" name="T10"/>
                <a:gd fmla="*/ 2 h 20" name="T11"/>
                <a:gd fmla="*/ 2 w 4" name="T12"/>
                <a:gd fmla="*/ 1 h 20" name="T13"/>
                <a:gd fmla="*/ 3 w 4" name="T14"/>
                <a:gd fmla="*/ 3 h 20" name="T15"/>
                <a:gd fmla="*/ 4 w 4" name="T16"/>
                <a:gd fmla="*/ 4 h 20" name="T17"/>
                <a:gd fmla="*/ 4 w 4" name="T18"/>
                <a:gd fmla="*/ 18 h 2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0" w="4">
                  <a:moveTo>
                    <a:pt x="4" y="18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5"/>
                    <a:pt x="0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0"/>
                    <a:pt x="2" y="1"/>
                  </a:cubicBezTo>
                  <a:cubicBezTo>
                    <a:pt x="3" y="1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8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738"/>
            <p:cNvSpPr/>
            <p:nvPr/>
          </p:nvSpPr>
          <p:spPr bwMode="auto">
            <a:xfrm>
              <a:off x="3062288" y="-296863"/>
              <a:ext cx="14288" cy="15875"/>
            </a:xfrm>
            <a:custGeom>
              <a:gdLst>
                <a:gd fmla="*/ 2 w 2" name="T0"/>
                <a:gd fmla="*/ 2 h 2" name="T1"/>
                <a:gd fmla="*/ 0 w 2" name="T2"/>
                <a:gd fmla="*/ 1 h 2" name="T3"/>
                <a:gd fmla="*/ 1 w 2" name="T4"/>
                <a:gd fmla="*/ 0 h 2" name="T5"/>
                <a:gd fmla="*/ 2 w 2" name="T6"/>
                <a:gd fmla="*/ 2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2"/>
                  </a:moveTo>
                  <a:cubicBezTo>
                    <a:pt x="2" y="2"/>
                    <a:pt x="1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739"/>
            <p:cNvSpPr/>
            <p:nvPr/>
          </p:nvSpPr>
          <p:spPr bwMode="auto">
            <a:xfrm>
              <a:off x="3062288" y="-312738"/>
              <a:ext cx="14288" cy="15875"/>
            </a:xfrm>
            <a:custGeom>
              <a:gdLst>
                <a:gd fmla="*/ 9 w 9" name="T0"/>
                <a:gd fmla="*/ 10 h 10" name="T1"/>
                <a:gd fmla="*/ 4 w 9" name="T2"/>
                <a:gd fmla="*/ 5 h 10" name="T3"/>
                <a:gd fmla="*/ 0 w 9" name="T4"/>
                <a:gd fmla="*/ 0 h 10" name="T5"/>
                <a:gd fmla="*/ 4 w 9" name="T6"/>
                <a:gd fmla="*/ 5 h 10" name="T7"/>
                <a:gd fmla="*/ 9 w 9" name="T8"/>
                <a:gd fmla="*/ 10 h 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" w="9">
                  <a:moveTo>
                    <a:pt x="9" y="10"/>
                  </a:moveTo>
                  <a:lnTo>
                    <a:pt x="4" y="5"/>
                  </a:lnTo>
                  <a:lnTo>
                    <a:pt x="0" y="0"/>
                  </a:lnTo>
                  <a:lnTo>
                    <a:pt x="4" y="5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cxnSp>
        <p:nvCxnSpPr>
          <p:cNvPr id="105" name="直接连接符 104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/>
          <p:cNvSpPr txBox="1"/>
          <p:nvPr/>
        </p:nvSpPr>
        <p:spPr>
          <a:xfrm>
            <a:off x="5420437" y="1143528"/>
            <a:ext cx="135112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请输入标题</a:t>
            </a:r>
          </a:p>
        </p:txBody>
      </p:sp>
      <p:grpSp>
        <p:nvGrpSpPr>
          <p:cNvPr id="80" name="组合 79"/>
          <p:cNvGrpSpPr/>
          <p:nvPr/>
        </p:nvGrpSpPr>
        <p:grpSpPr>
          <a:xfrm>
            <a:off x="9438090" y="2898341"/>
            <a:ext cx="1577438" cy="307777"/>
            <a:chOff x="9438090" y="2898341"/>
            <a:chExt cx="1577438" cy="307777"/>
          </a:xfrm>
        </p:grpSpPr>
        <p:sp>
          <p:nvSpPr>
            <p:cNvPr id="78" name="椭圆 77"/>
            <p:cNvSpPr/>
            <p:nvPr/>
          </p:nvSpPr>
          <p:spPr>
            <a:xfrm>
              <a:off x="9438090" y="3003876"/>
              <a:ext cx="103633" cy="1036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9504774" y="2898341"/>
              <a:ext cx="1510753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400">
                  <a:solidFill>
                    <a:srgbClr val="78797B"/>
                  </a:solidFill>
                </a:rPr>
                <a:t>美观的定制设计</a:t>
              </a: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9438090" y="3219474"/>
            <a:ext cx="1577438" cy="307777"/>
            <a:chOff x="9438090" y="2898341"/>
            <a:chExt cx="1577438" cy="307777"/>
          </a:xfrm>
        </p:grpSpPr>
        <p:sp>
          <p:nvSpPr>
            <p:cNvPr id="119" name="椭圆 118"/>
            <p:cNvSpPr/>
            <p:nvPr/>
          </p:nvSpPr>
          <p:spPr>
            <a:xfrm>
              <a:off x="9438090" y="3003876"/>
              <a:ext cx="103633" cy="1036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9504774" y="2898341"/>
              <a:ext cx="1510753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400">
                  <a:solidFill>
                    <a:srgbClr val="78797B"/>
                  </a:solidFill>
                </a:rPr>
                <a:t>创意的动画效果</a:t>
              </a: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9438090" y="3540607"/>
            <a:ext cx="1577438" cy="307777"/>
            <a:chOff x="9438090" y="2898341"/>
            <a:chExt cx="1577438" cy="307777"/>
          </a:xfrm>
        </p:grpSpPr>
        <p:sp>
          <p:nvSpPr>
            <p:cNvPr id="122" name="椭圆 121"/>
            <p:cNvSpPr/>
            <p:nvPr/>
          </p:nvSpPr>
          <p:spPr>
            <a:xfrm>
              <a:off x="9438090" y="3003876"/>
              <a:ext cx="103633" cy="1036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9504774" y="2898341"/>
              <a:ext cx="1510753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400">
                  <a:solidFill>
                    <a:srgbClr val="78797B"/>
                  </a:solidFill>
                </a:rPr>
                <a:t>超值的服务报价</a:t>
              </a: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9438090" y="3861739"/>
            <a:ext cx="1577438" cy="307777"/>
            <a:chOff x="9438090" y="2898341"/>
            <a:chExt cx="1577438" cy="307777"/>
          </a:xfrm>
        </p:grpSpPr>
        <p:sp>
          <p:nvSpPr>
            <p:cNvPr id="125" name="椭圆 124"/>
            <p:cNvSpPr/>
            <p:nvPr/>
          </p:nvSpPr>
          <p:spPr>
            <a:xfrm>
              <a:off x="9438090" y="3003876"/>
              <a:ext cx="103633" cy="1036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9504774" y="2898340"/>
              <a:ext cx="1510753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400">
                  <a:solidFill>
                    <a:srgbClr val="78797B"/>
                  </a:solidFill>
                </a:rPr>
                <a:t>持续的技术支持</a:t>
              </a:r>
            </a:p>
          </p:txBody>
        </p:sp>
      </p:grpSp>
    </p:spTree>
    <p:extLst>
      <p:ext uri="{BB962C8B-B14F-4D97-AF65-F5344CB8AC3E}">
        <p14:creationId val="895829084"/>
      </p:ext>
    </p:extLst>
  </p:cSld>
  <p:clrMapOvr>
    <a:masterClrMapping/>
  </p:clrMapOvr>
  <mc:AlternateContent>
    <mc:Choice Requires="p14">
      <p:transition spd="med">
        <p14:reveal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7EB60BFB-08DA-4AAA-9591-FE9D7FAB67F3}" type="slidenum">
              <a:rPr altLang="en-US" lang="zh-CN" smtClean="0"/>
              <a:t>8</a:t>
            </a:fld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val="4162622805"/>
              </p:ext>
            </p:extLst>
          </p:nvPr>
        </p:nvGraphicFramePr>
        <p:xfrm>
          <a:off x="2278663" y="1727199"/>
          <a:ext cx="8070022" cy="417155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420437" y="1143528"/>
            <a:ext cx="135112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请输入标题</a:t>
            </a:r>
          </a:p>
        </p:txBody>
      </p:sp>
    </p:spTree>
    <p:extLst>
      <p:ext uri="{BB962C8B-B14F-4D97-AF65-F5344CB8AC3E}">
        <p14:creationId val="166894129"/>
      </p:ext>
    </p:extLst>
  </p:cSld>
  <p:clrMapOvr>
    <a:masterClrMapping/>
  </p:clrMapOvr>
  <mc:AlternateContent>
    <mc:Choice Requires="p14">
      <p:transition spd="med">
        <p14:reveal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14年年终总结">
      <a:majorFont>
        <a:latin typeface="Copperplate Gothic Bold"/>
        <a:ea typeface="微软雅黑"/>
        <a:cs typeface="Arial"/>
      </a:majorFont>
      <a:minorFont>
        <a:latin typeface="Copperplate Gothic Bold"/>
        <a:ea typeface="微软雅黑"/>
        <a:cs typeface="Arial"/>
      </a:minorFont>
    </a:fontScheme>
    <a:fmtScheme name="Book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80000">
              <a:schemeClr val="phClr">
                <a:tint val="7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7200000" scaled="1"/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180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>
              <a:rot lat="0" lon="0" rev="0"/>
            </a:camera>
            <a:lightRig rig="morning" dir="bl"/>
          </a:scene3d>
          <a:sp3d extrusionH="222250" contourW="25400" prstMaterial="matte">
            <a:bevelT w="38100" h="38100" prst="softRound"/>
            <a:bevelB/>
            <a:extrusionClr>
              <a:srgbClr val="FF0000"/>
            </a:extrusionClr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soft" dir="bl"/>
          </a:scene3d>
          <a:sp3d prstMaterial="plastic">
            <a:bevelT w="38100" h="381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视点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自定义 1">
    <a:majorFont>
      <a:latin typeface="Impact"/>
      <a:ea typeface="微软雅黑"/>
      <a:cs typeface="Arial"/>
    </a:majorFont>
    <a:minorFont>
      <a:latin typeface="Impact"/>
      <a:ea typeface="微软雅黑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211</Paragraphs>
  <Slides>22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1">
      <vt:lpstr>Arial</vt:lpstr>
      <vt:lpstr>Copperplate Gothic Bold</vt:lpstr>
      <vt:lpstr>微软雅黑</vt:lpstr>
      <vt:lpstr>Calibri Light</vt:lpstr>
      <vt:lpstr>Calibri</vt:lpstr>
      <vt:lpstr>华康俪金黑W8(P)</vt:lpstr>
      <vt:lpstr>Impact</vt:lpstr>
      <vt:lpstr>宋体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2021-08-22T11:47:24Z</dcterms:created>
  <cp:lastPrinted>2021-08-22T11:47:24Z</cp:lastPrinted>
  <dcterms:modified xsi:type="dcterms:W3CDTF">2021-08-22T05:33:58Z</dcterms:modified>
  <cp:revision>1</cp:revision>
</cp:coreProperties>
</file>