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70" r:id="rId14"/>
    <p:sldId id="267" r:id="rId15"/>
    <p:sldId id="27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微软雅黑" panose="020B0503020204020204" pitchFamily="34" charset="-122"/>
      <p:regular r:id="rId22"/>
      <p:bold r:id="rId23"/>
    </p:embeddedFont>
    <p:embeddedFont>
      <p:font typeface="方正静蕾简体" panose="02000000000000000000" pitchFamily="2" charset="-122"/>
      <p:regular r:id="rId24"/>
    </p:embeddedFont>
    <p:embeddedFont>
      <p:font typeface="Impact" panose="020B0806030902050204" pitchFamily="34" charset="0"/>
      <p:regular r:id="rId25"/>
    </p:embeddedFont>
  </p:embeddedFontLst>
  <p:custDataLst>
    <p:tags r:id="rId17"/>
  </p:custDataLst>
  <p:defaultTextStyle>
    <a:defPPr>
      <a:defRPr lang="zh-CN"/>
    </a:defPPr>
    <a:lvl1pPr algn="l" rtl="0" fontAlgn="base">
      <a:spcBef>
        <a:spcPct val="0"/>
      </a:spcBef>
      <a:spcAft>
        <a:spcPct val="0"/>
      </a:spcAft>
      <a:defRPr kern="1200">
        <a:solidFill>
          <a:schemeClr val="tx1"/>
        </a:solidFill>
        <a:latin typeface="Arial"/>
        <a:ea typeface="宋体"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665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8" d="100"/>
          <a:sy n="88" d="100"/>
        </p:scale>
        <p:origin x="222" y="96"/>
      </p:cViewPr>
      <p:guideLst>
        <p:guide orient="horz" pos="2160"/>
        <p:guide pos="6652"/>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tags/tag1.xml" Type="http://schemas.openxmlformats.org/officeDocument/2006/relationships/tags"/><Relationship Id="rId18" Target="fonts/font1.fntdata" Type="http://schemas.openxmlformats.org/officeDocument/2006/relationships/font"/><Relationship Id="rId19" Target="fonts/font2.fntdata" Type="http://schemas.openxmlformats.org/officeDocument/2006/relationships/font"/><Relationship Id="rId2" Target="notesMasters/notesMaster1.xml" Type="http://schemas.openxmlformats.org/officeDocument/2006/relationships/notesMaster"/><Relationship Id="rId20" Target="fonts/font3.fntdata" Type="http://schemas.openxmlformats.org/officeDocument/2006/relationships/font"/><Relationship Id="rId21" Target="fonts/font4.fntdata" Type="http://schemas.openxmlformats.org/officeDocument/2006/relationships/font"/><Relationship Id="rId22" Target="fonts/font5.fntdata" Type="http://schemas.openxmlformats.org/officeDocument/2006/relationships/font"/><Relationship Id="rId23" Target="fonts/font6.fntdata" Type="http://schemas.openxmlformats.org/officeDocument/2006/relationships/font"/><Relationship Id="rId24" Target="fonts/font7.fntdata" Type="http://schemas.openxmlformats.org/officeDocument/2006/relationships/font"/><Relationship Id="rId25" Target="fonts/font8.fntdata" Type="http://schemas.openxmlformats.org/officeDocument/2006/relationships/font"/><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slides/slide1.xml" Type="http://schemas.openxmlformats.org/officeDocument/2006/relationships/slide"/><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123F0973-485A-4F13-8F61-F22C82F175C5}" type="datetimeFigureOut">
              <a:rPr lang="zh-CN" altLang="en-US"/>
              <a:pPr>
                <a:defRPr/>
              </a:pPr>
              <a:t>2017/2/15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4D4C6244-9542-4BB5-BE4A-1A14BF0AE914}" type="slidenum">
              <a:rPr lang="zh-CN" altLang="en-US"/>
              <a:pPr>
                <a:defRPr/>
              </a:pPr>
              <a:t>‹#›</a:t>
            </a:fld>
            <a:endParaRPr lang="zh-CN" altLang="en-US"/>
          </a:p>
        </p:txBody>
      </p:sp>
    </p:spTree>
    <p:extLst>
      <p:ext uri="{BB962C8B-B14F-4D97-AF65-F5344CB8AC3E}">
        <p14:creationId val="34222233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5C8B38-864A-4AF7-A730-3EB4A32C56C0}" type="slidenum">
              <a:rPr lang="zh-CN" altLang="en-US"/>
              <a:pPr>
                <a:defRPr/>
              </a:pPr>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FF9969-6C79-4B5D-BB60-D365D00A6A85}" type="slidenum">
              <a:rPr lang="zh-CN" altLang="en-US"/>
              <a:pPr>
                <a:defRPr/>
              </a:pPr>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B5F4E6-FD13-4806-89F5-D612298178CD}" type="slidenum">
              <a:rPr lang="zh-CN" altLang="en-US"/>
              <a:pPr>
                <a:defRPr/>
              </a:pPr>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3" name="内容占位符 2"/>
          <p:cNvSpPr>
            <a:spLocks noGrp="1"/>
          </p:cNvSpPr>
          <p:nvPr>
            <p:ph idx="1"/>
          </p:nvPr>
        </p:nvSpPr>
        <p:spPr>
          <a:xfrm>
            <a:off x="609600" y="836715"/>
            <a:ext cx="10972800" cy="4525963"/>
          </a:xfrm>
        </p:spPr>
        <p:txBody>
          <a:bodyPr>
            <a:normAutofit/>
          </a:bodyPr>
          <a:lstStyle>
            <a:lvl1pPr marL="0" indent="0" algn="l">
              <a:lnSpc>
                <a:spcPct val="120000"/>
              </a:lnSpc>
              <a:spcBef>
                <a:spcPct val="0"/>
              </a:spcBef>
              <a:buNone/>
              <a:defRPr sz="2400">
                <a:solidFill>
                  <a:schemeClr val="tx1">
                    <a:lumMod val="65000"/>
                    <a:lumOff val="35000"/>
                  </a:schemeClr>
                </a:solidFill>
                <a:latin typeface="微软雅黑" pitchFamily="34" charset="-122"/>
                <a:ea typeface="微软雅黑" pitchFamily="34" charset="-122"/>
              </a:defRPr>
            </a:lvl1pPr>
            <a:lvl2pPr marL="0" indent="0" algn="l">
              <a:lnSpc>
                <a:spcPct val="120000"/>
              </a:lnSpc>
              <a:spcBef>
                <a:spcPct val="0"/>
              </a:spcBef>
              <a:buNone/>
              <a:defRPr sz="2400">
                <a:solidFill>
                  <a:schemeClr val="tx1">
                    <a:lumMod val="65000"/>
                    <a:lumOff val="35000"/>
                  </a:schemeClr>
                </a:solidFill>
                <a:latin typeface="微软雅黑" pitchFamily="34" charset="-122"/>
                <a:ea typeface="微软雅黑" pitchFamily="34" charset="-122"/>
              </a:defRPr>
            </a:lvl2pPr>
            <a:lvl3pPr marL="0" indent="0" algn="l">
              <a:lnSpc>
                <a:spcPct val="120000"/>
              </a:lnSpc>
              <a:spcBef>
                <a:spcPct val="0"/>
              </a:spcBef>
              <a:buNone/>
              <a:defRPr sz="2400">
                <a:solidFill>
                  <a:schemeClr val="tx1">
                    <a:lumMod val="65000"/>
                    <a:lumOff val="35000"/>
                  </a:schemeClr>
                </a:solidFill>
                <a:latin typeface="微软雅黑" pitchFamily="34" charset="-122"/>
                <a:ea typeface="微软雅黑" pitchFamily="34" charset="-122"/>
              </a:defRPr>
            </a:lvl3pPr>
            <a:lvl4pPr marL="0" indent="0" algn="l">
              <a:lnSpc>
                <a:spcPct val="120000"/>
              </a:lnSpc>
              <a:spcBef>
                <a:spcPct val="0"/>
              </a:spcBef>
              <a:buNone/>
              <a:defRPr sz="2400">
                <a:solidFill>
                  <a:schemeClr val="tx1">
                    <a:lumMod val="65000"/>
                    <a:lumOff val="35000"/>
                  </a:schemeClr>
                </a:solidFill>
                <a:latin typeface="微软雅黑" pitchFamily="34" charset="-122"/>
                <a:ea typeface="微软雅黑" pitchFamily="34" charset="-122"/>
              </a:defRPr>
            </a:lvl4pPr>
            <a:lvl5pPr marL="0" indent="0" algn="l">
              <a:lnSpc>
                <a:spcPct val="120000"/>
              </a:lnSpc>
              <a:spcBef>
                <a:spcPct val="0"/>
              </a:spcBef>
              <a:buNone/>
              <a:defRPr sz="2400">
                <a:solidFill>
                  <a:schemeClr val="tx1">
                    <a:lumMod val="65000"/>
                    <a:lumOff val="35000"/>
                  </a:schemeClr>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13DBEA-EE63-4F87-BE87-0CC142E4E63C}" type="slidenum">
              <a:rPr lang="zh-CN" altLang="en-US"/>
              <a:pPr>
                <a:defRPr/>
              </a:pPr>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A80363-553A-4F7F-85E8-157A783477FC}" type="slidenum">
              <a:rPr lang="zh-CN" altLang="en-US"/>
              <a:pPr>
                <a:defRPr/>
              </a:pPr>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FC652AE-6ADC-47F4-A58C-BB2909537387}" type="slidenum">
              <a:rPr lang="zh-CN" altLang="en-US"/>
              <a:pPr>
                <a:defRPr/>
              </a:pPr>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C59B965-1572-46E1-B0FA-27ECE0B9E01B}" type="slidenum">
              <a:rPr lang="zh-CN" altLang="en-US"/>
              <a:pPr>
                <a:defRPr/>
              </a:pPr>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CF458CF-A666-43F5-9E6A-163A423D6D8D}" type="slidenum">
              <a:rPr lang="zh-CN" altLang="en-US"/>
              <a:pPr>
                <a:defRPr/>
              </a:pPr>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14FB000-8775-4513-B753-213D5BC2AA12}" type="slidenum">
              <a:rPr lang="zh-CN" altLang="en-US"/>
              <a:pPr>
                <a:defRPr/>
              </a:pPr>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DCF17D6-B0C0-4E08-91C1-7895CC8924EA}" type="slidenum">
              <a:rPr lang="zh-CN" altLang="en-US"/>
              <a:pPr>
                <a:defRPr/>
              </a:pPr>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FAFEA19-919D-45E6-9BE3-396DDD19B305}" type="slidenum">
              <a:rPr lang="zh-CN" altLang="en-US"/>
              <a:pPr>
                <a:defRPr/>
              </a:pPr>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6"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3"/>
            <a:ext cx="109728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ea typeface="+mn-ea"/>
              </a:defRPr>
            </a:lvl1pPr>
          </a:lstStyle>
          <a:p>
            <a:pPr>
              <a:defRPr/>
            </a:pPr>
            <a:fld id="{AAD7CE3D-C455-4051-8D10-08A1BC28945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副标题 2"/>
          <p:cNvSpPr>
            <a:spLocks noGrp="1"/>
          </p:cNvSpPr>
          <p:nvPr>
            <p:ph idx="1" type="subTitle"/>
          </p:nvPr>
        </p:nvSpPr>
        <p:spPr>
          <a:xfrm>
            <a:off x="2424112" y="1557338"/>
            <a:ext cx="2951807" cy="863600"/>
          </a:xfrm>
        </p:spPr>
        <p:txBody>
          <a:bodyPr rtlCol="0">
            <a:noAutofit/>
          </a:bodyPr>
          <a:lstStyle/>
          <a:p>
            <a:pPr algn="l" fontAlgn="auto">
              <a:spcAft>
                <a:spcPct val="0"/>
              </a:spcAft>
              <a:defRPr/>
            </a:pPr>
            <a:r>
              <a:rPr altLang="zh-CN" lang="en-US" sz="5400">
                <a:solidFill>
                  <a:schemeClr val="tx1">
                    <a:lumMod val="65000"/>
                    <a:lumOff val="35000"/>
                  </a:schemeClr>
                </a:solidFill>
                <a:latin charset="0" pitchFamily="34" typeface="Impact"/>
              </a:rPr>
              <a:t>Andy Guo</a:t>
            </a:r>
          </a:p>
        </p:txBody>
      </p:sp>
      <p:grpSp>
        <p:nvGrpSpPr>
          <p:cNvPr id="2" name="组合 1"/>
          <p:cNvGrpSpPr/>
          <p:nvPr/>
        </p:nvGrpSpPr>
        <p:grpSpPr>
          <a:xfrm>
            <a:off x="7767371" y="44450"/>
            <a:ext cx="4427537" cy="5367338"/>
            <a:chOff x="4716463" y="44450"/>
            <a:chExt cx="4427537" cy="5367338"/>
          </a:xfrm>
        </p:grpSpPr>
        <p:sp>
          <p:nvSpPr>
            <p:cNvPr id="10" name="矩形 9"/>
            <p:cNvSpPr/>
            <p:nvPr/>
          </p:nvSpPr>
          <p:spPr>
            <a:xfrm>
              <a:off x="6372200" y="3645024"/>
              <a:ext cx="648071"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z="100">
                  <a:solidFill>
                    <a:srgbClr val="EEECE1">
                      <a:lumMod val="25000"/>
                    </a:srgbClr>
                  </a:solidFill>
                </a:rPr>
                <a:t>PPT模板下载：www.1ppt.com/moban/     行业PPT模板：www.1ppt.com/hangye/ </a:t>
              </a:r>
            </a:p>
            <a:p>
              <a:r>
                <a:rPr altLang="zh-CN" lang="en-US" sz="100">
                  <a:solidFill>
                    <a:srgbClr val="EEECE1">
                      <a:lumMod val="25000"/>
                    </a:srgbClr>
                  </a:solidFill>
                </a:rPr>
                <a:t>节日PPT模板：www.1ppt.com/jieri/           PPT素材下载：www.1ppt.com/sucai/</a:t>
              </a:r>
            </a:p>
            <a:p>
              <a:r>
                <a:rPr altLang="zh-CN" lang="en-US" sz="100">
                  <a:solidFill>
                    <a:srgbClr val="EEECE1">
                      <a:lumMod val="25000"/>
                    </a:srgbClr>
                  </a:solidFill>
                </a:rPr>
                <a:t>PPT背景图片：www.1ppt.com/beijing/      PPT图表下载：www.1ppt.com/tubiao/      </a:t>
              </a:r>
            </a:p>
            <a:p>
              <a:r>
                <a:rPr altLang="zh-CN" lang="en-US" sz="100">
                  <a:solidFill>
                    <a:srgbClr val="EEECE1">
                      <a:lumMod val="25000"/>
                    </a:srgbClr>
                  </a:solidFill>
                </a:rPr>
                <a:t>优秀PPT下载：www.1ppt.com/xiazai/        PPT教程： www.1ppt.com/powerpoint/      </a:t>
              </a:r>
            </a:p>
            <a:p>
              <a:r>
                <a:rPr altLang="zh-CN" lang="en-US" sz="100">
                  <a:solidFill>
                    <a:srgbClr val="EEECE1">
                      <a:lumMod val="25000"/>
                    </a:srgbClr>
                  </a:solidFill>
                </a:rPr>
                <a:t>Word教程： www.1ppt.com/word/              Excel教程：www.1ppt.com/excel/  </a:t>
              </a:r>
            </a:p>
            <a:p>
              <a:r>
                <a:rPr altLang="zh-CN" lang="en-US" sz="100">
                  <a:solidFill>
                    <a:srgbClr val="EEECE1">
                      <a:lumMod val="25000"/>
                    </a:srgbClr>
                  </a:solidFill>
                </a:rPr>
                <a:t>资料下载：www.1ppt.com/ziliao/                PPT课件下载：www.1ppt.com/kejian/ </a:t>
              </a:r>
            </a:p>
            <a:p>
              <a:r>
                <a:rPr altLang="zh-CN" lang="en-US" sz="100">
                  <a:solidFill>
                    <a:srgbClr val="EEECE1">
                      <a:lumMod val="25000"/>
                    </a:srgbClr>
                  </a:solidFill>
                </a:rPr>
                <a:t>范文下载：www.1ppt.com/fanwen/             试卷下载：www.1ppt.com/shiti/  </a:t>
              </a:r>
            </a:p>
            <a:p>
              <a:r>
                <a:rPr altLang="zh-CN" lang="en-US" sz="100">
                  <a:solidFill>
                    <a:srgbClr val="EEECE1">
                      <a:lumMod val="25000"/>
                    </a:srgbClr>
                  </a:solidFill>
                </a:rPr>
                <a:t>教案下载：www.1ppt.com/jiaoan/  </a:t>
              </a:r>
            </a:p>
            <a:p>
              <a:r>
                <a:rPr altLang="zh-CN" lang="en-US" sz="100">
                  <a:solidFill>
                    <a:srgbClr val="EEECE1">
                      <a:lumMod val="25000"/>
                    </a:srgbClr>
                  </a:solidFill>
                </a:rPr>
                <a:t>  </a:t>
              </a:r>
            </a:p>
          </p:txBody>
        </p:sp>
        <p:pic>
          <p:nvPicPr>
            <p:cNvPr descr="2457331_133443140643_2.jpg" id="15362" name="图片 3"/>
            <p:cNvPicPr>
              <a:picLocks noChangeAspect="1"/>
            </p:cNvPicPr>
            <p:nvPr/>
          </p:nvPicPr>
          <p:blipFill>
            <a:blip r:embed="rId2"/>
            <a:stretch>
              <a:fillRect/>
            </a:stretch>
          </p:blipFill>
          <p:spPr bwMode="auto">
            <a:xfrm>
              <a:off x="4716463" y="44450"/>
              <a:ext cx="4427537" cy="5367338"/>
            </a:xfrm>
            <a:prstGeom prst="rect">
              <a:avLst/>
            </a:prstGeom>
            <a:noFill/>
            <a:ln w="9525">
              <a:noFill/>
              <a:miter lim="800000"/>
            </a:ln>
          </p:spPr>
        </p:pic>
      </p:grpSp>
      <p:sp>
        <p:nvSpPr>
          <p:cNvPr id="6" name="矩形 5"/>
          <p:cNvSpPr/>
          <p:nvPr/>
        </p:nvSpPr>
        <p:spPr>
          <a:xfrm>
            <a:off x="0" y="4724400"/>
            <a:ext cx="12192000" cy="2133600"/>
          </a:xfrm>
          <a:prstGeom prst="rect">
            <a:avLst/>
          </a:prstGeom>
          <a:solidFill>
            <a:srgbClr val="3399FF"/>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5364" name="标题 1"/>
          <p:cNvSpPr>
            <a:spLocks noGrp="1"/>
          </p:cNvSpPr>
          <p:nvPr>
            <p:ph type="ctrTitle"/>
          </p:nvPr>
        </p:nvSpPr>
        <p:spPr>
          <a:xfrm>
            <a:off x="1992313" y="5013328"/>
            <a:ext cx="7772400" cy="1470025"/>
          </a:xfrm>
        </p:spPr>
        <p:txBody>
          <a:bodyPr/>
          <a:lstStyle/>
          <a:p>
            <a:r>
              <a:rPr altLang="en-US" b="1" lang="zh-CN" smtClean="0">
                <a:solidFill>
                  <a:schemeClr val="bg1"/>
                </a:solidFill>
                <a:latin charset="-122" pitchFamily="34" typeface="微软雅黑"/>
                <a:ea charset="-122" pitchFamily="34" typeface="微软雅黑"/>
              </a:rPr>
              <a:t>助你收获成功的       种思维</a:t>
            </a:r>
          </a:p>
        </p:txBody>
      </p:sp>
      <p:sp>
        <p:nvSpPr>
          <p:cNvPr id="7" name="TextBox 6"/>
          <p:cNvSpPr txBox="1"/>
          <p:nvPr/>
        </p:nvSpPr>
        <p:spPr>
          <a:xfrm>
            <a:off x="2279653" y="2420938"/>
            <a:ext cx="2663825" cy="1188720"/>
          </a:xfrm>
          <a:prstGeom prst="rect">
            <a:avLst/>
          </a:prstGeom>
          <a:noFill/>
        </p:spPr>
        <p:txBody>
          <a:bodyPr>
            <a:spAutoFit/>
          </a:bodyPr>
          <a:lstStyle/>
          <a:p>
            <a:pPr fontAlgn="auto">
              <a:spcBef>
                <a:spcPct val="0"/>
              </a:spcBef>
              <a:spcAft>
                <a:spcPct val="0"/>
              </a:spcAft>
              <a:defRPr/>
            </a:pPr>
            <a:r>
              <a:rPr altLang="zh-CN" b="1" lang="en-US" sz="3600">
                <a:solidFill>
                  <a:schemeClr val="tx1">
                    <a:lumMod val="65000"/>
                    <a:lumOff val="35000"/>
                  </a:schemeClr>
                </a:solidFill>
                <a:latin charset="-122" pitchFamily="34" typeface="微软雅黑"/>
                <a:ea charset="-122" pitchFamily="34" typeface="微软雅黑"/>
              </a:rPr>
              <a:t>【PPT作品】</a:t>
            </a:r>
          </a:p>
        </p:txBody>
      </p:sp>
      <p:sp>
        <p:nvSpPr>
          <p:cNvPr id="5" name="TextBox 4"/>
          <p:cNvSpPr txBox="1"/>
          <p:nvPr/>
        </p:nvSpPr>
        <p:spPr>
          <a:xfrm>
            <a:off x="6639013" y="5129900"/>
            <a:ext cx="936104" cy="1310640"/>
          </a:xfrm>
          <a:prstGeom prst="rect">
            <a:avLst/>
          </a:prstGeom>
          <a:noFill/>
        </p:spPr>
        <p:txBody>
          <a:bodyPr>
            <a:spAutoFit/>
          </a:bodyPr>
          <a:lstStyle/>
          <a:p>
            <a:pPr fontAlgn="auto">
              <a:spcBef>
                <a:spcPct val="0"/>
              </a:spcBef>
              <a:spcAft>
                <a:spcPct val="0"/>
              </a:spcAft>
              <a:defRPr/>
            </a:pPr>
            <a:r>
              <a:rPr altLang="zh-CN" lang="en-US" sz="8000">
                <a:ln cmpd="sng" w="18415">
                  <a:solidFill>
                    <a:srgbClr val="FFFFFF"/>
                  </a:solidFill>
                  <a:prstDash val="solid"/>
                </a:ln>
                <a:solidFill>
                  <a:srgbClr val="D1E751"/>
                </a:solidFill>
                <a:effectLst>
                  <a:outerShdw algn="tl" blurRad="63500" dir="3600000" rotWithShape="0">
                    <a:srgbClr val="000000">
                      <a:alpha val="70000"/>
                    </a:srgbClr>
                  </a:outerShdw>
                  <a:reflection algn="bl" blurRad="6350" dir="5400000" endA="300" endPos="45500" rotWithShape="0" stA="55000" sy="-100000"/>
                </a:effectLst>
                <a:latin charset="0" pitchFamily="34" typeface="Impact"/>
                <a:ea typeface="+mn-ea"/>
              </a:rPr>
              <a:t>6</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内容占位符 1"/>
          <p:cNvSpPr>
            <a:spLocks noGrp="1"/>
          </p:cNvSpPr>
          <p:nvPr>
            <p:ph idx="1"/>
          </p:nvPr>
        </p:nvSpPr>
        <p:spPr>
          <a:xfrm>
            <a:off x="1616339" y="476253"/>
            <a:ext cx="6923088" cy="1008063"/>
          </a:xfrm>
        </p:spPr>
        <p:txBody>
          <a:bodyPr rtlCol="0"/>
          <a:lstStyle/>
          <a:p>
            <a:pPr fontAlgn="auto">
              <a:spcAft>
                <a:spcPct val="0"/>
              </a:spcAft>
              <a:defRPr/>
            </a:pPr>
            <a:r>
              <a:rPr altLang="en-US" b="1" lang="zh-CN" sz="4000"/>
              <a:t>拥抱积极心态</a:t>
            </a:r>
          </a:p>
        </p:txBody>
      </p:sp>
      <p:sp>
        <p:nvSpPr>
          <p:cNvPr id="5" name="矩形 4"/>
          <p:cNvSpPr/>
          <p:nvPr/>
        </p:nvSpPr>
        <p:spPr>
          <a:xfrm>
            <a:off x="-2908" y="692150"/>
            <a:ext cx="1439863" cy="2089150"/>
          </a:xfrm>
          <a:prstGeom prst="rect">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TextBox 5"/>
          <p:cNvSpPr txBox="1"/>
          <p:nvPr/>
        </p:nvSpPr>
        <p:spPr>
          <a:xfrm>
            <a:off x="465405" y="1196978"/>
            <a:ext cx="503237" cy="1097280"/>
          </a:xfrm>
          <a:prstGeom prst="rect">
            <a:avLst/>
          </a:prstGeom>
          <a:noFill/>
        </p:spPr>
        <p:txBody>
          <a:bodyPr>
            <a:spAutoFit/>
          </a:bodyPr>
          <a:lstStyle/>
          <a:p>
            <a:pPr fontAlgn="auto">
              <a:spcBef>
                <a:spcPct val="0"/>
              </a:spcBef>
              <a:spcAft>
                <a:spcPct val="0"/>
              </a:spcAft>
              <a:defRPr/>
            </a:pPr>
            <a:r>
              <a:rPr altLang="zh-CN" lang="en-US" sz="6600">
                <a:solidFill>
                  <a:srgbClr val="FFFFFF"/>
                </a:solidFill>
                <a:effectLst>
                  <a:outerShdw algn="l" blurRad="50800" dist="38100" rotWithShape="0">
                    <a:prstClr val="black">
                      <a:alpha val="40000"/>
                    </a:prstClr>
                  </a:outerShdw>
                </a:effectLst>
                <a:latin charset="0" pitchFamily="34" typeface="Impact"/>
                <a:ea typeface="+mn-ea"/>
              </a:rPr>
              <a:t>5</a:t>
            </a:r>
          </a:p>
        </p:txBody>
      </p:sp>
      <p:sp>
        <p:nvSpPr>
          <p:cNvPr id="7" name="矩形 6"/>
          <p:cNvSpPr/>
          <p:nvPr/>
        </p:nvSpPr>
        <p:spPr>
          <a:xfrm>
            <a:off x="1689364" y="1268416"/>
            <a:ext cx="9087156" cy="1188720"/>
          </a:xfrm>
          <a:prstGeom prst="rect">
            <a:avLst/>
          </a:prstGeom>
        </p:spPr>
        <p:txBody>
          <a:bodyPr wrap="square">
            <a:spAutoFit/>
          </a:bodyPr>
          <a:lstStyle/>
          <a:p>
            <a:pPr fontAlgn="auto">
              <a:spcBef>
                <a:spcPct val="0"/>
              </a:spcBef>
              <a:spcAft>
                <a:spcPct val="0"/>
              </a:spcAft>
              <a:defRPr/>
            </a:pPr>
            <a:r>
              <a:rPr altLang="en-US" lang="zh-CN" sz="2400">
                <a:solidFill>
                  <a:schemeClr val="tx1">
                    <a:lumMod val="65000"/>
                    <a:lumOff val="35000"/>
                  </a:schemeClr>
                </a:solidFill>
                <a:latin charset="-122" pitchFamily="34" typeface="微软雅黑"/>
                <a:ea charset="-122" pitchFamily="34" typeface="微软雅黑"/>
              </a:rPr>
              <a:t>远离任何会挫伤积极性的人、事或地点，让自己融入尽可能多的建设性活动。选择正面的读物，结交乐观的朋友。倾听乐观者的激励，忽略悲观者的指责。</a:t>
            </a:r>
          </a:p>
        </p:txBody>
      </p:sp>
      <p:pic>
        <p:nvPicPr>
          <p:cNvPr descr="1347-11032fpq957.jpg" id="24581" name="图片 12"/>
          <p:cNvPicPr>
            <a:picLocks noChangeAspect="1"/>
          </p:cNvPicPr>
          <p:nvPr/>
        </p:nvPicPr>
        <p:blipFill>
          <a:blip r:embed="rId2"/>
          <a:stretch>
            <a:fillRect/>
          </a:stretch>
        </p:blipFill>
        <p:spPr bwMode="auto">
          <a:xfrm>
            <a:off x="2624405" y="2517778"/>
            <a:ext cx="6516687" cy="4340225"/>
          </a:xfrm>
          <a:prstGeom prst="rect">
            <a:avLst/>
          </a:prstGeom>
          <a:noFill/>
          <a:ln w="9525">
            <a:noFill/>
            <a:miter lim="800000"/>
          </a:ln>
        </p:spPr>
      </p:pic>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487.jpg" id="25601" name="图片 14"/>
          <p:cNvPicPr>
            <a:picLocks noChangeAspect="1"/>
          </p:cNvPicPr>
          <p:nvPr/>
        </p:nvPicPr>
        <p:blipFill>
          <a:blip r:embed="rId2"/>
          <a:stretch>
            <a:fillRect/>
          </a:stretch>
        </p:blipFill>
        <p:spPr bwMode="auto">
          <a:xfrm>
            <a:off x="1524003" y="3689350"/>
            <a:ext cx="4752975" cy="3168650"/>
          </a:xfrm>
          <a:prstGeom prst="rect">
            <a:avLst/>
          </a:prstGeom>
          <a:noFill/>
          <a:ln w="9525">
            <a:noFill/>
            <a:miter lim="800000"/>
          </a:ln>
        </p:spPr>
      </p:pic>
      <p:sp>
        <p:nvSpPr>
          <p:cNvPr id="2" name="内容占位符 1"/>
          <p:cNvSpPr>
            <a:spLocks noGrp="1"/>
          </p:cNvSpPr>
          <p:nvPr>
            <p:ph idx="1"/>
          </p:nvPr>
        </p:nvSpPr>
        <p:spPr>
          <a:xfrm>
            <a:off x="6543411" y="476253"/>
            <a:ext cx="4041775" cy="1008063"/>
          </a:xfrm>
        </p:spPr>
        <p:txBody>
          <a:bodyPr rtlCol="0"/>
          <a:lstStyle/>
          <a:p>
            <a:pPr algn="r" fontAlgn="auto">
              <a:spcAft>
                <a:spcPct val="0"/>
              </a:spcAft>
              <a:defRPr/>
            </a:pPr>
            <a:r>
              <a:rPr altLang="en-US" b="1" lang="zh-CN" sz="4000"/>
              <a:t>理解畏惧情绪</a:t>
            </a:r>
          </a:p>
        </p:txBody>
      </p:sp>
      <p:sp>
        <p:nvSpPr>
          <p:cNvPr id="5" name="矩形 4"/>
          <p:cNvSpPr/>
          <p:nvPr/>
        </p:nvSpPr>
        <p:spPr>
          <a:xfrm>
            <a:off x="10755046" y="620713"/>
            <a:ext cx="1439862" cy="2087562"/>
          </a:xfrm>
          <a:prstGeom prst="rect">
            <a:avLst/>
          </a:prstGeom>
          <a:solidFill>
            <a:srgbClr val="3399F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TextBox 5"/>
          <p:cNvSpPr txBox="1"/>
          <p:nvPr/>
        </p:nvSpPr>
        <p:spPr>
          <a:xfrm>
            <a:off x="11223358" y="1168403"/>
            <a:ext cx="503238" cy="1097280"/>
          </a:xfrm>
          <a:prstGeom prst="rect">
            <a:avLst/>
          </a:prstGeom>
          <a:noFill/>
        </p:spPr>
        <p:txBody>
          <a:bodyPr>
            <a:spAutoFit/>
          </a:bodyPr>
          <a:lstStyle/>
          <a:p>
            <a:pPr fontAlgn="auto">
              <a:spcBef>
                <a:spcPct val="0"/>
              </a:spcBef>
              <a:spcAft>
                <a:spcPct val="0"/>
              </a:spcAft>
              <a:defRPr/>
            </a:pPr>
            <a:r>
              <a:rPr altLang="zh-CN" lang="en-US" sz="6600">
                <a:solidFill>
                  <a:srgbClr val="FFFFFF"/>
                </a:solidFill>
                <a:effectLst>
                  <a:outerShdw algn="r" blurRad="50800" dir="10800000" dist="38100" rotWithShape="0">
                    <a:prstClr val="black">
                      <a:alpha val="40000"/>
                    </a:prstClr>
                  </a:outerShdw>
                </a:effectLst>
                <a:latin charset="0" pitchFamily="34" typeface="Impact"/>
                <a:ea typeface="+mn-ea"/>
              </a:rPr>
              <a:t>6</a:t>
            </a:r>
          </a:p>
        </p:txBody>
      </p:sp>
      <p:sp>
        <p:nvSpPr>
          <p:cNvPr id="25605" name="矩形 6"/>
          <p:cNvSpPr>
            <a:spLocks noChangeArrowheads="1"/>
          </p:cNvSpPr>
          <p:nvPr/>
        </p:nvSpPr>
        <p:spPr bwMode="auto">
          <a:xfrm>
            <a:off x="1524003" y="1268416"/>
            <a:ext cx="8978633" cy="1188720"/>
          </a:xfrm>
          <a:prstGeom prst="rect">
            <a:avLst/>
          </a:prstGeom>
          <a:noFill/>
          <a:ln w="9525">
            <a:noFill/>
            <a:miter lim="800000"/>
          </a:ln>
        </p:spPr>
        <p:txBody>
          <a:bodyPr wrap="square">
            <a:spAutoFit/>
          </a:bodyPr>
          <a:lstStyle/>
          <a:p>
            <a:pPr algn="r"/>
            <a:r>
              <a:rPr altLang="en-US" lang="zh-CN" sz="2400">
                <a:latin charset="-122" pitchFamily="34" typeface="微软雅黑"/>
                <a:ea charset="-122" pitchFamily="34" typeface="微软雅黑"/>
              </a:rPr>
              <a:t>畏惧会带来想象中的障碍。畏惧使我们不敢向别人介绍自己（担心被拒绝），不敢在生意上冒险获取利润（担心失败），不敢体验精彩的事物（对未知的恐惧）。</a:t>
            </a:r>
          </a:p>
        </p:txBody>
      </p:sp>
      <p:sp>
        <p:nvSpPr>
          <p:cNvPr id="16" name="圆角矩形 15"/>
          <p:cNvSpPr/>
          <p:nvPr/>
        </p:nvSpPr>
        <p:spPr>
          <a:xfrm>
            <a:off x="5519741" y="3429000"/>
            <a:ext cx="4968875" cy="3168650"/>
          </a:xfrm>
          <a:prstGeom prst="roundRect">
            <a:avLst>
              <a:gd fmla="val 4909" name="adj"/>
            </a:avLst>
          </a:prstGeom>
          <a:solidFill>
            <a:srgbClr val="FFFFFF"/>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1" name="矩形 10"/>
          <p:cNvSpPr/>
          <p:nvPr/>
        </p:nvSpPr>
        <p:spPr>
          <a:xfrm>
            <a:off x="5664203" y="3571878"/>
            <a:ext cx="4716463" cy="3029713"/>
          </a:xfrm>
          <a:prstGeom prst="rect">
            <a:avLst/>
          </a:prstGeom>
        </p:spPr>
        <p:txBody>
          <a:bodyPr>
            <a:spAutoFit/>
          </a:bodyPr>
          <a:lstStyle/>
          <a:p>
            <a:pPr fontAlgn="auto">
              <a:lnSpc>
                <a:spcPct val="120000"/>
              </a:lnSpc>
              <a:spcBef>
                <a:spcPct val="0"/>
              </a:spcBef>
              <a:spcAft>
                <a:spcPts val="1200"/>
              </a:spcAft>
              <a:defRPr/>
            </a:pPr>
            <a:r>
              <a:rPr altLang="en-US" b="1" lang="zh-CN" sz="2400">
                <a:solidFill>
                  <a:schemeClr val="tx1">
                    <a:lumMod val="65000"/>
                    <a:lumOff val="35000"/>
                  </a:schemeClr>
                </a:solidFill>
                <a:latin charset="-122" pitchFamily="2" typeface="方正静蕾简体"/>
                <a:ea charset="-122" pitchFamily="2" typeface="方正静蕾简体"/>
              </a:rPr>
              <a:t>克服畏惧情绪的关键是：</a:t>
            </a:r>
          </a:p>
          <a:p>
            <a:pPr fontAlgn="auto">
              <a:lnSpc>
                <a:spcPct val="120000"/>
              </a:lnSpc>
              <a:spcBef>
                <a:spcPct val="0"/>
              </a:spcBef>
              <a:spcAft>
                <a:spcPts val="1200"/>
              </a:spcAft>
              <a:defRPr/>
            </a:pPr>
            <a:r>
              <a:rPr altLang="en-US" b="1" lang="zh-CN" sz="2400">
                <a:solidFill>
                  <a:schemeClr val="tx1">
                    <a:lumMod val="65000"/>
                    <a:lumOff val="35000"/>
                  </a:schemeClr>
                </a:solidFill>
                <a:latin charset="-122" pitchFamily="2" typeface="方正静蕾简体"/>
                <a:ea charset="-122" pitchFamily="2" typeface="方正静蕾简体"/>
              </a:rPr>
              <a:t>认识到畏惧情绪确实就在你心里，找到畏惧的根源 。</a:t>
            </a:r>
          </a:p>
          <a:p>
            <a:pPr fontAlgn="auto">
              <a:lnSpc>
                <a:spcPct val="120000"/>
              </a:lnSpc>
              <a:spcBef>
                <a:spcPct val="0"/>
              </a:spcBef>
              <a:spcAft>
                <a:spcPts val="1200"/>
              </a:spcAft>
              <a:defRPr/>
            </a:pPr>
            <a:r>
              <a:rPr altLang="en-US" b="1" lang="zh-CN" sz="2400">
                <a:solidFill>
                  <a:schemeClr val="tx1">
                    <a:lumMod val="65000"/>
                    <a:lumOff val="35000"/>
                  </a:schemeClr>
                </a:solidFill>
                <a:latin charset="-122" pitchFamily="2" typeface="方正静蕾简体"/>
                <a:ea charset="-122" pitchFamily="2" typeface="方正静蕾简体"/>
              </a:rPr>
              <a:t>下一次当你对自己的想法有疑虑的时候，问一问自己畏惧是不是让你迟疑的唯一原因。</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625" name="组合 16"/>
          <p:cNvGrpSpPr/>
          <p:nvPr/>
        </p:nvGrpSpPr>
        <p:grpSpPr>
          <a:xfrm>
            <a:off x="2566988" y="5373688"/>
            <a:ext cx="2603500" cy="1008062"/>
            <a:chOff x="5065712" y="548680"/>
            <a:chExt cx="2602632" cy="1008112"/>
          </a:xfrm>
        </p:grpSpPr>
        <p:sp>
          <p:nvSpPr>
            <p:cNvPr id="10" name="圆角矩形标注 9"/>
            <p:cNvSpPr/>
            <p:nvPr/>
          </p:nvSpPr>
          <p:spPr>
            <a:xfrm>
              <a:off x="5076820" y="620121"/>
              <a:ext cx="2591524" cy="649320"/>
            </a:xfrm>
            <a:prstGeom prst="wedgeRoundRectCallout">
              <a:avLst>
                <a:gd fmla="val -20833" name="adj1"/>
                <a:gd fmla="val 63545" name="adj2"/>
                <a:gd fmla="val 16667" name="adj3"/>
              </a:avLst>
            </a:prstGeom>
            <a:solidFill>
              <a:srgbClr val="3399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6645" name="内容占位符 1"/>
            <p:cNvSpPr txBox="1"/>
            <p:nvPr/>
          </p:nvSpPr>
          <p:spPr bwMode="auto">
            <a:xfrm>
              <a:off x="5065712" y="548680"/>
              <a:ext cx="2242592" cy="1008112"/>
            </a:xfrm>
            <a:prstGeom prst="rect">
              <a:avLst/>
            </a:prstGeom>
            <a:noFill/>
            <a:ln w="9525">
              <a:noFill/>
              <a:miter lim="800000"/>
            </a:ln>
          </p:spPr>
          <p:txBody>
            <a:bodyPr/>
            <a:lstStyle/>
            <a:p>
              <a:pPr algn="r">
                <a:lnSpc>
                  <a:spcPct val="120000"/>
                </a:lnSpc>
                <a:buFont typeface="Arial"/>
                <a:buNone/>
              </a:pPr>
              <a:r>
                <a:rPr altLang="en-US" b="1" lang="zh-CN" sz="3200">
                  <a:solidFill>
                    <a:srgbClr val="FFFFFF"/>
                  </a:solidFill>
                  <a:latin charset="-122" pitchFamily="34" typeface="微软雅黑"/>
                  <a:ea charset="-122" pitchFamily="34" typeface="微软雅黑"/>
                </a:rPr>
                <a:t>制定计划</a:t>
              </a:r>
            </a:p>
          </p:txBody>
        </p:sp>
      </p:grpSp>
      <p:grpSp>
        <p:nvGrpSpPr>
          <p:cNvPr id="26626" name="组合 19"/>
          <p:cNvGrpSpPr/>
          <p:nvPr/>
        </p:nvGrpSpPr>
        <p:grpSpPr>
          <a:xfrm>
            <a:off x="6743703" y="2708275"/>
            <a:ext cx="2665413" cy="649288"/>
            <a:chOff x="3779912" y="5085184"/>
            <a:chExt cx="2664296" cy="648072"/>
          </a:xfrm>
        </p:grpSpPr>
        <p:sp>
          <p:nvSpPr>
            <p:cNvPr id="14" name="圆角矩形标注 13"/>
            <p:cNvSpPr/>
            <p:nvPr/>
          </p:nvSpPr>
          <p:spPr>
            <a:xfrm>
              <a:off x="3779912" y="5085184"/>
              <a:ext cx="2664296" cy="576768"/>
            </a:xfrm>
            <a:prstGeom prst="wedgeRoundRectCallout">
              <a:avLst>
                <a:gd fmla="val -20833" name="adj1"/>
                <a:gd fmla="val 63545" name="adj2"/>
                <a:gd fmla="val 16667" name="adj3"/>
              </a:avLst>
            </a:prstGeom>
            <a:solidFill>
              <a:srgbClr val="D1E75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内容占位符 1"/>
            <p:cNvSpPr txBox="1"/>
            <p:nvPr/>
          </p:nvSpPr>
          <p:spPr>
            <a:xfrm>
              <a:off x="4140124" y="5229376"/>
              <a:ext cx="2232676" cy="503880"/>
            </a:xfrm>
            <a:prstGeom prst="rect">
              <a:avLst/>
            </a:prstGeom>
          </p:spPr>
          <p:txBody>
            <a:bodyPr>
              <a:normAutofit/>
            </a:bodyPr>
            <a:lstStyle/>
            <a:p>
              <a:pPr fontAlgn="auto">
                <a:lnSpc>
                  <a:spcPct val="120000"/>
                </a:lnSpc>
                <a:spcBef>
                  <a:spcPct val="0"/>
                </a:spcBef>
                <a:spcAft>
                  <a:spcPct val="0"/>
                </a:spcAft>
                <a:defRPr/>
              </a:pPr>
              <a:r>
                <a:rPr altLang="en-US" b="1" lang="zh-CN" sz="4000">
                  <a:solidFill>
                    <a:schemeClr val="tx1">
                      <a:lumMod val="65000"/>
                      <a:lumOff val="35000"/>
                    </a:schemeClr>
                  </a:solidFill>
                  <a:latin charset="-122" pitchFamily="34" typeface="微软雅黑"/>
                  <a:ea charset="-122" pitchFamily="34" typeface="微软雅黑"/>
                </a:rPr>
                <a:t>让你的目标形象化</a:t>
              </a:r>
            </a:p>
          </p:txBody>
        </p:sp>
      </p:grpSp>
      <p:grpSp>
        <p:nvGrpSpPr>
          <p:cNvPr id="26627" name="组合 14"/>
          <p:cNvGrpSpPr/>
          <p:nvPr/>
        </p:nvGrpSpPr>
        <p:grpSpPr>
          <a:xfrm>
            <a:off x="6672263" y="3933825"/>
            <a:ext cx="3384550" cy="1079500"/>
            <a:chOff x="6444208" y="1844824"/>
            <a:chExt cx="3384376" cy="1080120"/>
          </a:xfrm>
        </p:grpSpPr>
        <p:sp>
          <p:nvSpPr>
            <p:cNvPr id="12" name="圆角矩形标注 11"/>
            <p:cNvSpPr/>
            <p:nvPr/>
          </p:nvSpPr>
          <p:spPr>
            <a:xfrm>
              <a:off x="6444208" y="1844824"/>
              <a:ext cx="3384376" cy="1080120"/>
            </a:xfrm>
            <a:prstGeom prst="wedgeRoundRectCallout">
              <a:avLst>
                <a:gd fmla="val -20833" name="adj1"/>
                <a:gd fmla="val 63545" name="adj2"/>
                <a:gd fmla="val 16667" name="adj3"/>
              </a:avLst>
            </a:prstGeom>
            <a:solidFill>
              <a:srgbClr val="3399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内容占位符 1"/>
            <p:cNvSpPr txBox="1"/>
            <p:nvPr/>
          </p:nvSpPr>
          <p:spPr>
            <a:xfrm>
              <a:off x="6444208" y="2132327"/>
              <a:ext cx="3178012" cy="648072"/>
            </a:xfrm>
            <a:prstGeom prst="rect">
              <a:avLst/>
            </a:prstGeom>
          </p:spPr>
          <p:txBody>
            <a:bodyPr>
              <a:normAutofit/>
            </a:bodyPr>
            <a:lstStyle/>
            <a:p>
              <a:pPr algn="r" fontAlgn="auto">
                <a:lnSpc>
                  <a:spcPct val="120000"/>
                </a:lnSpc>
                <a:spcBef>
                  <a:spcPct val="0"/>
                </a:spcBef>
                <a:spcAft>
                  <a:spcPct val="0"/>
                </a:spcAft>
                <a:defRPr/>
              </a:pPr>
              <a:r>
                <a:rPr altLang="en-US" b="1" lang="zh-CN" sz="4000">
                  <a:solidFill>
                    <a:schemeClr val="tx1">
                      <a:lumMod val="65000"/>
                      <a:lumOff val="35000"/>
                    </a:schemeClr>
                  </a:solidFill>
                  <a:latin charset="-122" pitchFamily="34" typeface="微软雅黑"/>
                  <a:ea charset="-122" pitchFamily="34" typeface="微软雅黑"/>
                </a:rPr>
                <a:t>不理会旁人的怀疑</a:t>
              </a:r>
            </a:p>
          </p:txBody>
        </p:sp>
      </p:grpSp>
      <p:grpSp>
        <p:nvGrpSpPr>
          <p:cNvPr id="26628" name="组合 17"/>
          <p:cNvGrpSpPr/>
          <p:nvPr/>
        </p:nvGrpSpPr>
        <p:grpSpPr>
          <a:xfrm>
            <a:off x="5808666" y="5516566"/>
            <a:ext cx="2808287" cy="865187"/>
            <a:chOff x="1043608" y="2564904"/>
            <a:chExt cx="2808312" cy="864096"/>
          </a:xfrm>
        </p:grpSpPr>
        <p:sp>
          <p:nvSpPr>
            <p:cNvPr id="11" name="圆角矩形标注 10"/>
            <p:cNvSpPr/>
            <p:nvPr/>
          </p:nvSpPr>
          <p:spPr>
            <a:xfrm>
              <a:off x="1043608" y="2564904"/>
              <a:ext cx="2808312" cy="864096"/>
            </a:xfrm>
            <a:prstGeom prst="wedgeRoundRectCallout">
              <a:avLst>
                <a:gd fmla="val -20833" name="adj1"/>
                <a:gd fmla="val 63545" name="adj2"/>
                <a:gd fmla="val 16667" name="adj3"/>
              </a:avLst>
            </a:prstGeom>
            <a:solidFill>
              <a:srgbClr val="D1E75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7" name="内容占位符 1"/>
            <p:cNvSpPr txBox="1"/>
            <p:nvPr/>
          </p:nvSpPr>
          <p:spPr>
            <a:xfrm>
              <a:off x="1115046" y="2709184"/>
              <a:ext cx="2736874" cy="648469"/>
            </a:xfrm>
            <a:prstGeom prst="rect">
              <a:avLst/>
            </a:prstGeom>
          </p:spPr>
          <p:txBody>
            <a:bodyPr>
              <a:normAutofit fontScale="77500" lnSpcReduction="20000"/>
            </a:bodyPr>
            <a:lstStyle/>
            <a:p>
              <a:pPr fontAlgn="auto">
                <a:lnSpc>
                  <a:spcPct val="120000"/>
                </a:lnSpc>
                <a:spcBef>
                  <a:spcPct val="0"/>
                </a:spcBef>
                <a:spcAft>
                  <a:spcPct val="0"/>
                </a:spcAft>
                <a:defRPr/>
              </a:pPr>
              <a:r>
                <a:rPr altLang="en-US" b="1" lang="zh-CN" sz="4000">
                  <a:solidFill>
                    <a:srgbClr val="FFFFFF"/>
                  </a:solidFill>
                  <a:latin charset="-122" pitchFamily="34" typeface="微软雅黑"/>
                  <a:ea charset="-122" pitchFamily="34" typeface="微软雅黑"/>
                </a:rPr>
                <a:t>理解畏惧情绪</a:t>
              </a:r>
            </a:p>
          </p:txBody>
        </p:sp>
      </p:grpSp>
      <p:grpSp>
        <p:nvGrpSpPr>
          <p:cNvPr id="26629" name="组合 18"/>
          <p:cNvGrpSpPr/>
          <p:nvPr/>
        </p:nvGrpSpPr>
        <p:grpSpPr>
          <a:xfrm>
            <a:off x="3143250" y="4221163"/>
            <a:ext cx="2736850" cy="647700"/>
            <a:chOff x="899592" y="4027642"/>
            <a:chExt cx="2736304" cy="648072"/>
          </a:xfrm>
        </p:grpSpPr>
        <p:sp>
          <p:nvSpPr>
            <p:cNvPr id="13" name="圆角矩形标注 12"/>
            <p:cNvSpPr/>
            <p:nvPr/>
          </p:nvSpPr>
          <p:spPr>
            <a:xfrm>
              <a:off x="899592" y="4027642"/>
              <a:ext cx="2664881" cy="648072"/>
            </a:xfrm>
            <a:prstGeom prst="wedgeRoundRectCallout">
              <a:avLst>
                <a:gd fmla="val -20833" name="adj1"/>
                <a:gd fmla="val 63545" name="adj2"/>
                <a:gd fmla="val 16667" name="adj3"/>
              </a:avLst>
            </a:prstGeom>
            <a:solidFill>
              <a:schemeClr val="tx1">
                <a:lumMod val="65000"/>
                <a:lumOff val="3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8" name="内容占位符 1"/>
            <p:cNvSpPr txBox="1"/>
            <p:nvPr/>
          </p:nvSpPr>
          <p:spPr>
            <a:xfrm>
              <a:off x="971016" y="4076882"/>
              <a:ext cx="2664880" cy="576594"/>
            </a:xfrm>
            <a:prstGeom prst="rect">
              <a:avLst/>
            </a:prstGeom>
          </p:spPr>
          <p:txBody>
            <a:bodyPr>
              <a:normAutofit fontScale="77500" lnSpcReduction="20000"/>
            </a:bodyPr>
            <a:lstStyle/>
            <a:p>
              <a:pPr fontAlgn="auto">
                <a:lnSpc>
                  <a:spcPct val="120000"/>
                </a:lnSpc>
                <a:spcBef>
                  <a:spcPct val="0"/>
                </a:spcBef>
                <a:spcAft>
                  <a:spcPct val="0"/>
                </a:spcAft>
                <a:defRPr/>
              </a:pPr>
              <a:r>
                <a:rPr altLang="en-US" b="1" lang="zh-CN" sz="4000">
                  <a:solidFill>
                    <a:srgbClr val="3399FF"/>
                  </a:solidFill>
                  <a:latin charset="-122" pitchFamily="34" typeface="微软雅黑"/>
                  <a:ea charset="-122" pitchFamily="34" typeface="微软雅黑"/>
                </a:rPr>
                <a:t>拥抱积极心态</a:t>
              </a:r>
            </a:p>
          </p:txBody>
        </p:sp>
      </p:grpSp>
      <p:grpSp>
        <p:nvGrpSpPr>
          <p:cNvPr id="26630" name="组合 15"/>
          <p:cNvGrpSpPr/>
          <p:nvPr/>
        </p:nvGrpSpPr>
        <p:grpSpPr>
          <a:xfrm>
            <a:off x="2279653" y="2565400"/>
            <a:ext cx="3960813" cy="1150938"/>
            <a:chOff x="611560" y="260648"/>
            <a:chExt cx="3960440" cy="1152128"/>
          </a:xfrm>
        </p:grpSpPr>
        <p:sp>
          <p:nvSpPr>
            <p:cNvPr id="9" name="圆角矩形标注 8"/>
            <p:cNvSpPr/>
            <p:nvPr/>
          </p:nvSpPr>
          <p:spPr>
            <a:xfrm>
              <a:off x="611560" y="260648"/>
              <a:ext cx="3960440" cy="1080616"/>
            </a:xfrm>
            <a:prstGeom prst="wedgeRoundRectCallout">
              <a:avLst>
                <a:gd fmla="val -20833" name="adj1"/>
                <a:gd fmla="val 63545" name="adj2"/>
                <a:gd fmla="val 16667" name="adj3"/>
              </a:avLst>
            </a:prstGeom>
            <a:solidFill>
              <a:srgbClr val="3399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6635" name="内容占位符 1"/>
            <p:cNvSpPr txBox="1"/>
            <p:nvPr/>
          </p:nvSpPr>
          <p:spPr bwMode="auto">
            <a:xfrm>
              <a:off x="683568" y="404664"/>
              <a:ext cx="3888432" cy="1008112"/>
            </a:xfrm>
            <a:prstGeom prst="rect">
              <a:avLst/>
            </a:prstGeom>
            <a:noFill/>
            <a:ln w="9525">
              <a:noFill/>
              <a:miter lim="800000"/>
            </a:ln>
          </p:spPr>
          <p:txBody>
            <a:bodyPr/>
            <a:lstStyle/>
            <a:p>
              <a:pPr>
                <a:lnSpc>
                  <a:spcPct val="120000"/>
                </a:lnSpc>
                <a:buFont typeface="Arial"/>
                <a:buNone/>
              </a:pPr>
              <a:r>
                <a:rPr altLang="en-US" b="1" lang="zh-CN" sz="4000">
                  <a:solidFill>
                    <a:srgbClr val="D1E751"/>
                  </a:solidFill>
                  <a:latin charset="-122" pitchFamily="34" typeface="微软雅黑"/>
                  <a:ea charset="-122" pitchFamily="34" typeface="微软雅黑"/>
                </a:rPr>
                <a:t>明了自己的局限</a:t>
              </a:r>
            </a:p>
          </p:txBody>
        </p:sp>
      </p:grpSp>
      <p:grpSp>
        <p:nvGrpSpPr>
          <p:cNvPr id="26631" name="组合 22"/>
          <p:cNvGrpSpPr/>
          <p:nvPr/>
        </p:nvGrpSpPr>
        <p:grpSpPr>
          <a:xfrm>
            <a:off x="0" y="0"/>
            <a:ext cx="12192000" cy="2133600"/>
            <a:chOff x="0" y="4725144"/>
            <a:chExt cx="9144000" cy="2132856"/>
          </a:xfrm>
        </p:grpSpPr>
        <p:sp>
          <p:nvSpPr>
            <p:cNvPr id="21" name="矩形 20"/>
            <p:cNvSpPr/>
            <p:nvPr/>
          </p:nvSpPr>
          <p:spPr>
            <a:xfrm>
              <a:off x="0" y="4725144"/>
              <a:ext cx="9144000" cy="2132856"/>
            </a:xfrm>
            <a:prstGeom prst="rect">
              <a:avLst/>
            </a:prstGeom>
            <a:solidFill>
              <a:srgbClr val="3399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2" name="TextBox 21"/>
            <p:cNvSpPr txBox="1"/>
            <p:nvPr/>
          </p:nvSpPr>
          <p:spPr>
            <a:xfrm>
              <a:off x="1403647" y="5229199"/>
              <a:ext cx="6408712" cy="914081"/>
            </a:xfrm>
            <a:prstGeom prst="rect">
              <a:avLst/>
            </a:prstGeom>
            <a:noFill/>
          </p:spPr>
          <p:txBody>
            <a:bodyPr>
              <a:spAutoFit/>
            </a:bodyPr>
            <a:lstStyle/>
            <a:p>
              <a:pPr fontAlgn="auto">
                <a:spcBef>
                  <a:spcPct val="0"/>
                </a:spcBef>
                <a:spcAft>
                  <a:spcPct val="0"/>
                </a:spcAft>
                <a:defRPr/>
              </a:pPr>
              <a:r>
                <a:rPr altLang="zh-CN" lang="en-US" sz="5400">
                  <a:solidFill>
                    <a:srgbClr val="FFFFFF"/>
                  </a:solidFill>
                  <a:effectLst>
                    <a:reflection algn="bl" blurRad="6350" dir="5400000" endA="300" endPos="45500" rotWithShape="0" stA="55000" sy="-100000"/>
                  </a:effectLst>
                  <a:latin charset="0" pitchFamily="34" typeface="Impact"/>
                  <a:ea typeface="+mn-ea"/>
                </a:rPr>
                <a:t>The Power Of Thinking</a:t>
              </a:r>
            </a:p>
          </p:txBody>
        </p:sp>
      </p:grpSp>
      <p:sp>
        <p:nvSpPr>
          <p:cNvPr id="23" name="矩形 22"/>
          <p:cNvSpPr/>
          <p:nvPr/>
        </p:nvSpPr>
        <p:spPr>
          <a:xfrm>
            <a:off x="1497980" y="2204864"/>
            <a:ext cx="1080120" cy="320040"/>
          </a:xfrm>
          <a:prstGeom prst="rect">
            <a:avLst/>
          </a:prstGeom>
        </p:spPr>
        <p:txBody>
          <a:bodyPr wrap="square">
            <a:spAutoFit/>
          </a:bodyPr>
          <a:lstStyle/>
          <a:p>
            <a:pPr lvl="0"/>
            <a:r>
              <a:rPr altLang="zh-CN" lang="en-US" sz="100">
                <a:solidFill>
                  <a:schemeClr val="bg1"/>
                </a:solidFill>
              </a:rPr>
              <a:t>PPT模板下载：www.1ppt.com/moban/     行业PPT模板：www.1ppt.com/hangye/ </a:t>
            </a:r>
          </a:p>
          <a:p>
            <a:pPr lvl="0"/>
            <a:r>
              <a:rPr altLang="zh-CN" lang="en-US" sz="100">
                <a:solidFill>
                  <a:schemeClr val="bg1"/>
                </a:solidFill>
              </a:rPr>
              <a:t>节日PPT模板：www.1ppt.com/jieri/           PPT素材下载：www.1ppt.com/sucai/</a:t>
            </a:r>
          </a:p>
          <a:p>
            <a:pPr lvl="0"/>
            <a:r>
              <a:rPr altLang="zh-CN" lang="en-US" sz="100">
                <a:solidFill>
                  <a:schemeClr val="bg1"/>
                </a:solidFill>
              </a:rPr>
              <a:t>PPT背景图片：www.1ppt.com/beijing/      PPT图表下载：www.1ppt.com/tubiao/      </a:t>
            </a:r>
          </a:p>
          <a:p>
            <a:pPr lvl="0"/>
            <a:r>
              <a:rPr altLang="zh-CN" lang="en-US" sz="100">
                <a:solidFill>
                  <a:schemeClr val="bg1"/>
                </a:solidFill>
              </a:rPr>
              <a:t>优秀PPT下载：www.1ppt.com/xiazai/        PPT教程： www.1ppt.com/powerpoint/      </a:t>
            </a:r>
          </a:p>
          <a:p>
            <a:pPr lvl="0"/>
            <a:r>
              <a:rPr altLang="zh-CN" lang="en-US" sz="100">
                <a:solidFill>
                  <a:schemeClr val="bg1"/>
                </a:solidFill>
              </a:rPr>
              <a:t>Word教程： www.1ppt.com/word/              Excel教程：www.1ppt.com/excel/  </a:t>
            </a:r>
          </a:p>
          <a:p>
            <a:pPr lvl="0"/>
            <a:r>
              <a:rPr altLang="zh-CN" lang="en-US" sz="100">
                <a:solidFill>
                  <a:schemeClr val="bg1"/>
                </a:solidFill>
              </a:rPr>
              <a:t>资料下载：www.1ppt.com/ziliao/                PPT课件下载：www.1ppt.com/kejian/ </a:t>
            </a:r>
          </a:p>
          <a:p>
            <a:pPr lvl="0"/>
            <a:r>
              <a:rPr altLang="zh-CN" lang="en-US" sz="100">
                <a:solidFill>
                  <a:schemeClr val="bg1"/>
                </a:solidFill>
              </a:rPr>
              <a:t>范文下载：www.1ppt.com/fanwen/             试卷下载：www.1ppt.com/shiti/  </a:t>
            </a:r>
          </a:p>
          <a:p>
            <a:pPr lvl="0"/>
            <a:r>
              <a:rPr altLang="zh-CN" lang="en-US" sz="100">
                <a:solidFill>
                  <a:schemeClr val="bg1"/>
                </a:solidFill>
              </a:rPr>
              <a:t>教案下载：www.1ppt.com/jiaoan/  </a:t>
            </a:r>
          </a:p>
          <a:p>
            <a:pPr lvl="0"/>
            <a:r>
              <a:rPr altLang="zh-CN" lang="en-US" sz="100">
                <a:solidFill>
                  <a:schemeClr val="bg1"/>
                </a:solidFill>
              </a:rPr>
              <a:t> </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25.jpg" id="27649" name="图片 3"/>
          <p:cNvPicPr>
            <a:picLocks noChangeAspect="1"/>
          </p:cNvPicPr>
          <p:nvPr/>
        </p:nvPicPr>
        <p:blipFill>
          <a:blip r:embed="rId2"/>
          <a:stretch>
            <a:fillRect/>
          </a:stretch>
        </p:blipFill>
        <p:spPr bwMode="auto">
          <a:xfrm>
            <a:off x="0" y="0"/>
            <a:ext cx="12192000" cy="6858000"/>
          </a:xfrm>
          <a:prstGeom prst="rect">
            <a:avLst/>
          </a:prstGeom>
          <a:noFill/>
          <a:ln w="9525">
            <a:noFill/>
            <a:miter lim="800000"/>
          </a:ln>
        </p:spPr>
      </p:pic>
      <p:sp>
        <p:nvSpPr>
          <p:cNvPr id="5" name="圆角矩形 4"/>
          <p:cNvSpPr/>
          <p:nvPr/>
        </p:nvSpPr>
        <p:spPr>
          <a:xfrm>
            <a:off x="3106738" y="4508500"/>
            <a:ext cx="7885112" cy="1944688"/>
          </a:xfrm>
          <a:prstGeom prst="roundRect">
            <a:avLst>
              <a:gd fmla="val 11896" name="adj"/>
            </a:avLst>
          </a:prstGeom>
          <a:solidFill>
            <a:srgbClr val="FFFFFF">
              <a:alpha val="87843"/>
            </a:srgb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7651" name="内容占位符 1"/>
          <p:cNvSpPr>
            <a:spLocks noGrp="1"/>
          </p:cNvSpPr>
          <p:nvPr>
            <p:ph idx="1"/>
          </p:nvPr>
        </p:nvSpPr>
        <p:spPr>
          <a:xfrm>
            <a:off x="3446466" y="4797428"/>
            <a:ext cx="7545387" cy="1368425"/>
          </a:xfrm>
        </p:spPr>
        <p:txBody>
          <a:bodyPr/>
          <a:lstStyle/>
          <a:p>
            <a:pPr>
              <a:spcBef>
                <a:spcPct val="0"/>
              </a:spcBef>
            </a:pPr>
            <a:r>
              <a:rPr altLang="en-US" b="1" lang="zh-CN" sz="3200">
                <a:solidFill>
                  <a:srgbClr val="3399FF"/>
                </a:solidFill>
              </a:rPr>
              <a:t>成功与失败皆取决于思想的力量。</a:t>
            </a:r>
          </a:p>
          <a:p>
            <a:pPr>
              <a:spcBef>
                <a:spcPct val="0"/>
              </a:spcBef>
            </a:pPr>
            <a:r>
              <a:rPr altLang="en-US" b="1" lang="zh-CN" sz="3200">
                <a:solidFill>
                  <a:srgbClr val="3399FF"/>
                </a:solidFill>
              </a:rPr>
              <a:t>掌控你自己的思想，你就会把握成功。</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3" name="内容占位符 2"/>
          <p:cNvSpPr txBox="1"/>
          <p:nvPr/>
        </p:nvSpPr>
        <p:spPr bwMode="auto">
          <a:xfrm>
            <a:off x="5375275" y="5440363"/>
            <a:ext cx="2952750" cy="863600"/>
          </a:xfrm>
          <a:prstGeom prst="rect">
            <a:avLst/>
          </a:prstGeom>
          <a:noFill/>
          <a:ln w="9525">
            <a:noFill/>
            <a:miter lim="800000"/>
          </a:ln>
        </p:spPr>
        <p:txBody>
          <a:bodyPr/>
          <a:lstStyle/>
          <a:p>
            <a:pPr algn="r">
              <a:lnSpc>
                <a:spcPct val="120000"/>
              </a:lnSpc>
            </a:pPr>
            <a:r>
              <a:rPr altLang="en-US" b="1" lang="zh-CN" sz="4800">
                <a:solidFill>
                  <a:srgbClr val="3399FF"/>
                </a:solidFill>
                <a:latin charset="-122" pitchFamily="34" typeface="微软雅黑"/>
                <a:ea charset="-122" pitchFamily="34" typeface="微软雅黑"/>
              </a:rPr>
              <a:t>致谢</a:t>
            </a:r>
          </a:p>
        </p:txBody>
      </p:sp>
      <p:pic>
        <p:nvPicPr>
          <p:cNvPr descr="206.jpg" id="28674" name="图片 4"/>
          <p:cNvPicPr>
            <a:picLocks noChangeAspect="1"/>
          </p:cNvPicPr>
          <p:nvPr/>
        </p:nvPicPr>
        <p:blipFill>
          <a:blip r:embed="rId2"/>
          <a:stretch>
            <a:fillRect/>
          </a:stretch>
        </p:blipFill>
        <p:spPr bwMode="auto">
          <a:xfrm>
            <a:off x="10178557" y="3933828"/>
            <a:ext cx="2027237" cy="2924175"/>
          </a:xfrm>
          <a:prstGeom prst="rect">
            <a:avLst/>
          </a:prstGeom>
          <a:noFill/>
          <a:ln w="9525">
            <a:noFill/>
            <a:miter lim="800000"/>
          </a:ln>
        </p:spPr>
      </p:pic>
      <p:sp>
        <p:nvSpPr>
          <p:cNvPr id="28675" name="矩形 3"/>
          <p:cNvSpPr>
            <a:spLocks noChangeArrowheads="1"/>
          </p:cNvSpPr>
          <p:nvPr/>
        </p:nvSpPr>
        <p:spPr bwMode="auto">
          <a:xfrm>
            <a:off x="3503616" y="2060578"/>
            <a:ext cx="6696075" cy="3663697"/>
          </a:xfrm>
          <a:prstGeom prst="rect">
            <a:avLst/>
          </a:prstGeom>
          <a:noFill/>
          <a:ln w="9525">
            <a:noFill/>
            <a:miter lim="800000"/>
          </a:ln>
        </p:spPr>
        <p:txBody>
          <a:bodyPr>
            <a:spAutoFit/>
          </a:bodyPr>
          <a:lstStyle/>
          <a:p>
            <a:pPr>
              <a:lnSpc>
                <a:spcPct val="120000"/>
              </a:lnSpc>
              <a:spcAft>
                <a:spcPts val="600"/>
              </a:spcAft>
            </a:pPr>
            <a:r>
              <a:rPr altLang="en-US" b="1" lang="zh-CN">
                <a:latin charset="-122" typeface="方正静蕾简体"/>
                <a:ea charset="-122" typeface="方正静蕾简体"/>
              </a:rPr>
              <a:t>第一次做公益作品，有点紧张。嗯，</a:t>
            </a:r>
          </a:p>
          <a:p>
            <a:pPr>
              <a:lnSpc>
                <a:spcPct val="120000"/>
              </a:lnSpc>
              <a:spcAft>
                <a:spcPts val="600"/>
              </a:spcAft>
            </a:pPr>
            <a:r>
              <a:rPr altLang="en-US" b="1" lang="zh-CN">
                <a:latin charset="-122" typeface="方正静蕾简体"/>
                <a:ea charset="-122" typeface="方正静蕾简体"/>
              </a:rPr>
              <a:t>就是紧张，有点像当年第一次登上讲台做培训</a:t>
            </a:r>
          </a:p>
          <a:p>
            <a:pPr>
              <a:lnSpc>
                <a:spcPct val="120000"/>
              </a:lnSpc>
              <a:spcAft>
                <a:spcPts val="600"/>
              </a:spcAft>
            </a:pPr>
            <a:r>
              <a:rPr altLang="en-US" b="1" lang="zh-CN">
                <a:latin charset="-122" typeface="方正静蕾简体"/>
                <a:ea charset="-122" typeface="方正静蕾简体"/>
              </a:rPr>
              <a:t>的时候的那种紧张。从看到小小的书《PPT演示之道--写给</a:t>
            </a:r>
          </a:p>
          <a:p>
            <a:pPr>
              <a:lnSpc>
                <a:spcPct val="120000"/>
              </a:lnSpc>
              <a:spcAft>
                <a:spcPts val="600"/>
              </a:spcAft>
            </a:pPr>
            <a:r>
              <a:rPr altLang="en-US" b="1" lang="zh-CN">
                <a:latin charset="-122" typeface="方正静蕾简体"/>
                <a:ea charset="-122" typeface="方正静蕾简体"/>
              </a:rPr>
              <a:t>非设计人员的幻灯片指南》到现在，差不多一年的时间了。</a:t>
            </a:r>
          </a:p>
          <a:p>
            <a:pPr>
              <a:lnSpc>
                <a:spcPct val="120000"/>
              </a:lnSpc>
              <a:spcAft>
                <a:spcPts val="600"/>
              </a:spcAft>
            </a:pPr>
            <a:r>
              <a:rPr altLang="en-US" b="1" lang="zh-CN">
                <a:latin charset="-122" typeface="方正静蕾简体"/>
                <a:ea charset="-122" typeface="方正静蕾简体"/>
              </a:rPr>
              <a:t>在这段时间里，无可救药的成为了PPT控。学习</a:t>
            </a:r>
          </a:p>
          <a:p>
            <a:pPr>
              <a:lnSpc>
                <a:spcPct val="120000"/>
              </a:lnSpc>
              <a:spcAft>
                <a:spcPts val="600"/>
              </a:spcAft>
            </a:pPr>
            <a:r>
              <a:rPr altLang="en-US" b="1" lang="zh-CN">
                <a:latin charset="-122" typeface="方正静蕾简体"/>
                <a:ea charset="-122" typeface="方正静蕾简体"/>
              </a:rPr>
              <a:t>与改变是一个艰苦但快乐的过程。感谢那些</a:t>
            </a:r>
          </a:p>
          <a:p>
            <a:pPr>
              <a:lnSpc>
                <a:spcPct val="120000"/>
              </a:lnSpc>
              <a:spcAft>
                <a:spcPts val="600"/>
              </a:spcAft>
            </a:pPr>
            <a:r>
              <a:rPr altLang="en-US" b="1" lang="zh-CN">
                <a:latin charset="-122" typeface="方正静蕾简体"/>
                <a:ea charset="-122" typeface="方正静蕾简体"/>
              </a:rPr>
              <a:t>未曾谋面的PPT老师！这是我迸发的第一个</a:t>
            </a:r>
          </a:p>
          <a:p>
            <a:pPr>
              <a:lnSpc>
                <a:spcPct val="120000"/>
              </a:lnSpc>
              <a:spcAft>
                <a:spcPts val="600"/>
              </a:spcAft>
            </a:pPr>
            <a:r>
              <a:rPr altLang="en-US" b="1" lang="zh-CN">
                <a:latin charset="-122" typeface="方正静蕾简体"/>
                <a:ea charset="-122" typeface="方正静蕾简体"/>
              </a:rPr>
              <a:t>火花，虽然微小，但也温暖一瞬。</a:t>
            </a:r>
          </a:p>
          <a:p>
            <a:pPr>
              <a:lnSpc>
                <a:spcPct val="120000"/>
              </a:lnSpc>
              <a:spcAft>
                <a:spcPts val="600"/>
              </a:spcAft>
            </a:pPr>
            <a:r>
              <a:rPr altLang="en-US" b="1" lang="zh-CN">
                <a:latin charset="-122" typeface="方正静蕾简体"/>
                <a:ea charset="-122" typeface="方正静蕾简体"/>
              </a:rPr>
              <a:t>这，就够了。</a:t>
            </a:r>
          </a:p>
        </p:txBody>
      </p:sp>
      <p:sp>
        <p:nvSpPr>
          <p:cNvPr id="6" name="椭圆 5"/>
          <p:cNvSpPr/>
          <p:nvPr/>
        </p:nvSpPr>
        <p:spPr>
          <a:xfrm>
            <a:off x="4151316" y="765175"/>
            <a:ext cx="936625" cy="935038"/>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大乘起信</a:t>
            </a:r>
          </a:p>
        </p:txBody>
      </p:sp>
      <p:sp>
        <p:nvSpPr>
          <p:cNvPr id="8" name="椭圆 7"/>
          <p:cNvSpPr/>
          <p:nvPr/>
        </p:nvSpPr>
        <p:spPr>
          <a:xfrm>
            <a:off x="6240016" y="620688"/>
            <a:ext cx="1080120" cy="1080240"/>
          </a:xfrm>
          <a:prstGeom prst="ellipse">
            <a:avLst/>
          </a:prstGeom>
          <a:solidFill>
            <a:srgbClr val="3399FF"/>
          </a:solidFill>
          <a:ln>
            <a:noFill/>
          </a:ln>
          <a:effectLst/>
          <a:scene3d>
            <a:camera prst="orthographicFront">
              <a:rot lat="0" lon="0" rev="0"/>
            </a:camera>
            <a:lightRig dir="t" rig="contrasting">
              <a:rot lat="0" lon="0" rev="7800000"/>
            </a:lightRig>
          </a:scene3d>
          <a:sp3d>
            <a:bevelT h="139700" w="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秋叶</a:t>
            </a:r>
          </a:p>
        </p:txBody>
      </p:sp>
      <p:sp>
        <p:nvSpPr>
          <p:cNvPr id="9" name="椭圆 8"/>
          <p:cNvSpPr/>
          <p:nvPr/>
        </p:nvSpPr>
        <p:spPr>
          <a:xfrm>
            <a:off x="2855916" y="1196978"/>
            <a:ext cx="503237" cy="504825"/>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曹将</a:t>
            </a:r>
          </a:p>
        </p:txBody>
      </p:sp>
      <p:sp>
        <p:nvSpPr>
          <p:cNvPr id="10" name="椭圆 9"/>
          <p:cNvSpPr/>
          <p:nvPr/>
        </p:nvSpPr>
        <p:spPr>
          <a:xfrm>
            <a:off x="5880100" y="1341441"/>
            <a:ext cx="503238" cy="503237"/>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sz="1200">
                <a:latin charset="-122" pitchFamily="34" typeface="微软雅黑"/>
                <a:ea charset="-122" pitchFamily="34" typeface="微软雅黑"/>
              </a:rPr>
              <a:t>大刘</a:t>
            </a:r>
          </a:p>
        </p:txBody>
      </p:sp>
      <p:sp>
        <p:nvSpPr>
          <p:cNvPr id="11" name="椭圆 10"/>
          <p:cNvSpPr/>
          <p:nvPr/>
        </p:nvSpPr>
        <p:spPr>
          <a:xfrm>
            <a:off x="4872038" y="549278"/>
            <a:ext cx="792162" cy="792163"/>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sz="1400">
                <a:latin charset="-122" pitchFamily="34" typeface="微软雅黑"/>
                <a:ea charset="-122" pitchFamily="34" typeface="微软雅黑"/>
              </a:rPr>
              <a:t>般若</a:t>
            </a:r>
          </a:p>
          <a:p>
            <a:pPr algn="ctr" fontAlgn="auto">
              <a:spcBef>
                <a:spcPct val="0"/>
              </a:spcBef>
              <a:spcAft>
                <a:spcPct val="0"/>
              </a:spcAft>
              <a:defRPr/>
            </a:pPr>
            <a:r>
              <a:rPr altLang="en-US" lang="zh-CN" sz="1400">
                <a:latin charset="-122" pitchFamily="34" typeface="微软雅黑"/>
                <a:ea charset="-122" pitchFamily="34" typeface="微软雅黑"/>
              </a:rPr>
              <a:t>黑洞</a:t>
            </a:r>
          </a:p>
        </p:txBody>
      </p:sp>
      <p:sp>
        <p:nvSpPr>
          <p:cNvPr id="14" name="椭圆 13"/>
          <p:cNvSpPr/>
          <p:nvPr/>
        </p:nvSpPr>
        <p:spPr>
          <a:xfrm>
            <a:off x="5664203" y="765178"/>
            <a:ext cx="576263" cy="576263"/>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陈魁</a:t>
            </a:r>
          </a:p>
        </p:txBody>
      </p:sp>
      <p:sp>
        <p:nvSpPr>
          <p:cNvPr id="17" name="椭圆 16"/>
          <p:cNvSpPr/>
          <p:nvPr/>
        </p:nvSpPr>
        <p:spPr>
          <a:xfrm>
            <a:off x="3359153" y="908053"/>
            <a:ext cx="792163" cy="792163"/>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老S</a:t>
            </a:r>
          </a:p>
        </p:txBody>
      </p:sp>
      <p:sp>
        <p:nvSpPr>
          <p:cNvPr id="18" name="椭圆 17"/>
          <p:cNvSpPr/>
          <p:nvPr/>
        </p:nvSpPr>
        <p:spPr>
          <a:xfrm>
            <a:off x="1992313" y="1484316"/>
            <a:ext cx="1295400" cy="1296987"/>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上传下载的乐趣</a:t>
            </a:r>
          </a:p>
        </p:txBody>
      </p:sp>
      <p:sp>
        <p:nvSpPr>
          <p:cNvPr id="19" name="椭圆 18"/>
          <p:cNvSpPr/>
          <p:nvPr/>
        </p:nvSpPr>
        <p:spPr>
          <a:xfrm>
            <a:off x="1919536" y="2492896"/>
            <a:ext cx="936104" cy="936208"/>
          </a:xfrm>
          <a:prstGeom prst="ellipse">
            <a:avLst/>
          </a:prstGeom>
          <a:solidFill>
            <a:srgbClr val="3399FF"/>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小A</a:t>
            </a:r>
          </a:p>
        </p:txBody>
      </p:sp>
      <p:sp>
        <p:nvSpPr>
          <p:cNvPr id="20" name="椭圆 19"/>
          <p:cNvSpPr/>
          <p:nvPr/>
        </p:nvSpPr>
        <p:spPr>
          <a:xfrm>
            <a:off x="8040688" y="549275"/>
            <a:ext cx="1079500" cy="1079500"/>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无敌的面包</a:t>
            </a:r>
          </a:p>
        </p:txBody>
      </p:sp>
      <p:sp>
        <p:nvSpPr>
          <p:cNvPr id="21" name="椭圆 20"/>
          <p:cNvSpPr/>
          <p:nvPr/>
        </p:nvSpPr>
        <p:spPr>
          <a:xfrm>
            <a:off x="8040691" y="1628778"/>
            <a:ext cx="935037" cy="936625"/>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1200">
                <a:latin charset="-122" pitchFamily="34" typeface="微软雅黑"/>
                <a:ea charset="-122" pitchFamily="34" typeface="微软雅黑"/>
              </a:rPr>
              <a:t>lonely-Fish</a:t>
            </a:r>
          </a:p>
        </p:txBody>
      </p:sp>
      <p:sp>
        <p:nvSpPr>
          <p:cNvPr id="7" name="椭圆 6"/>
          <p:cNvSpPr/>
          <p:nvPr/>
        </p:nvSpPr>
        <p:spPr>
          <a:xfrm>
            <a:off x="7032105" y="836712"/>
            <a:ext cx="1368152" cy="1368304"/>
          </a:xfrm>
          <a:prstGeom prst="ellipse">
            <a:avLst/>
          </a:prstGeom>
          <a:solidFill>
            <a:srgbClr val="3399FF"/>
          </a:solidFill>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sz="2000">
                <a:latin charset="-122" pitchFamily="34" typeface="微软雅黑"/>
                <a:ea charset="-122" pitchFamily="34" typeface="微软雅黑"/>
              </a:rPr>
              <a:t>孙小小</a:t>
            </a:r>
          </a:p>
        </p:txBody>
      </p:sp>
      <p:sp>
        <p:nvSpPr>
          <p:cNvPr id="22" name="椭圆 21"/>
          <p:cNvSpPr/>
          <p:nvPr/>
        </p:nvSpPr>
        <p:spPr>
          <a:xfrm>
            <a:off x="9120191" y="908053"/>
            <a:ext cx="720725" cy="720725"/>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b="1" lang="zh-CN" sz="1200">
                <a:latin charset="-122" pitchFamily="34" typeface="微软雅黑"/>
                <a:ea charset="-122" pitchFamily="34" typeface="微软雅黑"/>
              </a:rPr>
              <a:t>新思境</a:t>
            </a:r>
          </a:p>
        </p:txBody>
      </p:sp>
      <p:sp>
        <p:nvSpPr>
          <p:cNvPr id="23" name="椭圆 22"/>
          <p:cNvSpPr/>
          <p:nvPr/>
        </p:nvSpPr>
        <p:spPr>
          <a:xfrm>
            <a:off x="8975728" y="1628778"/>
            <a:ext cx="720725" cy="720725"/>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屠夫</a:t>
            </a:r>
          </a:p>
        </p:txBody>
      </p:sp>
      <p:sp>
        <p:nvSpPr>
          <p:cNvPr id="24" name="椭圆 23"/>
          <p:cNvSpPr/>
          <p:nvPr/>
        </p:nvSpPr>
        <p:spPr>
          <a:xfrm>
            <a:off x="2424116" y="3213103"/>
            <a:ext cx="719137" cy="720725"/>
          </a:xfrm>
          <a:prstGeom prst="ellipse">
            <a:avLst/>
          </a:prstGeom>
          <a:solidFill>
            <a:srgbClr val="3399FF"/>
          </a:solidFill>
          <a:ln>
            <a:noFill/>
          </a:ln>
          <a:effectLst>
            <a:outerShdw algn="ctr" blurRad="44450" dir="5400000" dist="2794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sz="1200">
                <a:latin charset="-122" pitchFamily="34" typeface="微软雅黑"/>
                <a:ea charset="-122" pitchFamily="34" typeface="微软雅黑"/>
              </a:rPr>
              <a:t>刘万祥</a:t>
            </a:r>
          </a:p>
        </p:txBody>
      </p:sp>
      <p:sp>
        <p:nvSpPr>
          <p:cNvPr id="25" name="椭圆 24"/>
          <p:cNvSpPr/>
          <p:nvPr/>
        </p:nvSpPr>
        <p:spPr>
          <a:xfrm>
            <a:off x="9048750" y="-26988"/>
            <a:ext cx="935038" cy="935038"/>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b="1" lang="en-US">
                <a:latin charset="-122" pitchFamily="34" typeface="微软雅黑"/>
                <a:ea charset="-122" pitchFamily="34" typeface="微软雅黑"/>
              </a:rPr>
              <a:t>……</a:t>
            </a:r>
          </a:p>
        </p:txBody>
      </p:sp>
      <p:sp>
        <p:nvSpPr>
          <p:cNvPr id="26" name="椭圆 25"/>
          <p:cNvSpPr/>
          <p:nvPr/>
        </p:nvSpPr>
        <p:spPr>
          <a:xfrm>
            <a:off x="1919288" y="3500441"/>
            <a:ext cx="647700" cy="649287"/>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甘磊</a:t>
            </a:r>
          </a:p>
        </p:txBody>
      </p:sp>
      <p:sp>
        <p:nvSpPr>
          <p:cNvPr id="27" name="椭圆 26"/>
          <p:cNvSpPr/>
          <p:nvPr/>
        </p:nvSpPr>
        <p:spPr>
          <a:xfrm>
            <a:off x="1992316" y="4005266"/>
            <a:ext cx="935037" cy="936625"/>
          </a:xfrm>
          <a:prstGeom prst="ellipse">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lang="zh-CN">
                <a:latin charset="-122" pitchFamily="34" typeface="微软雅黑"/>
                <a:ea charset="-122" pitchFamily="34" typeface="微软雅黑"/>
              </a:rPr>
              <a:t>粟子面窝</a:t>
            </a:r>
          </a:p>
        </p:txBody>
      </p:sp>
      <p:sp>
        <p:nvSpPr>
          <p:cNvPr id="28" name="椭圆 27"/>
          <p:cNvSpPr/>
          <p:nvPr/>
        </p:nvSpPr>
        <p:spPr>
          <a:xfrm>
            <a:off x="2424116" y="4941891"/>
            <a:ext cx="287337" cy="287337"/>
          </a:xfrm>
          <a:prstGeom prst="ellipse">
            <a:avLst/>
          </a:prstGeom>
          <a:solidFill>
            <a:srgbClr val="3399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9" name="椭圆 28"/>
          <p:cNvSpPr/>
          <p:nvPr/>
        </p:nvSpPr>
        <p:spPr>
          <a:xfrm>
            <a:off x="2135188" y="5300663"/>
            <a:ext cx="215900" cy="215900"/>
          </a:xfrm>
          <a:prstGeom prst="ellipse">
            <a:avLst/>
          </a:prstGeom>
          <a:solidFill>
            <a:srgbClr val="3399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0" name="椭圆 29"/>
          <p:cNvSpPr/>
          <p:nvPr/>
        </p:nvSpPr>
        <p:spPr>
          <a:xfrm>
            <a:off x="1992316" y="5661025"/>
            <a:ext cx="71437" cy="71438"/>
          </a:xfrm>
          <a:prstGeom prst="ellipse">
            <a:avLst/>
          </a:prstGeom>
          <a:solidFill>
            <a:srgbClr val="3399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1" name="椭圆 30"/>
          <p:cNvSpPr/>
          <p:nvPr/>
        </p:nvSpPr>
        <p:spPr>
          <a:xfrm>
            <a:off x="1847850" y="5805491"/>
            <a:ext cx="71438" cy="71437"/>
          </a:xfrm>
          <a:prstGeom prst="ellipse">
            <a:avLst/>
          </a:prstGeom>
          <a:solidFill>
            <a:srgbClr val="3399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2" name="矩形 31"/>
          <p:cNvSpPr/>
          <p:nvPr/>
        </p:nvSpPr>
        <p:spPr>
          <a:xfrm>
            <a:off x="1524003" y="5927725"/>
            <a:ext cx="5076825" cy="71438"/>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3" name="矩形 32"/>
          <p:cNvSpPr/>
          <p:nvPr/>
        </p:nvSpPr>
        <p:spPr>
          <a:xfrm>
            <a:off x="6311903" y="5661028"/>
            <a:ext cx="576263" cy="576263"/>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莱特兄弟的梦想.jpg" id="16385" name="内容占位符 3"/>
          <p:cNvPicPr>
            <a:picLocks noChangeAspect="1" noGrp="1"/>
          </p:cNvPicPr>
          <p:nvPr>
            <p:ph idx="1"/>
          </p:nvPr>
        </p:nvPicPr>
        <p:blipFill>
          <a:blip r:embed="rId2"/>
          <a:stretch>
            <a:fillRect/>
          </a:stretch>
        </p:blipFill>
        <p:spPr>
          <a:xfrm>
            <a:off x="0" y="0"/>
            <a:ext cx="12192000" cy="6858000"/>
          </a:xfrm>
        </p:spPr>
      </p:pic>
      <p:sp>
        <p:nvSpPr>
          <p:cNvPr id="6" name="圆角矩形 5"/>
          <p:cNvSpPr/>
          <p:nvPr/>
        </p:nvSpPr>
        <p:spPr>
          <a:xfrm>
            <a:off x="3432178" y="454028"/>
            <a:ext cx="7559675" cy="1223963"/>
          </a:xfrm>
          <a:prstGeom prst="roundRect">
            <a:avLst>
              <a:gd fmla="val 11896" name="adj"/>
            </a:avLst>
          </a:prstGeom>
          <a:solidFill>
            <a:srgbClr val="3399FF">
              <a:alpha val="76078"/>
            </a:srgb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6387" name="TextBox 4"/>
          <p:cNvSpPr txBox="1">
            <a:spLocks noChangeArrowheads="1"/>
          </p:cNvSpPr>
          <p:nvPr/>
        </p:nvSpPr>
        <p:spPr bwMode="auto">
          <a:xfrm>
            <a:off x="4079875" y="581028"/>
            <a:ext cx="5976938" cy="969264"/>
          </a:xfrm>
          <a:prstGeom prst="rect">
            <a:avLst/>
          </a:prstGeom>
          <a:noFill/>
          <a:ln w="9525">
            <a:noFill/>
            <a:miter lim="800000"/>
          </a:ln>
        </p:spPr>
        <p:txBody>
          <a:bodyPr>
            <a:spAutoFit/>
          </a:bodyPr>
          <a:lstStyle/>
          <a:p>
            <a:pPr>
              <a:lnSpc>
                <a:spcPct val="120000"/>
              </a:lnSpc>
            </a:pPr>
            <a:r>
              <a:rPr altLang="en-US" lang="zh-CN" sz="2400">
                <a:solidFill>
                  <a:srgbClr val="FFFFFF"/>
                </a:solidFill>
                <a:latin charset="-122" pitchFamily="34" typeface="微软雅黑"/>
                <a:ea charset="-122" pitchFamily="34" typeface="微软雅黑"/>
              </a:rPr>
              <a:t>史上第一次可控的有动力载人飞行公认是由莱特兄弟于1903年12月17日完成的。</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999787_205835044_2.jpg" id="17409" name="图片 3"/>
          <p:cNvPicPr>
            <a:picLocks noChangeAspect="1"/>
          </p:cNvPicPr>
          <p:nvPr/>
        </p:nvPicPr>
        <p:blipFill>
          <a:blip r:embed="rId2"/>
          <a:stretch>
            <a:fillRect/>
          </a:stretch>
        </p:blipFill>
        <p:spPr bwMode="auto">
          <a:xfrm>
            <a:off x="0" y="0"/>
            <a:ext cx="12192000" cy="6858000"/>
          </a:xfrm>
          <a:prstGeom prst="rect">
            <a:avLst/>
          </a:prstGeom>
          <a:noFill/>
          <a:ln w="9525">
            <a:noFill/>
            <a:miter lim="800000"/>
          </a:ln>
        </p:spPr>
      </p:pic>
      <p:sp>
        <p:nvSpPr>
          <p:cNvPr id="5" name="圆角矩形 4"/>
          <p:cNvSpPr/>
          <p:nvPr/>
        </p:nvSpPr>
        <p:spPr>
          <a:xfrm>
            <a:off x="1200152" y="4941891"/>
            <a:ext cx="9072563" cy="1366837"/>
          </a:xfrm>
          <a:prstGeom prst="roundRect">
            <a:avLst>
              <a:gd fmla="val 11896" name="adj"/>
            </a:avLst>
          </a:prstGeom>
          <a:solidFill>
            <a:srgbClr val="3399FF">
              <a:alpha val="76078"/>
            </a:srgb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7411" name="内容占位符 2"/>
          <p:cNvSpPr>
            <a:spLocks noGrp="1"/>
          </p:cNvSpPr>
          <p:nvPr>
            <p:ph idx="1"/>
          </p:nvPr>
        </p:nvSpPr>
        <p:spPr>
          <a:xfrm>
            <a:off x="1955803" y="5157788"/>
            <a:ext cx="8101013" cy="1008062"/>
          </a:xfrm>
        </p:spPr>
        <p:txBody>
          <a:bodyPr/>
          <a:lstStyle/>
          <a:p>
            <a:pPr>
              <a:spcBef>
                <a:spcPct val="0"/>
              </a:spcBef>
            </a:pPr>
            <a:r>
              <a:rPr altLang="en-US" lang="zh-CN" smtClean="0">
                <a:solidFill>
                  <a:srgbClr val="FFFFFF"/>
                </a:solidFill>
              </a:rPr>
              <a:t>尽管在之前曾经失败了数百次，他们从未放弃自己的梦想。如果放弃，现代飞机的发明人就要换作他人了。</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77.jpg" id="18433" name="图片 3"/>
          <p:cNvPicPr>
            <a:picLocks noChangeAspect="1"/>
          </p:cNvPicPr>
          <p:nvPr/>
        </p:nvPicPr>
        <p:blipFill>
          <a:blip r:embed="rId2"/>
          <a:stretch>
            <a:fillRect/>
          </a:stretch>
        </p:blipFill>
        <p:spPr bwMode="auto">
          <a:xfrm>
            <a:off x="4079875" y="2628900"/>
            <a:ext cx="6553200" cy="4229100"/>
          </a:xfrm>
          <a:prstGeom prst="rect">
            <a:avLst/>
          </a:prstGeom>
          <a:noFill/>
          <a:ln w="9525">
            <a:noFill/>
            <a:miter lim="800000"/>
          </a:ln>
        </p:spPr>
      </p:pic>
      <p:sp>
        <p:nvSpPr>
          <p:cNvPr id="18434" name="内容占位符 2"/>
          <p:cNvSpPr>
            <a:spLocks noGrp="1"/>
          </p:cNvSpPr>
          <p:nvPr>
            <p:ph idx="1"/>
          </p:nvPr>
        </p:nvSpPr>
        <p:spPr>
          <a:xfrm>
            <a:off x="1992316" y="333378"/>
            <a:ext cx="8218487" cy="1800225"/>
          </a:xfrm>
        </p:spPr>
        <p:txBody>
          <a:bodyPr/>
          <a:lstStyle/>
          <a:p>
            <a:pPr>
              <a:spcBef>
                <a:spcPct val="0"/>
              </a:spcBef>
            </a:pPr>
            <a:r>
              <a:rPr altLang="en-US" b="1" lang="zh-CN" sz="3200">
                <a:solidFill>
                  <a:srgbClr val="3399FF"/>
                </a:solidFill>
              </a:rPr>
              <a:t>理智可能使我们在远未尽最大努力之前就说服自己某件事是不可能的。</a:t>
            </a:r>
          </a:p>
        </p:txBody>
      </p:sp>
      <p:sp>
        <p:nvSpPr>
          <p:cNvPr id="5" name="矩形 4"/>
          <p:cNvSpPr/>
          <p:nvPr/>
        </p:nvSpPr>
        <p:spPr>
          <a:xfrm>
            <a:off x="1992316" y="1773238"/>
            <a:ext cx="6911975" cy="1408176"/>
          </a:xfrm>
          <a:prstGeom prst="rect">
            <a:avLst/>
          </a:prstGeom>
        </p:spPr>
        <p:txBody>
          <a:bodyPr>
            <a:spAutoFit/>
          </a:bodyPr>
          <a:lstStyle/>
          <a:p>
            <a:pPr fontAlgn="auto">
              <a:lnSpc>
                <a:spcPct val="120000"/>
              </a:lnSpc>
              <a:spcBef>
                <a:spcPct val="0"/>
              </a:spcBef>
              <a:spcAft>
                <a:spcPct val="0"/>
              </a:spcAft>
              <a:buClr>
                <a:schemeClr val="tx1">
                  <a:lumMod val="65000"/>
                  <a:lumOff val="35000"/>
                </a:schemeClr>
              </a:buClr>
              <a:buFont charset="2" pitchFamily="2" typeface="Wingdings"/>
              <a:buChar char="n"/>
              <a:defRPr/>
            </a:pPr>
            <a:r>
              <a:rPr altLang="en-US" lang="zh-CN" sz="2400">
                <a:solidFill>
                  <a:schemeClr val="tx1">
                    <a:lumMod val="65000"/>
                    <a:lumOff val="35000"/>
                  </a:schemeClr>
                </a:solidFill>
                <a:latin charset="-122" pitchFamily="34" typeface="微软雅黑"/>
                <a:ea charset="-122" pitchFamily="34" typeface="微软雅黑"/>
              </a:rPr>
              <a:t> 我们会在心里首先投降：我不会，我完成不了！</a:t>
            </a:r>
          </a:p>
          <a:p>
            <a:pPr fontAlgn="auto">
              <a:lnSpc>
                <a:spcPct val="120000"/>
              </a:lnSpc>
              <a:spcBef>
                <a:spcPct val="0"/>
              </a:spcBef>
              <a:spcAft>
                <a:spcPct val="0"/>
              </a:spcAft>
              <a:buClr>
                <a:schemeClr val="tx1">
                  <a:lumMod val="65000"/>
                  <a:lumOff val="35000"/>
                </a:schemeClr>
              </a:buClr>
              <a:buFont charset="2" pitchFamily="2" typeface="Wingdings"/>
              <a:buChar char="n"/>
              <a:defRPr/>
            </a:pPr>
            <a:r>
              <a:rPr altLang="en-US" lang="zh-CN" sz="2400">
                <a:solidFill>
                  <a:schemeClr val="tx1">
                    <a:lumMod val="65000"/>
                    <a:lumOff val="35000"/>
                  </a:schemeClr>
                </a:solidFill>
                <a:latin charset="-122" pitchFamily="34" typeface="微软雅黑"/>
                <a:ea charset="-122" pitchFamily="34" typeface="微软雅黑"/>
              </a:rPr>
              <a:t> 放纵自己这么想的人必然会失败，因为他们停止了迈向成功的尝试。</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06.jpg" id="19457" name="图片 5"/>
          <p:cNvPicPr>
            <a:picLocks noChangeAspect="1"/>
          </p:cNvPicPr>
          <p:nvPr/>
        </p:nvPicPr>
        <p:blipFill>
          <a:blip r:embed="rId2"/>
          <a:stretch>
            <a:fillRect/>
          </a:stretch>
        </p:blipFill>
        <p:spPr bwMode="auto">
          <a:xfrm>
            <a:off x="0" y="0"/>
            <a:ext cx="12191999" cy="6858000"/>
          </a:xfrm>
          <a:prstGeom prst="rect">
            <a:avLst/>
          </a:prstGeom>
          <a:noFill/>
          <a:ln w="9525">
            <a:noFill/>
            <a:miter lim="800000"/>
          </a:ln>
        </p:spPr>
      </p:pic>
      <p:sp>
        <p:nvSpPr>
          <p:cNvPr id="5" name="圆角矩形 4"/>
          <p:cNvSpPr/>
          <p:nvPr/>
        </p:nvSpPr>
        <p:spPr>
          <a:xfrm>
            <a:off x="1127127" y="4797428"/>
            <a:ext cx="8785225" cy="1368425"/>
          </a:xfrm>
          <a:prstGeom prst="roundRect">
            <a:avLst>
              <a:gd fmla="val 11896" name="adj"/>
            </a:avLst>
          </a:prstGeom>
          <a:solidFill>
            <a:srgbClr val="FFFFFF">
              <a:alpha val="69020"/>
            </a:srgb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 name="内容占位符 2"/>
          <p:cNvSpPr>
            <a:spLocks noGrp="1"/>
          </p:cNvSpPr>
          <p:nvPr>
            <p:ph idx="1"/>
          </p:nvPr>
        </p:nvSpPr>
        <p:spPr>
          <a:xfrm>
            <a:off x="1992316" y="4986341"/>
            <a:ext cx="8135937" cy="1081087"/>
          </a:xfrm>
        </p:spPr>
        <p:txBody>
          <a:bodyPr rtlCol="0"/>
          <a:lstStyle/>
          <a:p>
            <a:pPr fontAlgn="auto">
              <a:spcAft>
                <a:spcPct val="0"/>
              </a:spcAft>
              <a:defRPr/>
            </a:pPr>
            <a:r>
              <a:rPr altLang="en-US" lang="zh-CN" smtClean="0"/>
              <a:t>你如何确定你自己的想法并没有妨碍你实现梦想的过程？</a:t>
            </a:r>
          </a:p>
          <a:p>
            <a:pPr fontAlgn="auto">
              <a:spcAft>
                <a:spcPct val="0"/>
              </a:spcAft>
              <a:defRPr/>
            </a:pPr>
            <a:r>
              <a:rPr altLang="en-US" lang="zh-CN" smtClean="0"/>
              <a:t>和我们一起来探讨助你成功的6种思维吧。</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内容占位符 1"/>
          <p:cNvSpPr>
            <a:spLocks noGrp="1"/>
          </p:cNvSpPr>
          <p:nvPr>
            <p:ph idx="1"/>
          </p:nvPr>
        </p:nvSpPr>
        <p:spPr>
          <a:xfrm>
            <a:off x="1616339" y="476253"/>
            <a:ext cx="6923088" cy="1008063"/>
          </a:xfrm>
        </p:spPr>
        <p:txBody>
          <a:bodyPr rtlCol="0"/>
          <a:lstStyle/>
          <a:p>
            <a:pPr fontAlgn="auto">
              <a:spcAft>
                <a:spcPct val="0"/>
              </a:spcAft>
              <a:defRPr/>
            </a:pPr>
            <a:r>
              <a:rPr altLang="en-US" b="1" lang="zh-CN" sz="4000"/>
              <a:t>明了自己的局限</a:t>
            </a:r>
          </a:p>
        </p:txBody>
      </p:sp>
      <p:sp>
        <p:nvSpPr>
          <p:cNvPr id="5" name="矩形 4"/>
          <p:cNvSpPr/>
          <p:nvPr/>
        </p:nvSpPr>
        <p:spPr>
          <a:xfrm>
            <a:off x="-2908" y="692150"/>
            <a:ext cx="1439863" cy="2089150"/>
          </a:xfrm>
          <a:prstGeom prst="rect">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TextBox 5"/>
          <p:cNvSpPr txBox="1"/>
          <p:nvPr/>
        </p:nvSpPr>
        <p:spPr>
          <a:xfrm>
            <a:off x="465405" y="1196978"/>
            <a:ext cx="503237" cy="1097280"/>
          </a:xfrm>
          <a:prstGeom prst="rect">
            <a:avLst/>
          </a:prstGeom>
          <a:noFill/>
        </p:spPr>
        <p:txBody>
          <a:bodyPr>
            <a:spAutoFit/>
          </a:bodyPr>
          <a:lstStyle/>
          <a:p>
            <a:pPr fontAlgn="auto">
              <a:spcBef>
                <a:spcPct val="0"/>
              </a:spcBef>
              <a:spcAft>
                <a:spcPct val="0"/>
              </a:spcAft>
              <a:defRPr/>
            </a:pPr>
            <a:r>
              <a:rPr altLang="zh-CN" lang="en-US" sz="6600">
                <a:solidFill>
                  <a:srgbClr val="FFFFFF"/>
                </a:solidFill>
                <a:effectLst>
                  <a:outerShdw algn="l" blurRad="50800" dist="38100" rotWithShape="0">
                    <a:prstClr val="black">
                      <a:alpha val="40000"/>
                    </a:prstClr>
                  </a:outerShdw>
                </a:effectLst>
                <a:latin charset="0" pitchFamily="34" typeface="Impact"/>
                <a:ea typeface="+mn-ea"/>
              </a:rPr>
              <a:t>1</a:t>
            </a:r>
          </a:p>
        </p:txBody>
      </p:sp>
      <p:sp>
        <p:nvSpPr>
          <p:cNvPr id="7" name="矩形 6"/>
          <p:cNvSpPr/>
          <p:nvPr/>
        </p:nvSpPr>
        <p:spPr>
          <a:xfrm>
            <a:off x="1689364" y="1268416"/>
            <a:ext cx="9231172" cy="1188720"/>
          </a:xfrm>
          <a:prstGeom prst="rect">
            <a:avLst/>
          </a:prstGeom>
        </p:spPr>
        <p:txBody>
          <a:bodyPr wrap="square">
            <a:spAutoFit/>
          </a:bodyPr>
          <a:lstStyle/>
          <a:p>
            <a:pPr fontAlgn="auto">
              <a:spcBef>
                <a:spcPct val="0"/>
              </a:spcBef>
              <a:spcAft>
                <a:spcPct val="0"/>
              </a:spcAft>
              <a:defRPr/>
            </a:pPr>
            <a:r>
              <a:rPr altLang="en-US" lang="zh-CN" sz="2400">
                <a:solidFill>
                  <a:schemeClr val="tx1">
                    <a:lumMod val="65000"/>
                    <a:lumOff val="35000"/>
                  </a:schemeClr>
                </a:solidFill>
                <a:latin charset="-122" pitchFamily="34" typeface="微软雅黑"/>
                <a:ea charset="-122" pitchFamily="34" typeface="微软雅黑"/>
              </a:rPr>
              <a:t>障碍和局限是有区别的，前者可以被克服，而后者不能。例如，盲人无法开车。真正的局限很少，而障碍则为数众多。了解自己的局限可以避免你朝着不可能的目标努力却最终失望。</a:t>
            </a:r>
          </a:p>
        </p:txBody>
      </p:sp>
      <p:pic>
        <p:nvPicPr>
          <p:cNvPr descr="347.jpg" id="20485" name="图片 8"/>
          <p:cNvPicPr>
            <a:picLocks noChangeAspect="1"/>
          </p:cNvPicPr>
          <p:nvPr/>
        </p:nvPicPr>
        <p:blipFill>
          <a:blip r:embed="rId2"/>
          <a:stretch>
            <a:fillRect/>
          </a:stretch>
        </p:blipFill>
        <p:spPr bwMode="auto">
          <a:xfrm>
            <a:off x="3129227" y="3095628"/>
            <a:ext cx="6011862" cy="3762375"/>
          </a:xfrm>
          <a:prstGeom prst="rect">
            <a:avLst/>
          </a:prstGeom>
          <a:noFill/>
          <a:ln w="9525">
            <a:noFill/>
            <a:miter lim="800000"/>
          </a:ln>
        </p:spPr>
      </p:pic>
      <p:sp>
        <p:nvSpPr>
          <p:cNvPr id="10" name="矩形 9"/>
          <p:cNvSpPr/>
          <p:nvPr/>
        </p:nvSpPr>
        <p:spPr>
          <a:xfrm>
            <a:off x="4749617" y="2996952"/>
            <a:ext cx="4391472" cy="1512168"/>
          </a:xfrm>
          <a:prstGeom prst="rect">
            <a:avLst/>
          </a:prstGeom>
          <a:gradFill>
            <a:gsLst>
              <a:gs pos="16000">
                <a:schemeClr val="bg1"/>
              </a:gs>
              <a:gs pos="55000">
                <a:schemeClr val="bg1">
                  <a:alpha val="78000"/>
                </a:schemeClr>
              </a:gs>
              <a:gs pos="8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内容占位符 1"/>
          <p:cNvSpPr>
            <a:spLocks noGrp="1"/>
          </p:cNvSpPr>
          <p:nvPr>
            <p:ph idx="1"/>
          </p:nvPr>
        </p:nvSpPr>
        <p:spPr>
          <a:xfrm>
            <a:off x="6532525" y="476253"/>
            <a:ext cx="4041775" cy="1008063"/>
          </a:xfrm>
        </p:spPr>
        <p:txBody>
          <a:bodyPr rtlCol="0"/>
          <a:lstStyle/>
          <a:p>
            <a:pPr algn="r" fontAlgn="auto">
              <a:spcAft>
                <a:spcPct val="0"/>
              </a:spcAft>
              <a:defRPr/>
            </a:pPr>
            <a:r>
              <a:rPr altLang="en-US" b="1" lang="zh-CN" sz="4000"/>
              <a:t>制定计划</a:t>
            </a:r>
          </a:p>
        </p:txBody>
      </p:sp>
      <p:sp>
        <p:nvSpPr>
          <p:cNvPr id="5" name="矩形 4"/>
          <p:cNvSpPr/>
          <p:nvPr/>
        </p:nvSpPr>
        <p:spPr>
          <a:xfrm>
            <a:off x="10744160" y="620713"/>
            <a:ext cx="1439862" cy="2087562"/>
          </a:xfrm>
          <a:prstGeom prst="rect">
            <a:avLst/>
          </a:prstGeom>
          <a:solidFill>
            <a:srgbClr val="3399F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TextBox 5"/>
          <p:cNvSpPr txBox="1"/>
          <p:nvPr/>
        </p:nvSpPr>
        <p:spPr>
          <a:xfrm>
            <a:off x="11212471" y="1168403"/>
            <a:ext cx="503238" cy="1097280"/>
          </a:xfrm>
          <a:prstGeom prst="rect">
            <a:avLst/>
          </a:prstGeom>
          <a:noFill/>
        </p:spPr>
        <p:txBody>
          <a:bodyPr>
            <a:spAutoFit/>
          </a:bodyPr>
          <a:lstStyle/>
          <a:p>
            <a:pPr fontAlgn="auto">
              <a:spcBef>
                <a:spcPct val="0"/>
              </a:spcBef>
              <a:spcAft>
                <a:spcPct val="0"/>
              </a:spcAft>
              <a:defRPr/>
            </a:pPr>
            <a:r>
              <a:rPr altLang="zh-CN" lang="en-US" sz="6600">
                <a:solidFill>
                  <a:srgbClr val="FFFFFF"/>
                </a:solidFill>
                <a:effectLst>
                  <a:outerShdw algn="r" blurRad="50800" dir="10800000" dist="38100" rotWithShape="0">
                    <a:prstClr val="black">
                      <a:alpha val="40000"/>
                    </a:prstClr>
                  </a:outerShdw>
                </a:effectLst>
                <a:latin charset="0" pitchFamily="34" typeface="Impact"/>
                <a:ea typeface="+mn-ea"/>
              </a:rPr>
              <a:t>2</a:t>
            </a:r>
          </a:p>
        </p:txBody>
      </p:sp>
      <p:sp>
        <p:nvSpPr>
          <p:cNvPr id="7" name="矩形 6"/>
          <p:cNvSpPr/>
          <p:nvPr/>
        </p:nvSpPr>
        <p:spPr>
          <a:xfrm>
            <a:off x="1271463" y="1268416"/>
            <a:ext cx="9220287" cy="1188720"/>
          </a:xfrm>
          <a:prstGeom prst="rect">
            <a:avLst/>
          </a:prstGeom>
        </p:spPr>
        <p:txBody>
          <a:bodyPr wrap="square">
            <a:spAutoFit/>
          </a:bodyPr>
          <a:lstStyle/>
          <a:p>
            <a:pPr algn="r" fontAlgn="auto">
              <a:spcBef>
                <a:spcPct val="0"/>
              </a:spcBef>
              <a:spcAft>
                <a:spcPct val="0"/>
              </a:spcAft>
              <a:defRPr/>
            </a:pPr>
            <a:r>
              <a:rPr altLang="en-US" lang="zh-CN" sz="2400">
                <a:solidFill>
                  <a:schemeClr val="tx1">
                    <a:lumMod val="65000"/>
                    <a:lumOff val="35000"/>
                  </a:schemeClr>
                </a:solidFill>
                <a:latin charset="-122" pitchFamily="34" typeface="微软雅黑"/>
                <a:ea charset="-122" pitchFamily="34" typeface="微软雅黑"/>
              </a:rPr>
              <a:t>好的计划是战胜心理障碍的秘密武器</a:t>
            </a:r>
          </a:p>
          <a:p>
            <a:pPr algn="r" fontAlgn="auto">
              <a:spcBef>
                <a:spcPct val="0"/>
              </a:spcBef>
              <a:spcAft>
                <a:spcPct val="0"/>
              </a:spcAft>
              <a:defRPr/>
            </a:pPr>
            <a:r>
              <a:rPr altLang="en-US" lang="zh-CN" sz="2400">
                <a:solidFill>
                  <a:schemeClr val="tx1">
                    <a:lumMod val="65000"/>
                    <a:lumOff val="35000"/>
                  </a:schemeClr>
                </a:solidFill>
                <a:latin charset="-122" pitchFamily="34" typeface="微软雅黑"/>
                <a:ea charset="-122" pitchFamily="34" typeface="微软雅黑"/>
              </a:rPr>
              <a:t>一旦制订了计划并且下决心执行，那么在某个特定时间你的感受和想法就不再重要了，因为你可以简单地告诉自己：按计划进行</a:t>
            </a:r>
          </a:p>
        </p:txBody>
      </p:sp>
      <p:grpSp>
        <p:nvGrpSpPr>
          <p:cNvPr id="21509" name="组合 9"/>
          <p:cNvGrpSpPr/>
          <p:nvPr/>
        </p:nvGrpSpPr>
        <p:grpSpPr>
          <a:xfrm>
            <a:off x="7396122" y="3665538"/>
            <a:ext cx="4787900" cy="3192462"/>
            <a:chOff x="4355976" y="3665984"/>
            <a:chExt cx="4788024" cy="3192016"/>
          </a:xfrm>
        </p:grpSpPr>
        <p:pic>
          <p:nvPicPr>
            <p:cNvPr descr="214.jpg" id="21510" name="图片 7"/>
            <p:cNvPicPr>
              <a:picLocks noChangeAspect="1"/>
            </p:cNvPicPr>
            <p:nvPr/>
          </p:nvPicPr>
          <p:blipFill>
            <a:blip r:embed="rId2"/>
            <a:stretch>
              <a:fillRect/>
            </a:stretch>
          </p:blipFill>
          <p:spPr bwMode="auto">
            <a:xfrm>
              <a:off x="4355976" y="3665984"/>
              <a:ext cx="4788024" cy="3192016"/>
            </a:xfrm>
            <a:prstGeom prst="rect">
              <a:avLst/>
            </a:prstGeom>
            <a:noFill/>
            <a:ln w="9525">
              <a:noFill/>
              <a:miter lim="800000"/>
            </a:ln>
          </p:spPr>
        </p:pic>
        <p:sp>
          <p:nvSpPr>
            <p:cNvPr id="9" name="TextBox 8"/>
            <p:cNvSpPr txBox="1"/>
            <p:nvPr/>
          </p:nvSpPr>
          <p:spPr>
            <a:xfrm rot="20819844">
              <a:off x="5650945" y="4026350"/>
              <a:ext cx="1512927" cy="365709"/>
            </a:xfrm>
            <a:prstGeom prst="rect">
              <a:avLst/>
            </a:prstGeom>
            <a:noFill/>
          </p:spPr>
          <p:txBody>
            <a:bodyPr>
              <a:spAutoFit/>
            </a:bodyPr>
            <a:lstStyle/>
            <a:p>
              <a:pPr fontAlgn="auto">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计划一</a:t>
              </a:r>
            </a:p>
          </p:txBody>
        </p:sp>
        <p:sp>
          <p:nvSpPr>
            <p:cNvPr id="12" name="TextBox 11"/>
            <p:cNvSpPr txBox="1"/>
            <p:nvPr/>
          </p:nvSpPr>
          <p:spPr>
            <a:xfrm rot="20819844">
              <a:off x="5989093" y="4910463"/>
              <a:ext cx="1512926" cy="365709"/>
            </a:xfrm>
            <a:prstGeom prst="rect">
              <a:avLst/>
            </a:prstGeom>
            <a:noFill/>
          </p:spPr>
          <p:txBody>
            <a:bodyPr>
              <a:spAutoFit/>
            </a:bodyPr>
            <a:lstStyle/>
            <a:p>
              <a:pPr fontAlgn="auto">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计划一</a:t>
              </a:r>
            </a:p>
          </p:txBody>
        </p:sp>
        <p:sp>
          <p:nvSpPr>
            <p:cNvPr id="13" name="TextBox 12"/>
            <p:cNvSpPr txBox="1"/>
            <p:nvPr/>
          </p:nvSpPr>
          <p:spPr>
            <a:xfrm rot="20819844">
              <a:off x="6393916" y="5773942"/>
              <a:ext cx="1512927" cy="365709"/>
            </a:xfrm>
            <a:prstGeom prst="rect">
              <a:avLst/>
            </a:prstGeom>
            <a:noFill/>
          </p:spPr>
          <p:txBody>
            <a:bodyPr>
              <a:spAutoFit/>
            </a:bodyPr>
            <a:lstStyle/>
            <a:p>
              <a:pPr fontAlgn="auto">
                <a:spcBef>
                  <a:spcPct val="0"/>
                </a:spcBef>
                <a:spcAft>
                  <a:spcPct val="0"/>
                </a:spcAft>
                <a:defRPr/>
              </a:pPr>
              <a:r>
                <a:rPr altLang="en-US" lang="zh-CN">
                  <a:solidFill>
                    <a:schemeClr val="tx1">
                      <a:lumMod val="65000"/>
                      <a:lumOff val="35000"/>
                    </a:schemeClr>
                  </a:solidFill>
                  <a:latin charset="-122" pitchFamily="34" typeface="微软雅黑"/>
                  <a:ea charset="-122" pitchFamily="34" typeface="微软雅黑"/>
                </a:rPr>
                <a:t>计划三</a:t>
              </a:r>
            </a:p>
          </p:txBody>
        </p: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485.jpg" id="22529" name="图片 7"/>
          <p:cNvPicPr>
            <a:picLocks noChangeAspect="1"/>
          </p:cNvPicPr>
          <p:nvPr/>
        </p:nvPicPr>
        <p:blipFill>
          <a:blip r:embed="rId2"/>
          <a:stretch>
            <a:fillRect/>
          </a:stretch>
        </p:blipFill>
        <p:spPr bwMode="auto">
          <a:xfrm>
            <a:off x="3632464" y="2636838"/>
            <a:ext cx="5138738" cy="3854450"/>
          </a:xfrm>
          <a:prstGeom prst="rect">
            <a:avLst/>
          </a:prstGeom>
          <a:noFill/>
          <a:ln w="9525">
            <a:noFill/>
            <a:miter lim="800000"/>
          </a:ln>
        </p:spPr>
      </p:pic>
      <p:sp>
        <p:nvSpPr>
          <p:cNvPr id="2" name="内容占位符 1"/>
          <p:cNvSpPr>
            <a:spLocks noGrp="1"/>
          </p:cNvSpPr>
          <p:nvPr>
            <p:ph idx="1"/>
          </p:nvPr>
        </p:nvSpPr>
        <p:spPr>
          <a:xfrm>
            <a:off x="1616339" y="476253"/>
            <a:ext cx="6923088" cy="1008063"/>
          </a:xfrm>
        </p:spPr>
        <p:txBody>
          <a:bodyPr rtlCol="0"/>
          <a:lstStyle/>
          <a:p>
            <a:pPr fontAlgn="auto">
              <a:spcAft>
                <a:spcPct val="0"/>
              </a:spcAft>
              <a:defRPr/>
            </a:pPr>
            <a:r>
              <a:rPr altLang="en-US" b="1" lang="zh-CN" sz="4000"/>
              <a:t>让你的目标形象化</a:t>
            </a:r>
          </a:p>
        </p:txBody>
      </p:sp>
      <p:sp>
        <p:nvSpPr>
          <p:cNvPr id="5" name="矩形 4"/>
          <p:cNvSpPr/>
          <p:nvPr/>
        </p:nvSpPr>
        <p:spPr>
          <a:xfrm>
            <a:off x="-2908" y="692150"/>
            <a:ext cx="1439863" cy="2089150"/>
          </a:xfrm>
          <a:prstGeom prst="rect">
            <a:avLst/>
          </a:prstGeom>
          <a:solidFill>
            <a:srgbClr val="3399F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TextBox 5"/>
          <p:cNvSpPr txBox="1"/>
          <p:nvPr/>
        </p:nvSpPr>
        <p:spPr>
          <a:xfrm>
            <a:off x="465405" y="1196978"/>
            <a:ext cx="503237" cy="1097280"/>
          </a:xfrm>
          <a:prstGeom prst="rect">
            <a:avLst/>
          </a:prstGeom>
          <a:noFill/>
        </p:spPr>
        <p:txBody>
          <a:bodyPr>
            <a:spAutoFit/>
          </a:bodyPr>
          <a:lstStyle/>
          <a:p>
            <a:pPr fontAlgn="auto">
              <a:spcBef>
                <a:spcPct val="0"/>
              </a:spcBef>
              <a:spcAft>
                <a:spcPct val="0"/>
              </a:spcAft>
              <a:defRPr/>
            </a:pPr>
            <a:r>
              <a:rPr altLang="zh-CN" lang="en-US" sz="6600">
                <a:solidFill>
                  <a:srgbClr val="FFFFFF"/>
                </a:solidFill>
                <a:effectLst>
                  <a:outerShdw algn="l" blurRad="50800" dist="38100" rotWithShape="0">
                    <a:prstClr val="black">
                      <a:alpha val="40000"/>
                    </a:prstClr>
                  </a:outerShdw>
                </a:effectLst>
                <a:latin charset="0" pitchFamily="34" typeface="Impact"/>
                <a:ea typeface="+mn-ea"/>
              </a:rPr>
              <a:t>3</a:t>
            </a:r>
          </a:p>
        </p:txBody>
      </p:sp>
      <p:sp>
        <p:nvSpPr>
          <p:cNvPr id="7" name="矩形 6"/>
          <p:cNvSpPr/>
          <p:nvPr/>
        </p:nvSpPr>
        <p:spPr>
          <a:xfrm>
            <a:off x="1689364" y="1268416"/>
            <a:ext cx="9087156" cy="1188720"/>
          </a:xfrm>
          <a:prstGeom prst="rect">
            <a:avLst/>
          </a:prstGeom>
        </p:spPr>
        <p:txBody>
          <a:bodyPr wrap="square">
            <a:spAutoFit/>
          </a:bodyPr>
          <a:lstStyle/>
          <a:p>
            <a:pPr fontAlgn="auto">
              <a:spcBef>
                <a:spcPct val="0"/>
              </a:spcBef>
              <a:spcAft>
                <a:spcPct val="0"/>
              </a:spcAft>
              <a:defRPr/>
            </a:pPr>
            <a:r>
              <a:rPr altLang="en-US" lang="zh-CN" sz="2400">
                <a:solidFill>
                  <a:schemeClr val="tx1">
                    <a:lumMod val="65000"/>
                    <a:lumOff val="35000"/>
                  </a:schemeClr>
                </a:solidFill>
                <a:latin charset="-122" pitchFamily="34" typeface="微软雅黑"/>
                <a:ea charset="-122" pitchFamily="34" typeface="微软雅黑"/>
              </a:rPr>
              <a:t>如果花了足够多的时间考虑你的目标，你就能用自己的心看到、摸到、尝到和闻到那个目标，你不会轻易放弃。实现目标的欲望会给你足够的毅力克服哪怕是最令人生畏的障碍。</a:t>
            </a:r>
          </a:p>
        </p:txBody>
      </p:sp>
      <p:pic>
        <p:nvPicPr>
          <p:cNvPr descr="414.jpg" id="22534" name="图片 9"/>
          <p:cNvPicPr>
            <a:picLocks noChangeAspect="1"/>
          </p:cNvPicPr>
          <p:nvPr/>
        </p:nvPicPr>
        <p:blipFill>
          <a:blip r:embed="rId3"/>
          <a:stretch>
            <a:fillRect/>
          </a:stretch>
        </p:blipFill>
        <p:spPr bwMode="auto">
          <a:xfrm>
            <a:off x="1689367" y="5580066"/>
            <a:ext cx="1800225" cy="1277937"/>
          </a:xfrm>
          <a:prstGeom prst="rect">
            <a:avLst/>
          </a:prstGeom>
          <a:noFill/>
          <a:ln w="9525">
            <a:noFill/>
            <a:miter lim="800000"/>
          </a:ln>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圆角矩形 13"/>
          <p:cNvSpPr/>
          <p:nvPr/>
        </p:nvSpPr>
        <p:spPr>
          <a:xfrm>
            <a:off x="5159375" y="4005266"/>
            <a:ext cx="5329238" cy="2592387"/>
          </a:xfrm>
          <a:prstGeom prst="roundRect">
            <a:avLst>
              <a:gd fmla="val 4909" name="adj"/>
            </a:avLst>
          </a:prstGeom>
          <a:solidFill>
            <a:srgbClr val="FFFFFF"/>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descr="057.jpg" id="23554" name="图片 9"/>
          <p:cNvPicPr>
            <a:picLocks noChangeAspect="1"/>
          </p:cNvPicPr>
          <p:nvPr/>
        </p:nvPicPr>
        <p:blipFill>
          <a:blip r:embed="rId2"/>
          <a:stretch>
            <a:fillRect/>
          </a:stretch>
        </p:blipFill>
        <p:spPr bwMode="auto">
          <a:xfrm>
            <a:off x="1524000" y="3119438"/>
            <a:ext cx="3492500" cy="3738562"/>
          </a:xfrm>
          <a:prstGeom prst="rect">
            <a:avLst/>
          </a:prstGeom>
          <a:noFill/>
          <a:ln w="9525">
            <a:noFill/>
            <a:miter lim="800000"/>
          </a:ln>
        </p:spPr>
      </p:pic>
      <p:sp>
        <p:nvSpPr>
          <p:cNvPr id="2" name="内容占位符 1"/>
          <p:cNvSpPr>
            <a:spLocks noGrp="1"/>
          </p:cNvSpPr>
          <p:nvPr>
            <p:ph idx="1"/>
          </p:nvPr>
        </p:nvSpPr>
        <p:spPr>
          <a:xfrm>
            <a:off x="4022461" y="476253"/>
            <a:ext cx="6562725" cy="1008063"/>
          </a:xfrm>
        </p:spPr>
        <p:txBody>
          <a:bodyPr rtlCol="0"/>
          <a:lstStyle/>
          <a:p>
            <a:pPr algn="r" fontAlgn="auto">
              <a:spcAft>
                <a:spcPct val="0"/>
              </a:spcAft>
              <a:defRPr/>
            </a:pPr>
            <a:r>
              <a:rPr altLang="en-US" b="1" lang="zh-CN" sz="4000"/>
              <a:t>不理会旁人的怀疑</a:t>
            </a:r>
          </a:p>
        </p:txBody>
      </p:sp>
      <p:sp>
        <p:nvSpPr>
          <p:cNvPr id="5" name="矩形 4"/>
          <p:cNvSpPr/>
          <p:nvPr/>
        </p:nvSpPr>
        <p:spPr>
          <a:xfrm>
            <a:off x="10755046" y="620713"/>
            <a:ext cx="1439862" cy="2087562"/>
          </a:xfrm>
          <a:prstGeom prst="rect">
            <a:avLst/>
          </a:prstGeom>
          <a:solidFill>
            <a:srgbClr val="3399F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6" name="TextBox 5"/>
          <p:cNvSpPr txBox="1"/>
          <p:nvPr/>
        </p:nvSpPr>
        <p:spPr>
          <a:xfrm>
            <a:off x="11223358" y="1168403"/>
            <a:ext cx="503238" cy="1097280"/>
          </a:xfrm>
          <a:prstGeom prst="rect">
            <a:avLst/>
          </a:prstGeom>
          <a:noFill/>
        </p:spPr>
        <p:txBody>
          <a:bodyPr>
            <a:spAutoFit/>
          </a:bodyPr>
          <a:lstStyle/>
          <a:p>
            <a:pPr fontAlgn="auto">
              <a:spcBef>
                <a:spcPct val="0"/>
              </a:spcBef>
              <a:spcAft>
                <a:spcPct val="0"/>
              </a:spcAft>
              <a:defRPr/>
            </a:pPr>
            <a:r>
              <a:rPr altLang="zh-CN" lang="en-US" sz="6600">
                <a:solidFill>
                  <a:srgbClr val="FFFFFF"/>
                </a:solidFill>
                <a:effectLst>
                  <a:outerShdw algn="r" blurRad="50800" dir="10800000" dist="38100" rotWithShape="0">
                    <a:prstClr val="black">
                      <a:alpha val="40000"/>
                    </a:prstClr>
                  </a:outerShdw>
                </a:effectLst>
                <a:latin charset="0" pitchFamily="34" typeface="Impact"/>
                <a:ea typeface="+mn-ea"/>
              </a:rPr>
              <a:t>4</a:t>
            </a:r>
          </a:p>
        </p:txBody>
      </p:sp>
      <p:sp>
        <p:nvSpPr>
          <p:cNvPr id="7" name="矩形 6"/>
          <p:cNvSpPr/>
          <p:nvPr/>
        </p:nvSpPr>
        <p:spPr>
          <a:xfrm>
            <a:off x="1524002" y="1268413"/>
            <a:ext cx="8978636" cy="1408176"/>
          </a:xfrm>
          <a:prstGeom prst="rect">
            <a:avLst/>
          </a:prstGeom>
        </p:spPr>
        <p:txBody>
          <a:bodyPr wrap="square">
            <a:spAutoFit/>
          </a:bodyPr>
          <a:lstStyle/>
          <a:p>
            <a:pPr algn="r" fontAlgn="auto">
              <a:lnSpc>
                <a:spcPct val="120000"/>
              </a:lnSpc>
              <a:spcBef>
                <a:spcPct val="0"/>
              </a:spcBef>
              <a:spcAft>
                <a:spcPct val="0"/>
              </a:spcAft>
              <a:defRPr/>
            </a:pPr>
            <a:r>
              <a:rPr altLang="en-US" lang="zh-CN" sz="2400">
                <a:solidFill>
                  <a:schemeClr val="tx1">
                    <a:lumMod val="65000"/>
                    <a:lumOff val="35000"/>
                  </a:schemeClr>
                </a:solidFill>
                <a:latin charset="-122" pitchFamily="34" typeface="微软雅黑"/>
                <a:ea charset="-122" pitchFamily="34" typeface="微软雅黑"/>
              </a:rPr>
              <a:t>成功者都具有一种天生的本领：忽略别人的怀疑，不让负面情绪左右自己的决策。而失败者主要是由于自己不够勇敢，在别人怀疑的目光中退却了。</a:t>
            </a:r>
          </a:p>
        </p:txBody>
      </p:sp>
      <p:sp>
        <p:nvSpPr>
          <p:cNvPr id="11" name="矩形 10"/>
          <p:cNvSpPr/>
          <p:nvPr/>
        </p:nvSpPr>
        <p:spPr>
          <a:xfrm>
            <a:off x="5375275" y="4149728"/>
            <a:ext cx="4897438" cy="2286000"/>
          </a:xfrm>
          <a:prstGeom prst="rect">
            <a:avLst/>
          </a:prstGeom>
        </p:spPr>
        <p:txBody>
          <a:bodyPr>
            <a:spAutoFit/>
          </a:bodyPr>
          <a:lstStyle/>
          <a:p>
            <a:pPr fontAlgn="auto">
              <a:spcBef>
                <a:spcPct val="0"/>
              </a:spcBef>
              <a:spcAft>
                <a:spcPct val="0"/>
              </a:spcAft>
              <a:defRPr/>
            </a:pPr>
            <a:r>
              <a:rPr altLang="en-US" b="1" lang="zh-CN" sz="2400">
                <a:solidFill>
                  <a:schemeClr val="tx1">
                    <a:lumMod val="65000"/>
                    <a:lumOff val="35000"/>
                  </a:schemeClr>
                </a:solidFill>
                <a:latin charset="-122" pitchFamily="2" typeface="方正静蕾简体"/>
                <a:ea charset="-122" pitchFamily="2" typeface="方正静蕾简体"/>
              </a:rPr>
              <a:t>人的时间有限，所以不要为别人而活。不要被教条所限，不要活在别人的观念里。最重要的是，勇敢地去追随自己的心灵和直觉。</a:t>
            </a:r>
          </a:p>
          <a:p>
            <a:pPr fontAlgn="auto">
              <a:spcBef>
                <a:spcPct val="0"/>
              </a:spcBef>
              <a:spcAft>
                <a:spcPct val="0"/>
              </a:spcAft>
              <a:defRPr/>
            </a:pPr>
            <a:endParaRPr altLang="en-US" b="1" lang="zh-CN" sz="2400">
              <a:solidFill>
                <a:schemeClr val="tx1">
                  <a:lumMod val="65000"/>
                  <a:lumOff val="35000"/>
                </a:schemeClr>
              </a:solidFill>
              <a:latin charset="-122" pitchFamily="2" typeface="方正静蕾简体"/>
              <a:ea charset="-122" pitchFamily="2" typeface="方正静蕾简体"/>
            </a:endParaRPr>
          </a:p>
          <a:p>
            <a:pPr fontAlgn="auto">
              <a:spcBef>
                <a:spcPct val="0"/>
              </a:spcBef>
              <a:spcAft>
                <a:spcPct val="0"/>
              </a:spcAft>
              <a:defRPr/>
            </a:pPr>
            <a:r>
              <a:rPr altLang="en-US" b="1" lang="zh-CN" sz="2400">
                <a:solidFill>
                  <a:schemeClr val="tx1">
                    <a:lumMod val="65000"/>
                    <a:lumOff val="35000"/>
                  </a:schemeClr>
                </a:solidFill>
                <a:latin charset="-122" pitchFamily="2" typeface="方正静蕾简体"/>
                <a:ea charset="-122" pitchFamily="2" typeface="方正静蕾简体"/>
              </a:rPr>
              <a:t>            ——史蒂夫•乔布斯</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宽屏</PresentationFormat>
  <Paragraphs>94</Paragraphs>
  <Slides>14</Slides>
  <Notes>0</Notes>
  <TotalTime>353</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14</vt:i4>
      </vt:variant>
    </vt:vector>
  </HeadingPairs>
  <TitlesOfParts>
    <vt:vector baseType="lpstr" size="22">
      <vt:lpstr>Arial</vt:lpstr>
      <vt:lpstr>Calibri</vt:lpstr>
      <vt:lpstr>宋体</vt:lpstr>
      <vt:lpstr>微软雅黑</vt:lpstr>
      <vt:lpstr>Impact</vt:lpstr>
      <vt:lpstr>Wingdings</vt:lpstr>
      <vt:lpstr>方正静蕾简体</vt:lpstr>
      <vt:lpstr>Office 主题</vt:lpstr>
      <vt:lpstr>助你收获成功的       种思维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contentStatus>无动画版</cp:contentStatus>
  <dcterms:created xsi:type="dcterms:W3CDTF">2012-02-13T08:17:28Z</dcterms:created>
  <cp:lastModifiedBy>ypppt</cp:lastModifiedBy>
  <dcterms:modified xsi:type="dcterms:W3CDTF">2021-08-22T05:50:17Z</dcterms:modified>
  <cp:revision>52</cp:revision>
  <dc:title>助你收获成功的       种思维</dc:title>
</cp:coreProperties>
</file>