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59"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80" r:id="rId25"/>
    <p:sldId id="278" r:id="rId26"/>
    <p:sldId id="276" r:id="rId27"/>
    <p:sldId id="279" r:id="rId28"/>
    <p:sldId id="281" r:id="rId29"/>
  </p:sldIdLst>
  <p:sldSz cx="12192000" cy="6858000"/>
  <p:notesSz cx="7104063" cy="10234613"/>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tags/tag3.xml" Type="http://schemas.openxmlformats.org/officeDocument/2006/relationships/tags"/><Relationship Id="rId31" Target="presProps.xml" Type="http://schemas.openxmlformats.org/officeDocument/2006/relationships/presProps"/><Relationship Id="rId32" Target="viewProps.xml" Type="http://schemas.openxmlformats.org/officeDocument/2006/relationships/viewProps"/><Relationship Id="rId33" Target="theme/theme1.xml" Type="http://schemas.openxmlformats.org/officeDocument/2006/relationships/theme"/><Relationship Id="rId34"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2EC1DBE-D8EE-403E-9D5C-16019AAA8902}" type="datetimeFigureOut">
              <a:rPr lang="zh-CN" altLang="en-US" smtClean="0"/>
              <a:t>2017/2/25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26FF9D3-D751-4338-BD62-905CDA690A06}" type="slidenum">
              <a:rPr lang="zh-CN" altLang="en-US" smtClean="0"/>
              <a:t>‹#›</a:t>
            </a:fld>
            <a:endParaRPr lang="zh-CN" altLang="en-US"/>
          </a:p>
        </p:txBody>
      </p:sp>
    </p:spTree>
    <p:extLst>
      <p:ext uri="{BB962C8B-B14F-4D97-AF65-F5344CB8AC3E}">
        <p14:creationId val="43661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Only" preserve="1">
  <p:cSld name="内容">
    <p:spTree>
      <p:nvGrpSpPr>
        <p:cNvPr id="1" name=""/>
        <p:cNvGrpSpPr/>
        <p:nvPr/>
      </p:nvGrpSpPr>
      <p:grpSpPr>
        <a:xfrm>
          <a:off x="0" y="0"/>
          <a: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6522509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42038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375755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255686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411957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501808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595870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340580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0108809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0164177"/>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5833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2017/2/25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media/image1.jpeg" Type="http://schemas.openxmlformats.org/officeDocument/2006/relationships/image"/><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1"/>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2017/2/25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2017/2/25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348298735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 Id="rId6"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10.png" Type="http://schemas.openxmlformats.org/officeDocument/2006/relationships/image"/><Relationship Id="rId4"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9.jpeg" Type="http://schemas.openxmlformats.org/officeDocument/2006/relationships/image"/><Relationship Id="rId4" Target="../media/image11.wdp" Type="http://schemas.microsoft.com/office/2007/relationships/hdphoto"/><Relationship Id="rId5" Target="../media/image12.jpeg" Type="http://schemas.openxmlformats.org/officeDocument/2006/relationships/image"/><Relationship Id="rId6" Target="../media/image13.wdp" Type="http://schemas.microsoft.com/office/2007/relationships/hdphoto"/><Relationship Id="rId7" Target="../media/image14.jpeg" Type="http://schemas.openxmlformats.org/officeDocument/2006/relationships/image"/><Relationship Id="rId8" Target="../media/image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15.png" Type="http://schemas.openxmlformats.org/officeDocument/2006/relationships/image"/><Relationship Id="rId4" Target="../media/image14.jpeg" Type="http://schemas.openxmlformats.org/officeDocument/2006/relationships/image"/><Relationship Id="rId5" Target="../media/image16.png" Type="http://schemas.openxmlformats.org/officeDocument/2006/relationships/image"/><Relationship Id="rId6" Target="../media/image9.jpeg" Type="http://schemas.openxmlformats.org/officeDocument/2006/relationships/image"/><Relationship Id="rId7" Target="../media/image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6.png" Type="http://schemas.openxmlformats.org/officeDocument/2006/relationships/image"/><Relationship Id="rId5" Target="../tags/tag2.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 Id="rId4" Target="../media/image8.png" Type="http://schemas.openxmlformats.org/officeDocument/2006/relationships/image"/><Relationship Id="rId5"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7.png" Type="http://schemas.openxmlformats.org/officeDocument/2006/relationships/image"/><Relationship Id="rId3" Target="../media/image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999" id="10" name="图片 9"/>
          <p:cNvPicPr>
            <a:picLocks noChangeAspect="1"/>
          </p:cNvPicPr>
          <p:nvPr/>
        </p:nvPicPr>
        <p:blipFill>
          <a:blip r:embed="rId2"/>
          <a:stretch>
            <a:fillRect/>
          </a:stretch>
        </p:blipFill>
        <p:spPr>
          <a:xfrm>
            <a:off x="-14605" y="-79375"/>
            <a:ext cx="12207240" cy="7041515"/>
          </a:xfrm>
          <a:prstGeom prst="rect">
            <a:avLst/>
          </a:prstGeom>
        </p:spPr>
      </p:pic>
      <p:pic>
        <p:nvPicPr>
          <p:cNvPr descr="09eea02a48acf833b9858910a08d5c1b" id="9" name="图片 8"/>
          <p:cNvPicPr>
            <a:picLocks noChangeAspect="1"/>
          </p:cNvPicPr>
          <p:nvPr/>
        </p:nvPicPr>
        <p:blipFill>
          <a:blip r:embed="rId3"/>
          <a:stretch>
            <a:fillRect/>
          </a:stretch>
        </p:blipFill>
        <p:spPr>
          <a:xfrm>
            <a:off x="-7620" y="-79375"/>
            <a:ext cx="12207240" cy="7041515"/>
          </a:xfrm>
          <a:prstGeom prst="rect">
            <a:avLst/>
          </a:prstGeom>
        </p:spPr>
      </p:pic>
      <p:pic>
        <p:nvPicPr>
          <p:cNvPr id="6" name="图片 5"/>
          <p:cNvPicPr>
            <a:picLocks noChangeAspect="1"/>
          </p:cNvPicPr>
          <p:nvPr/>
        </p:nvPicPr>
        <p:blipFill>
          <a:blip r:embed="rId4">
            <a:extLst>
              <a:ext uri="{28A0092B-C50C-407E-A947-70E740481C1C}">
                <a14:useLocalDpi val="0"/>
              </a:ext>
            </a:extLst>
          </a:blip>
          <a:stretch>
            <a:fillRect/>
          </a:stretch>
        </p:blipFill>
        <p:spPr>
          <a:xfrm>
            <a:off x="2630805" y="-1012825"/>
            <a:ext cx="6508115" cy="6508115"/>
          </a:xfrm>
          <a:prstGeom prst="rect">
            <a:avLst/>
          </a:prstGeom>
        </p:spPr>
      </p:pic>
      <p:pic>
        <p:nvPicPr>
          <p:cNvPr descr="2166d268909757663 ae94c7f862c3064" id="8" name="图片 7"/>
          <p:cNvPicPr>
            <a:picLocks noChangeAspect="1"/>
          </p:cNvPicPr>
          <p:nvPr/>
        </p:nvPicPr>
        <p:blipFill>
          <a:blip r:embed="rId5"/>
          <a:stretch>
            <a:fillRect/>
          </a:stretch>
        </p:blipFill>
        <p:spPr>
          <a:xfrm>
            <a:off x="2828925" y="3359150"/>
            <a:ext cx="7092950" cy="1754505"/>
          </a:xfrm>
          <a:prstGeom prst="rect">
            <a:avLst/>
          </a:prstGeom>
        </p:spPr>
      </p:pic>
      <p:sp>
        <p:nvSpPr>
          <p:cNvPr id="19" name="MH_Others_1"/>
          <p:cNvSpPr txBox="1"/>
          <p:nvPr>
            <p:custDataLst>
              <p:tags r:id="rId6"/>
            </p:custDataLst>
          </p:nvPr>
        </p:nvSpPr>
        <p:spPr>
          <a:xfrm>
            <a:off x="4409440" y="4930775"/>
            <a:ext cx="4324350" cy="485140"/>
          </a:xfrm>
          <a:prstGeom prst="rect">
            <a:avLst/>
          </a:prstGeom>
          <a:noFill/>
        </p:spPr>
        <p:txBody>
          <a:bodyPr anchor="ctr"/>
          <a:lstStyle/>
          <a:p>
            <a:pPr algn="ctr" defTabSz="685165" eaLnBrk="1" fontAlgn="auto" hangingPunct="1" indent="0" latinLnBrk="0" lvl="0" marL="0" marR="0" rtl="0">
              <a:lnSpc>
                <a:spcPct val="100000"/>
              </a:lnSpc>
              <a:spcBef>
                <a:spcPct val="0"/>
              </a:spcBef>
              <a:spcAft>
                <a:spcPct val="0"/>
              </a:spcAft>
              <a:buClrTx/>
              <a:buSzTx/>
              <a:buFontTx/>
              <a:buNone/>
              <a:defRPr/>
            </a:pPr>
            <a:r>
              <a:rPr lang="zh-CN" noProof="0" smtClean="0" sz="3200">
                <a:ln>
                  <a:noFill/>
                </a:ln>
                <a:solidFill>
                  <a:srgbClr val="593718"/>
                </a:solidFill>
                <a:effectLst/>
                <a:uLnTx/>
                <a:uFillTx/>
                <a:latin charset="-122" panose="02010600030101010101" typeface="黑体"/>
                <a:ea charset="-122" panose="02010600030101010101" typeface="黑体"/>
                <a:sym typeface="+mn-ea"/>
              </a:rPr>
              <a:t>学习贯彻雷锋精神PPT</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3" name="五角星 2"/>
          <p:cNvSpPr/>
          <p:nvPr/>
        </p:nvSpPr>
        <p:spPr>
          <a:xfrm>
            <a:off x="6650817" y="2173531"/>
            <a:ext cx="2887133" cy="2887133"/>
          </a:xfrm>
          <a:prstGeom prst="star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grpSp>
        <p:nvGrpSpPr>
          <p:cNvPr id="4" name="组合 3"/>
          <p:cNvGrpSpPr/>
          <p:nvPr/>
        </p:nvGrpSpPr>
        <p:grpSpPr>
          <a:xfrm>
            <a:off x="7281914" y="2994798"/>
            <a:ext cx="1624939" cy="1624939"/>
            <a:chOff x="3962648" y="2819400"/>
            <a:chExt cx="1218704" cy="1218704"/>
          </a:xfrm>
        </p:grpSpPr>
        <p:grpSp>
          <p:nvGrpSpPr>
            <p:cNvPr id="5" name="组合 4"/>
            <p:cNvGrpSpPr/>
            <p:nvPr/>
          </p:nvGrpSpPr>
          <p:grpSpPr>
            <a:xfrm>
              <a:off x="3962648" y="2819400"/>
              <a:ext cx="1218704" cy="1218704"/>
              <a:chOff x="304800" y="673100"/>
              <a:chExt cx="4000500" cy="4000500"/>
            </a:xfrm>
            <a:effectLst>
              <a:outerShdw algn="tr" blurRad="444500" dir="8100000" dist="254000" rotWithShape="0">
                <a:prstClr val="black">
                  <a:alpha val="50000"/>
                </a:prstClr>
              </a:outerShdw>
            </a:effectLst>
          </p:grpSpPr>
          <p:sp>
            <p:nvSpPr>
              <p:cNvPr id="7" name="同心圆 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latin charset="-122" panose="020b0503020204020204" typeface="微软雅黑"/>
                  <a:ea charset="-122" panose="020b0503020204020204" typeface="微软雅黑"/>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grpSp>
        <p:sp>
          <p:nvSpPr>
            <p:cNvPr id="2" name="TextBox 5"/>
            <p:cNvSpPr txBox="1"/>
            <p:nvPr/>
          </p:nvSpPr>
          <p:spPr>
            <a:xfrm>
              <a:off x="4482257" y="3108951"/>
              <a:ext cx="165735" cy="106680"/>
            </a:xfrm>
            <a:prstGeom prst="rect">
              <a:avLst/>
            </a:prstGeom>
            <a:noFill/>
          </p:spPr>
          <p:txBody>
            <a:bodyPr rtlCol="0" wrap="none">
              <a:spAutoFit/>
            </a:bodyPr>
            <a:lstStyle/>
            <a:p>
              <a:pPr algn="ctr"/>
              <a:r>
                <a:rPr altLang="en-US" lang="zh-CN" smtClean="0" sz="100">
                  <a:solidFill>
                    <a:schemeClr val="tx1">
                      <a:lumMod val="75000"/>
                      <a:lumOff val="25000"/>
                    </a:schemeClr>
                  </a:solidFill>
                  <a:latin charset="-122" panose="020b0503020204020204" typeface="微软雅黑"/>
                  <a:ea charset="-122" panose="020b0503020204020204" typeface="微软雅黑"/>
                </a:rPr>
                <a:t>利益</a:t>
              </a:r>
            </a:p>
            <a:p>
              <a:pPr algn="ctr"/>
              <a:r>
                <a:rPr altLang="en-US" lang="zh-CN" smtClean="0" sz="100">
                  <a:solidFill>
                    <a:schemeClr val="tx1">
                      <a:lumMod val="75000"/>
                      <a:lumOff val="25000"/>
                    </a:schemeClr>
                  </a:solidFill>
                  <a:latin charset="-122" panose="020b0503020204020204" typeface="微软雅黑"/>
                  <a:ea charset="-122" panose="020b0503020204020204" typeface="微软雅黑"/>
                </a:rPr>
                <a:t>最大化</a:t>
              </a:r>
            </a:p>
          </p:txBody>
        </p:sp>
      </p:grpSp>
      <p:sp>
        <p:nvSpPr>
          <p:cNvPr id="10" name="椭圆 9"/>
          <p:cNvSpPr/>
          <p:nvPr/>
        </p:nvSpPr>
        <p:spPr>
          <a:xfrm>
            <a:off x="5980487" y="2814179"/>
            <a:ext cx="946852" cy="946852"/>
          </a:xfrm>
          <a:prstGeom prst="ellipse">
            <a:avLst/>
          </a:prstGeom>
          <a:gradFill>
            <a:gsLst>
              <a:gs pos="0">
                <a:srgbClr val="E30000"/>
              </a:gs>
              <a:gs pos="100000">
                <a:srgbClr val="760303"/>
              </a:gs>
            </a:gsLst>
            <a:lin ang="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sp>
        <p:nvSpPr>
          <p:cNvPr id="6" name="椭圆 5"/>
          <p:cNvSpPr/>
          <p:nvPr/>
        </p:nvSpPr>
        <p:spPr>
          <a:xfrm>
            <a:off x="7620958" y="1484912"/>
            <a:ext cx="946852" cy="946852"/>
          </a:xfrm>
          <a:prstGeom prst="ellipse">
            <a:avLst/>
          </a:prstGeom>
          <a:gradFill>
            <a:gsLst>
              <a:gs pos="0">
                <a:srgbClr val="E30000"/>
              </a:gs>
              <a:gs pos="100000">
                <a:srgbClr val="760303"/>
              </a:gs>
            </a:gsLst>
            <a:lin ang="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sp>
        <p:nvSpPr>
          <p:cNvPr id="12" name="椭圆 11"/>
          <p:cNvSpPr/>
          <p:nvPr/>
        </p:nvSpPr>
        <p:spPr>
          <a:xfrm>
            <a:off x="9280423" y="2814179"/>
            <a:ext cx="946852" cy="946852"/>
          </a:xfrm>
          <a:prstGeom prst="ellipse">
            <a:avLst/>
          </a:prstGeom>
          <a:gradFill>
            <a:gsLst>
              <a:gs pos="0">
                <a:srgbClr val="E30000"/>
              </a:gs>
              <a:gs pos="100000">
                <a:srgbClr val="760303"/>
              </a:gs>
            </a:gsLst>
            <a:lin ang="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sp>
        <p:nvSpPr>
          <p:cNvPr id="13" name="椭圆 12"/>
          <p:cNvSpPr/>
          <p:nvPr/>
        </p:nvSpPr>
        <p:spPr>
          <a:xfrm>
            <a:off x="8624965" y="4738270"/>
            <a:ext cx="946852" cy="946852"/>
          </a:xfrm>
          <a:prstGeom prst="ellipse">
            <a:avLst/>
          </a:prstGeom>
          <a:gradFill>
            <a:gsLst>
              <a:gs pos="0">
                <a:srgbClr val="E30000"/>
              </a:gs>
              <a:gs pos="100000">
                <a:srgbClr val="760303"/>
              </a:gs>
            </a:gsLst>
            <a:lin ang="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sp>
        <p:nvSpPr>
          <p:cNvPr id="14" name="椭圆 13"/>
          <p:cNvSpPr/>
          <p:nvPr/>
        </p:nvSpPr>
        <p:spPr>
          <a:xfrm>
            <a:off x="6633822" y="4721336"/>
            <a:ext cx="946852" cy="946852"/>
          </a:xfrm>
          <a:prstGeom prst="ellipse">
            <a:avLst/>
          </a:prstGeom>
          <a:gradFill>
            <a:gsLst>
              <a:gs pos="0">
                <a:srgbClr val="E30000"/>
              </a:gs>
              <a:gs pos="100000">
                <a:srgbClr val="760303"/>
              </a:gs>
            </a:gsLst>
            <a:lin ang="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anose="020b0503020204020204" typeface="微软雅黑"/>
              <a:ea charset="-122" panose="020b0503020204020204" typeface="微软雅黑"/>
            </a:endParaRPr>
          </a:p>
        </p:txBody>
      </p:sp>
      <p:sp>
        <p:nvSpPr>
          <p:cNvPr id="15" name="TextBox 13"/>
          <p:cNvSpPr txBox="1"/>
          <p:nvPr/>
        </p:nvSpPr>
        <p:spPr>
          <a:xfrm>
            <a:off x="6328956" y="1724676"/>
            <a:ext cx="1129030" cy="375666"/>
          </a:xfrm>
          <a:prstGeom prst="rect">
            <a:avLst/>
          </a:prstGeom>
          <a:noFill/>
        </p:spPr>
        <p:txBody>
          <a:bodyPr rtlCol="0" wrap="none">
            <a:spAutoFit/>
          </a:bodyPr>
          <a:lstStyle/>
          <a:p>
            <a:pPr algn="ctr"/>
            <a:r>
              <a:rPr altLang="en-US" b="1" lang="zh-CN" sz="1865">
                <a:solidFill>
                  <a:schemeClr val="tx1">
                    <a:lumMod val="65000"/>
                    <a:lumOff val="35000"/>
                  </a:schemeClr>
                </a:solidFill>
                <a:latin charset="-122" panose="020b0503020204020204" typeface="微软雅黑"/>
                <a:ea charset="-122" panose="020b0503020204020204" typeface="微软雅黑"/>
              </a:rPr>
              <a:t>添加标题</a:t>
            </a:r>
          </a:p>
        </p:txBody>
      </p:sp>
      <p:sp>
        <p:nvSpPr>
          <p:cNvPr id="16" name="TextBox 14"/>
          <p:cNvSpPr txBox="1"/>
          <p:nvPr/>
        </p:nvSpPr>
        <p:spPr>
          <a:xfrm>
            <a:off x="10375209" y="3080018"/>
            <a:ext cx="1129030" cy="375666"/>
          </a:xfrm>
          <a:prstGeom prst="rect">
            <a:avLst/>
          </a:prstGeom>
          <a:noFill/>
        </p:spPr>
        <p:txBody>
          <a:bodyPr rtlCol="0" wrap="none">
            <a:spAutoFit/>
          </a:bodyPr>
          <a:lstStyle/>
          <a:p>
            <a:pPr algn="l"/>
            <a:r>
              <a:rPr altLang="en-US" b="1" lang="zh-CN" sz="1865">
                <a:solidFill>
                  <a:schemeClr val="tx1">
                    <a:lumMod val="65000"/>
                    <a:lumOff val="35000"/>
                  </a:schemeClr>
                </a:solidFill>
                <a:latin charset="-122" panose="020b0503020204020204" typeface="微软雅黑"/>
                <a:ea charset="-122" panose="020b0503020204020204" typeface="微软雅黑"/>
              </a:rPr>
              <a:t>添加标题</a:t>
            </a:r>
          </a:p>
        </p:txBody>
      </p:sp>
      <p:sp>
        <p:nvSpPr>
          <p:cNvPr id="17" name="TextBox 15"/>
          <p:cNvSpPr txBox="1"/>
          <p:nvPr/>
        </p:nvSpPr>
        <p:spPr>
          <a:xfrm>
            <a:off x="9699667" y="5082730"/>
            <a:ext cx="1129030" cy="375666"/>
          </a:xfrm>
          <a:prstGeom prst="rect">
            <a:avLst/>
          </a:prstGeom>
          <a:noFill/>
        </p:spPr>
        <p:txBody>
          <a:bodyPr rtlCol="0" wrap="none">
            <a:spAutoFit/>
          </a:bodyPr>
          <a:lstStyle/>
          <a:p>
            <a:pPr algn="l"/>
            <a:r>
              <a:rPr altLang="en-US" b="1" lang="zh-CN" sz="1865">
                <a:solidFill>
                  <a:schemeClr val="tx1">
                    <a:lumMod val="65000"/>
                    <a:lumOff val="35000"/>
                  </a:schemeClr>
                </a:solidFill>
                <a:latin charset="-122" panose="020b0503020204020204" typeface="微软雅黑"/>
                <a:ea charset="-122" panose="020b0503020204020204" typeface="微软雅黑"/>
              </a:rPr>
              <a:t>添加标题</a:t>
            </a:r>
          </a:p>
        </p:txBody>
      </p:sp>
      <p:sp>
        <p:nvSpPr>
          <p:cNvPr id="18" name="TextBox 16"/>
          <p:cNvSpPr txBox="1"/>
          <p:nvPr/>
        </p:nvSpPr>
        <p:spPr>
          <a:xfrm>
            <a:off x="4618532" y="3124656"/>
            <a:ext cx="1129030" cy="375666"/>
          </a:xfrm>
          <a:prstGeom prst="rect">
            <a:avLst/>
          </a:prstGeom>
          <a:noFill/>
        </p:spPr>
        <p:txBody>
          <a:bodyPr rtlCol="0" wrap="none">
            <a:spAutoFit/>
          </a:bodyPr>
          <a:lstStyle/>
          <a:p>
            <a:pPr algn="ctr"/>
            <a:r>
              <a:rPr altLang="en-US" b="1" lang="zh-CN" sz="1865">
                <a:solidFill>
                  <a:schemeClr val="tx1">
                    <a:lumMod val="65000"/>
                    <a:lumOff val="35000"/>
                  </a:schemeClr>
                </a:solidFill>
                <a:latin charset="-122" panose="020b0503020204020204" typeface="微软雅黑"/>
                <a:ea charset="-122" panose="020b0503020204020204" typeface="微软雅黑"/>
              </a:rPr>
              <a:t>添加标题</a:t>
            </a:r>
          </a:p>
        </p:txBody>
      </p:sp>
      <p:sp>
        <p:nvSpPr>
          <p:cNvPr id="19" name="TextBox 17"/>
          <p:cNvSpPr txBox="1"/>
          <p:nvPr/>
        </p:nvSpPr>
        <p:spPr>
          <a:xfrm>
            <a:off x="5299238" y="5016274"/>
            <a:ext cx="1129030" cy="375666"/>
          </a:xfrm>
          <a:prstGeom prst="rect">
            <a:avLst/>
          </a:prstGeom>
          <a:noFill/>
        </p:spPr>
        <p:txBody>
          <a:bodyPr rtlCol="0" wrap="none">
            <a:spAutoFit/>
          </a:bodyPr>
          <a:lstStyle/>
          <a:p>
            <a:pPr algn="ctr"/>
            <a:r>
              <a:rPr altLang="en-US" b="1" lang="zh-CN" sz="1865">
                <a:solidFill>
                  <a:schemeClr val="tx1">
                    <a:lumMod val="65000"/>
                    <a:lumOff val="35000"/>
                  </a:schemeClr>
                </a:solidFill>
                <a:latin charset="-122" panose="020b0503020204020204" typeface="微软雅黑"/>
                <a:ea charset="-122" panose="020b0503020204020204" typeface="微软雅黑"/>
              </a:rPr>
              <a:t>添加标题</a:t>
            </a:r>
          </a:p>
        </p:txBody>
      </p:sp>
      <p:sp>
        <p:nvSpPr>
          <p:cNvPr id="28" name="TextBox 26"/>
          <p:cNvSpPr txBox="1"/>
          <p:nvPr/>
        </p:nvSpPr>
        <p:spPr>
          <a:xfrm>
            <a:off x="7647989" y="1790919"/>
            <a:ext cx="895145" cy="325374"/>
          </a:xfrm>
          <a:prstGeom prst="rect">
            <a:avLst/>
          </a:prstGeom>
          <a:noFill/>
        </p:spPr>
        <p:txBody>
          <a:bodyPr bIns="0" lIns="0" rIns="0" rtlCol="0" tIns="0" wrap="square">
            <a:spAutoFit/>
          </a:bodyPr>
          <a:lstStyle/>
          <a:p>
            <a:pPr algn="ctr"/>
            <a:r>
              <a:rPr altLang="zh-CN" b="1" lang="en-US" smtClean="0" sz="2135">
                <a:solidFill>
                  <a:schemeClr val="bg1"/>
                </a:solidFill>
                <a:latin charset="-122" panose="020b0503020204020204" typeface="微软雅黑"/>
                <a:ea charset="-122" panose="020b0503020204020204" typeface="微软雅黑"/>
              </a:rPr>
              <a:t>20%</a:t>
            </a:r>
          </a:p>
        </p:txBody>
      </p:sp>
      <p:sp>
        <p:nvSpPr>
          <p:cNvPr id="29" name="TextBox 27"/>
          <p:cNvSpPr txBox="1"/>
          <p:nvPr/>
        </p:nvSpPr>
        <p:spPr>
          <a:xfrm>
            <a:off x="5998325" y="3127027"/>
            <a:ext cx="895145" cy="325374"/>
          </a:xfrm>
          <a:prstGeom prst="rect">
            <a:avLst/>
          </a:prstGeom>
          <a:noFill/>
        </p:spPr>
        <p:txBody>
          <a:bodyPr bIns="0" lIns="0" rIns="0" rtlCol="0" tIns="0" wrap="square">
            <a:spAutoFit/>
          </a:bodyPr>
          <a:lstStyle/>
          <a:p>
            <a:pPr algn="ctr"/>
            <a:r>
              <a:rPr altLang="zh-CN" b="1" lang="en-US" smtClean="0" sz="2135">
                <a:solidFill>
                  <a:schemeClr val="bg1"/>
                </a:solidFill>
                <a:latin charset="-122" panose="020b0503020204020204" typeface="微软雅黑"/>
                <a:ea charset="-122" panose="020b0503020204020204" typeface="微软雅黑"/>
              </a:rPr>
              <a:t>15%</a:t>
            </a:r>
          </a:p>
        </p:txBody>
      </p:sp>
      <p:sp>
        <p:nvSpPr>
          <p:cNvPr id="30" name="TextBox 28"/>
          <p:cNvSpPr txBox="1"/>
          <p:nvPr/>
        </p:nvSpPr>
        <p:spPr>
          <a:xfrm>
            <a:off x="9306275" y="3127027"/>
            <a:ext cx="895145" cy="325374"/>
          </a:xfrm>
          <a:prstGeom prst="rect">
            <a:avLst/>
          </a:prstGeom>
          <a:noFill/>
        </p:spPr>
        <p:txBody>
          <a:bodyPr bIns="0" lIns="0" rIns="0" rtlCol="0" tIns="0" wrap="square">
            <a:spAutoFit/>
          </a:bodyPr>
          <a:lstStyle/>
          <a:p>
            <a:pPr algn="ctr"/>
            <a:r>
              <a:rPr altLang="zh-CN" b="1" lang="en-US" sz="2135">
                <a:solidFill>
                  <a:schemeClr val="bg1"/>
                </a:solidFill>
                <a:latin charset="-122" panose="020b0503020204020204" typeface="微软雅黑"/>
                <a:ea charset="-122" panose="020b0503020204020204" typeface="微软雅黑"/>
              </a:rPr>
              <a:t>10%</a:t>
            </a:r>
          </a:p>
        </p:txBody>
      </p:sp>
      <p:sp>
        <p:nvSpPr>
          <p:cNvPr id="31" name="TextBox 29"/>
          <p:cNvSpPr txBox="1"/>
          <p:nvPr/>
        </p:nvSpPr>
        <p:spPr>
          <a:xfrm>
            <a:off x="6659674" y="5047547"/>
            <a:ext cx="895145" cy="325374"/>
          </a:xfrm>
          <a:prstGeom prst="rect">
            <a:avLst/>
          </a:prstGeom>
          <a:noFill/>
        </p:spPr>
        <p:txBody>
          <a:bodyPr bIns="0" lIns="0" rIns="0" rtlCol="0" tIns="0" wrap="square">
            <a:spAutoFit/>
          </a:bodyPr>
          <a:lstStyle/>
          <a:p>
            <a:pPr algn="ctr"/>
            <a:r>
              <a:rPr altLang="zh-CN" b="1" lang="en-US" smtClean="0" sz="2135">
                <a:solidFill>
                  <a:schemeClr val="bg1"/>
                </a:solidFill>
                <a:latin charset="-122" panose="020b0503020204020204" typeface="微软雅黑"/>
                <a:ea charset="-122" panose="020b0503020204020204" typeface="微软雅黑"/>
              </a:rPr>
              <a:t>35%</a:t>
            </a:r>
          </a:p>
        </p:txBody>
      </p:sp>
      <p:sp>
        <p:nvSpPr>
          <p:cNvPr id="32" name="TextBox 30"/>
          <p:cNvSpPr txBox="1"/>
          <p:nvPr/>
        </p:nvSpPr>
        <p:spPr>
          <a:xfrm>
            <a:off x="8642805" y="5057310"/>
            <a:ext cx="895145" cy="325374"/>
          </a:xfrm>
          <a:prstGeom prst="rect">
            <a:avLst/>
          </a:prstGeom>
          <a:noFill/>
        </p:spPr>
        <p:txBody>
          <a:bodyPr bIns="0" lIns="0" rIns="0" rtlCol="0" tIns="0" wrap="square">
            <a:spAutoFit/>
          </a:bodyPr>
          <a:lstStyle/>
          <a:p>
            <a:pPr algn="ctr"/>
            <a:r>
              <a:rPr altLang="zh-CN" b="1" lang="en-US" smtClean="0" sz="2135">
                <a:solidFill>
                  <a:schemeClr val="bg1"/>
                </a:solidFill>
                <a:latin charset="-122" panose="020b0503020204020204" typeface="微软雅黑"/>
                <a:ea charset="-122" panose="020b0503020204020204" typeface="微软雅黑"/>
              </a:rPr>
              <a:t>20%</a:t>
            </a:r>
          </a:p>
        </p:txBody>
      </p:sp>
      <p:grpSp>
        <p:nvGrpSpPr>
          <p:cNvPr id="20" name="组合 19"/>
          <p:cNvGrpSpPr/>
          <p:nvPr/>
        </p:nvGrpSpPr>
        <p:grpSpPr>
          <a:xfrm>
            <a:off x="1281990" y="1466477"/>
            <a:ext cx="2769600" cy="576715"/>
            <a:chOff x="814328" y="3219334"/>
            <a:chExt cx="2077200" cy="432536"/>
          </a:xfrm>
        </p:grpSpPr>
        <p:grpSp>
          <p:nvGrpSpPr>
            <p:cNvPr id="21" name="组合 20"/>
            <p:cNvGrpSpPr/>
            <p:nvPr/>
          </p:nvGrpSpPr>
          <p:grpSpPr>
            <a:xfrm>
              <a:off x="814328" y="3219334"/>
              <a:ext cx="2077200" cy="432536"/>
              <a:chOff x="4304043" y="1286668"/>
              <a:chExt cx="5877487" cy="2757793"/>
            </a:xfrm>
            <a:effectLst>
              <a:outerShdw algn="tr" blurRad="381000" dir="8100000" dist="254000" rotWithShape="0">
                <a:prstClr val="black">
                  <a:alpha val="40000"/>
                </a:prstClr>
              </a:outerShdw>
            </a:effectLst>
          </p:grpSpPr>
          <p:sp>
            <p:nvSpPr>
              <p:cNvPr id="22" name="圆角矩形 21"/>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23" name="圆角矩形 22"/>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24" name="TextBox 20"/>
            <p:cNvSpPr txBox="1"/>
            <p:nvPr/>
          </p:nvSpPr>
          <p:spPr>
            <a:xfrm>
              <a:off x="831250" y="3331792"/>
              <a:ext cx="1999302" cy="213169"/>
            </a:xfrm>
            <a:prstGeom prst="rect">
              <a:avLst/>
            </a:prstGeom>
            <a:noFill/>
          </p:spPr>
          <p:txBody>
            <a:bodyPr bIns="0" lIns="0" rIns="0" rtlCol="0" tIns="0" wrap="square">
              <a:spAutoFit/>
            </a:bodyPr>
            <a:lstStyle>
              <a:defPPr>
                <a:defRPr lang="zh-CN"/>
              </a:defPPr>
              <a:lvl1pPr algn="ctr">
                <a:defRPr b="1" sz="1400">
                  <a:solidFill>
                    <a:schemeClr val="bg1"/>
                  </a:solidFill>
                  <a:latin charset="-122" panose="020b0503020204020204" typeface="微软雅黑"/>
                  <a:ea charset="-122" panose="020b0503020204020204" typeface="微软雅黑"/>
                </a:defRPr>
              </a:lvl1pPr>
            </a:lstStyle>
            <a:p>
              <a:r>
                <a:rPr altLang="en-US" lang="zh-CN" sz="1865">
                  <a:solidFill>
                    <a:srgbClr val="C00000"/>
                  </a:solidFill>
                </a:rPr>
                <a:t>点击输入标题文本</a:t>
              </a:r>
            </a:p>
          </p:txBody>
        </p:sp>
      </p:grpSp>
      <p:sp>
        <p:nvSpPr>
          <p:cNvPr id="25" name="TextBox 23"/>
          <p:cNvSpPr txBox="1"/>
          <p:nvPr/>
        </p:nvSpPr>
        <p:spPr>
          <a:xfrm>
            <a:off x="986603" y="2439052"/>
            <a:ext cx="3360375" cy="962177"/>
          </a:xfrm>
          <a:prstGeom prst="rect">
            <a:avLst/>
          </a:prstGeom>
          <a:noFill/>
        </p:spPr>
        <p:txBody>
          <a:bodyPr rtlCol="0" wrap="square">
            <a:spAutoFit/>
          </a:bodyPr>
          <a:lstStyle/>
          <a:p>
            <a:pPr>
              <a:lnSpc>
                <a:spcPct val="130000"/>
              </a:lnSpc>
              <a:defRPr/>
            </a:pPr>
            <a:r>
              <a:rPr altLang="zh-CN" lang="en-US" sz="1465">
                <a:latin charset="-122" panose="020b0503020204020204" typeface="微软雅黑"/>
                <a:ea charset="-122" panose="020b0503020204020204" typeface="微软雅黑"/>
              </a:rPr>
              <a:t>01、点击输入简要文字内容，文字内容需概括精炼，不用多余的文字修饰，言简意赅的说明分项内容……</a:t>
            </a:r>
          </a:p>
        </p:txBody>
      </p:sp>
      <p:sp>
        <p:nvSpPr>
          <p:cNvPr id="26" name="TextBox 24"/>
          <p:cNvSpPr txBox="1"/>
          <p:nvPr/>
        </p:nvSpPr>
        <p:spPr>
          <a:xfrm>
            <a:off x="986603" y="3536117"/>
            <a:ext cx="3360375" cy="962177"/>
          </a:xfrm>
          <a:prstGeom prst="rect">
            <a:avLst/>
          </a:prstGeom>
          <a:noFill/>
        </p:spPr>
        <p:txBody>
          <a:bodyPr rtlCol="0" wrap="square">
            <a:spAutoFit/>
          </a:bodyPr>
          <a:lstStyle/>
          <a:p>
            <a:pPr>
              <a:lnSpc>
                <a:spcPct val="130000"/>
              </a:lnSpc>
              <a:defRPr/>
            </a:pPr>
            <a:r>
              <a:rPr altLang="zh-CN" lang="en-US" sz="1465">
                <a:latin charset="-122" panose="020b0503020204020204" typeface="微软雅黑"/>
                <a:ea charset="-122" panose="020b0503020204020204" typeface="微软雅黑"/>
              </a:rPr>
              <a:t>02、点击输入简要文字内容，文字内容需概括精炼，不用多余的文字修饰，言简意赅的说明分项内容……</a:t>
            </a:r>
          </a:p>
        </p:txBody>
      </p:sp>
      <p:sp>
        <p:nvSpPr>
          <p:cNvPr id="27" name="TextBox 25"/>
          <p:cNvSpPr txBox="1"/>
          <p:nvPr/>
        </p:nvSpPr>
        <p:spPr>
          <a:xfrm>
            <a:off x="986603" y="4688245"/>
            <a:ext cx="3360375" cy="962177"/>
          </a:xfrm>
          <a:prstGeom prst="rect">
            <a:avLst/>
          </a:prstGeom>
          <a:noFill/>
        </p:spPr>
        <p:txBody>
          <a:bodyPr rtlCol="0" wrap="square">
            <a:spAutoFit/>
          </a:bodyPr>
          <a:lstStyle/>
          <a:p>
            <a:pPr>
              <a:lnSpc>
                <a:spcPct val="130000"/>
              </a:lnSpc>
              <a:defRPr/>
            </a:pPr>
            <a:r>
              <a:rPr altLang="zh-CN" lang="en-US" sz="1465">
                <a:latin charset="-122" panose="020b0503020204020204" typeface="微软雅黑"/>
                <a:ea charset="-122" panose="020b0503020204020204" typeface="微软雅黑"/>
              </a:rPr>
              <a:t>03、点击输入简要文字内容，文字内容需概括精炼，不用多余的文字修饰，言简意赅的说明分项内容……</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70" name="组合 69"/>
          <p:cNvGrpSpPr/>
          <p:nvPr/>
        </p:nvGrpSpPr>
        <p:grpSpPr>
          <a:xfrm>
            <a:off x="1016300" y="2928875"/>
            <a:ext cx="9936781" cy="1367051"/>
            <a:chOff x="1015699" y="2928875"/>
            <a:chExt cx="9936781" cy="1367050"/>
          </a:xfrm>
        </p:grpSpPr>
        <p:cxnSp>
          <p:nvCxnSpPr>
            <p:cNvPr id="71" name="Straight Connector 31"/>
            <p:cNvCxnSpPr/>
            <p:nvPr/>
          </p:nvCxnSpPr>
          <p:spPr>
            <a:xfrm flipV="1">
              <a:off x="1015699" y="3621611"/>
              <a:ext cx="9936781" cy="1"/>
            </a:xfrm>
            <a:prstGeom prst="line">
              <a:avLst/>
            </a:prstGeom>
            <a:ln w="13970">
              <a:solidFill>
                <a:schemeClr val="tx1"/>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73" name="Straight Connector 31"/>
            <p:cNvCxnSpPr>
              <a:endCxn id="107" idx="4"/>
            </p:cNvCxnSpPr>
            <p:nvPr/>
          </p:nvCxnSpPr>
          <p:spPr>
            <a:xfrm flipV="1">
              <a:off x="2311076" y="292887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74" name="Oval 5"/>
            <p:cNvSpPr/>
            <p:nvPr/>
          </p:nvSpPr>
          <p:spPr>
            <a:xfrm>
              <a:off x="2247244"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solidFill>
                  <a:prstClr val="white"/>
                </a:solidFill>
              </a:endParaRPr>
            </a:p>
          </p:txBody>
        </p:sp>
        <p:cxnSp>
          <p:nvCxnSpPr>
            <p:cNvPr id="78" name="Straight Connector 31"/>
            <p:cNvCxnSpPr/>
            <p:nvPr/>
          </p:nvCxnSpPr>
          <p:spPr>
            <a:xfrm flipV="1">
              <a:off x="7265810" y="292887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79" name="Oval 5"/>
            <p:cNvSpPr/>
            <p:nvPr/>
          </p:nvSpPr>
          <p:spPr>
            <a:xfrm>
              <a:off x="7201978"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solidFill>
                  <a:prstClr val="white"/>
                </a:solidFill>
              </a:endParaRPr>
            </a:p>
          </p:txBody>
        </p:sp>
        <p:cxnSp>
          <p:nvCxnSpPr>
            <p:cNvPr id="84" name="Straight Connector 31"/>
            <p:cNvCxnSpPr/>
            <p:nvPr/>
          </p:nvCxnSpPr>
          <p:spPr>
            <a:xfrm flipV="1">
              <a:off x="4777173" y="359943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85" name="Oval 5"/>
            <p:cNvSpPr/>
            <p:nvPr/>
          </p:nvSpPr>
          <p:spPr>
            <a:xfrm>
              <a:off x="4713341"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solidFill>
                  <a:prstClr val="white"/>
                </a:solidFill>
              </a:endParaRPr>
            </a:p>
          </p:txBody>
        </p:sp>
        <p:cxnSp>
          <p:nvCxnSpPr>
            <p:cNvPr id="90" name="Straight Connector 31"/>
            <p:cNvCxnSpPr/>
            <p:nvPr/>
          </p:nvCxnSpPr>
          <p:spPr>
            <a:xfrm flipV="1">
              <a:off x="9743294" y="3599435"/>
              <a:ext cx="7039" cy="696490"/>
            </a:xfrm>
            <a:prstGeom prst="line">
              <a:avLst/>
            </a:prstGeom>
            <a:ln w="13970">
              <a:solidFill>
                <a:schemeClr val="tx1"/>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91" name="Oval 5"/>
            <p:cNvSpPr/>
            <p:nvPr/>
          </p:nvSpPr>
          <p:spPr>
            <a:xfrm>
              <a:off x="9679462" y="3561532"/>
              <a:ext cx="127665" cy="127665"/>
            </a:xfrm>
            <a:prstGeom prst="ellipse">
              <a:avLst/>
            </a:prstGeom>
            <a:gradFill>
              <a:gsLst>
                <a:gs pos="0">
                  <a:srgbClr val="E30000"/>
                </a:gs>
                <a:gs pos="100000">
                  <a:srgbClr val="760303"/>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2400">
                <a:solidFill>
                  <a:prstClr val="white"/>
                </a:solidFill>
              </a:endParaRPr>
            </a:p>
          </p:txBody>
        </p:sp>
      </p:grpSp>
      <p:sp>
        <p:nvSpPr>
          <p:cNvPr id="92" name="矩形 91"/>
          <p:cNvSpPr/>
          <p:nvPr/>
        </p:nvSpPr>
        <p:spPr>
          <a:xfrm>
            <a:off x="3059055" y="2031784"/>
            <a:ext cx="3339805" cy="701802"/>
          </a:xfrm>
          <a:prstGeom prst="rect">
            <a:avLst/>
          </a:prstGeom>
        </p:spPr>
        <p:txBody>
          <a:bodyPr bIns="45720" lIns="91440" rIns="91440" tIns="45720" wrap="square">
            <a:spAutoFit/>
          </a:bodyPr>
          <a:lstStyle/>
          <a:p>
            <a:pPr>
              <a:lnSpc>
                <a:spcPct val="150000"/>
              </a:lnSpc>
              <a:spcBef>
                <a:spcPts val="750"/>
              </a:spcBef>
              <a:buFont charset="0" panose="020b0604020202020204" pitchFamily="34" typeface="Arial"/>
              <a:buChar char="•"/>
            </a:pPr>
            <a:r>
              <a:rPr altLang="en-US" lang="zh-CN" sz="1335">
                <a:solidFill>
                  <a:schemeClr val="tx1"/>
                </a:solidFill>
                <a:latin charset="-122" panose="02010600030101010101" typeface="黑体"/>
                <a:ea charset="-122" panose="02010600030101010101" typeface="黑体"/>
                <a:cs charset="-122" panose="02010600030101010101" pitchFamily="2" typeface="宋体"/>
              </a:rPr>
              <a:t>单击此处添加段落文本单击此处添加段落文本单击此处添加段落文本</a:t>
            </a:r>
          </a:p>
        </p:txBody>
      </p:sp>
      <p:sp>
        <p:nvSpPr>
          <p:cNvPr id="93" name="矩形 92"/>
          <p:cNvSpPr/>
          <p:nvPr/>
        </p:nvSpPr>
        <p:spPr>
          <a:xfrm>
            <a:off x="8026060" y="2031784"/>
            <a:ext cx="3339805" cy="701802"/>
          </a:xfrm>
          <a:prstGeom prst="rect">
            <a:avLst/>
          </a:prstGeom>
        </p:spPr>
        <p:txBody>
          <a:bodyPr bIns="45720" lIns="91440" rIns="91440" tIns="45720" wrap="square">
            <a:spAutoFit/>
          </a:bodyPr>
          <a:lstStyle/>
          <a:p>
            <a:pPr>
              <a:lnSpc>
                <a:spcPct val="150000"/>
              </a:lnSpc>
              <a:spcBef>
                <a:spcPts val="750"/>
              </a:spcBef>
              <a:buFont charset="0" panose="020b0604020202020204" pitchFamily="34" typeface="Arial"/>
              <a:buChar char="•"/>
            </a:pPr>
            <a:r>
              <a:rPr altLang="en-US" lang="zh-CN" sz="1335">
                <a:solidFill>
                  <a:schemeClr val="tx1"/>
                </a:solidFill>
                <a:latin charset="-122" panose="02010600030101010101" typeface="黑体"/>
                <a:ea charset="-122" panose="02010600030101010101" typeface="黑体"/>
                <a:cs charset="-122" panose="02010600030101010101" pitchFamily="2" typeface="宋体"/>
              </a:rPr>
              <a:t>单击此处添加段落文本单击此处添加段落文本单击此处添加段落文本</a:t>
            </a:r>
          </a:p>
        </p:txBody>
      </p:sp>
      <p:sp>
        <p:nvSpPr>
          <p:cNvPr id="94" name="矩形 93"/>
          <p:cNvSpPr/>
          <p:nvPr/>
        </p:nvSpPr>
        <p:spPr>
          <a:xfrm>
            <a:off x="973838" y="4295925"/>
            <a:ext cx="3339805" cy="701802"/>
          </a:xfrm>
          <a:prstGeom prst="rect">
            <a:avLst/>
          </a:prstGeom>
        </p:spPr>
        <p:txBody>
          <a:bodyPr bIns="45720" lIns="91440" rIns="91440" tIns="45720" wrap="square">
            <a:spAutoFit/>
          </a:bodyPr>
          <a:lstStyle/>
          <a:p>
            <a:pPr>
              <a:lnSpc>
                <a:spcPct val="150000"/>
              </a:lnSpc>
              <a:spcBef>
                <a:spcPts val="750"/>
              </a:spcBef>
              <a:buFont charset="0" panose="020b0604020202020204" pitchFamily="34" typeface="Arial"/>
              <a:buChar char="•"/>
            </a:pPr>
            <a:r>
              <a:rPr altLang="en-US" lang="zh-CN" sz="1335">
                <a:solidFill>
                  <a:schemeClr val="tx1"/>
                </a:solidFill>
                <a:latin charset="-122" panose="02010600030101010101" typeface="黑体"/>
                <a:ea charset="-122" panose="02010600030101010101" typeface="黑体"/>
                <a:cs charset="-122" panose="02010600030101010101" pitchFamily="2" typeface="宋体"/>
              </a:rPr>
              <a:t>单击此处添加段落文本单击此处添加段落文本单击此处添加段落文本</a:t>
            </a:r>
          </a:p>
        </p:txBody>
      </p:sp>
      <p:sp>
        <p:nvSpPr>
          <p:cNvPr id="95" name="矩形 94"/>
          <p:cNvSpPr/>
          <p:nvPr/>
        </p:nvSpPr>
        <p:spPr>
          <a:xfrm>
            <a:off x="5750344" y="4295925"/>
            <a:ext cx="3339805" cy="701802"/>
          </a:xfrm>
          <a:prstGeom prst="rect">
            <a:avLst/>
          </a:prstGeom>
        </p:spPr>
        <p:txBody>
          <a:bodyPr bIns="45720" lIns="91440" rIns="91440" tIns="45720" wrap="square">
            <a:spAutoFit/>
          </a:bodyPr>
          <a:lstStyle/>
          <a:p>
            <a:pPr>
              <a:lnSpc>
                <a:spcPct val="150000"/>
              </a:lnSpc>
              <a:spcBef>
                <a:spcPts val="750"/>
              </a:spcBef>
              <a:buFont charset="0" panose="020b0604020202020204" pitchFamily="34" typeface="Arial"/>
              <a:buChar char="•"/>
            </a:pPr>
            <a:r>
              <a:rPr altLang="en-US" lang="zh-CN" sz="1335">
                <a:solidFill>
                  <a:schemeClr val="tx1"/>
                </a:solidFill>
                <a:latin charset="-122" panose="02010600030101010101" typeface="黑体"/>
                <a:ea charset="-122" panose="02010600030101010101" typeface="黑体"/>
                <a:cs charset="-122" panose="02010600030101010101" pitchFamily="2" typeface="宋体"/>
              </a:rPr>
              <a:t>单击此处添加段落文本单击此处添加段落文本单击此处添加段落文本</a:t>
            </a:r>
          </a:p>
        </p:txBody>
      </p:sp>
      <p:grpSp>
        <p:nvGrpSpPr>
          <p:cNvPr id="96" name="组合 95"/>
          <p:cNvGrpSpPr/>
          <p:nvPr/>
        </p:nvGrpSpPr>
        <p:grpSpPr>
          <a:xfrm>
            <a:off x="1683303" y="1845933"/>
            <a:ext cx="1251019" cy="1253549"/>
            <a:chOff x="1771602" y="1706233"/>
            <a:chExt cx="1251019" cy="1253549"/>
          </a:xfrm>
        </p:grpSpPr>
        <p:grpSp>
          <p:nvGrpSpPr>
            <p:cNvPr id="104" name="Group 38"/>
            <p:cNvGrpSpPr/>
            <p:nvPr/>
          </p:nvGrpSpPr>
          <p:grpSpPr>
            <a:xfrm>
              <a:off x="1771602" y="1706233"/>
              <a:ext cx="1251019" cy="1253549"/>
              <a:chOff x="3692576" y="1742634"/>
              <a:chExt cx="2790379" cy="2796023"/>
            </a:xfrm>
          </p:grpSpPr>
          <p:grpSp>
            <p:nvGrpSpPr>
              <p:cNvPr id="106" name="组合 79"/>
              <p:cNvGrpSpPr/>
              <p:nvPr/>
            </p:nvGrpSpPr>
            <p:grpSpPr>
              <a:xfrm>
                <a:off x="3692576" y="1742634"/>
                <a:ext cx="2790379" cy="2796023"/>
                <a:chOff x="6379729" y="2488774"/>
                <a:chExt cx="2513016" cy="2513016"/>
              </a:xfrm>
            </p:grpSpPr>
            <p:sp>
              <p:nvSpPr>
                <p:cNvPr id="10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ea charset="-122" panose="02010600030101010101" pitchFamily="2" typeface="宋体"/>
                  </a:endParaRPr>
                </a:p>
              </p:txBody>
            </p:sp>
            <p:sp>
              <p:nvSpPr>
                <p:cNvPr id="10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sp>
            <p:nvSpPr>
              <p:cNvPr id="107"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pic>
          <p:nvPicPr>
            <p:cNvPr id="105" name="Picture 53"/>
            <p:cNvPicPr>
              <a:picLocks noChangeAspect="1"/>
            </p:cNvPicPr>
            <p:nvPr/>
          </p:nvPicPr>
          <p:blipFill>
            <a:blip r:embed="rId3">
              <a:extLst>
                <a:ext uri="{28A0092B-C50C-407E-A947-70E740481C1C}">
                  <a14:useLocalDpi val="0"/>
                </a:ext>
              </a:extLst>
            </a:blip>
            <a:stretch>
              <a:fillRect/>
            </a:stretch>
          </p:blipFill>
          <p:spPr>
            <a:xfrm>
              <a:off x="2156482" y="2107859"/>
              <a:ext cx="487177" cy="487177"/>
            </a:xfrm>
            <a:prstGeom prst="rect">
              <a:avLst/>
            </a:prstGeom>
          </p:spPr>
        </p:pic>
      </p:grpSp>
      <p:grpSp>
        <p:nvGrpSpPr>
          <p:cNvPr id="110" name="组合 109"/>
          <p:cNvGrpSpPr/>
          <p:nvPr/>
        </p:nvGrpSpPr>
        <p:grpSpPr>
          <a:xfrm>
            <a:off x="6618450" y="1844168"/>
            <a:ext cx="1251019" cy="1253549"/>
            <a:chOff x="6706749" y="1704468"/>
            <a:chExt cx="1251019" cy="1253549"/>
          </a:xfrm>
        </p:grpSpPr>
        <p:grpSp>
          <p:nvGrpSpPr>
            <p:cNvPr id="111" name="Group 43"/>
            <p:cNvGrpSpPr/>
            <p:nvPr/>
          </p:nvGrpSpPr>
          <p:grpSpPr>
            <a:xfrm>
              <a:off x="6706749" y="1704468"/>
              <a:ext cx="1251019" cy="1253549"/>
              <a:chOff x="3692576" y="1742634"/>
              <a:chExt cx="2790379" cy="2796023"/>
            </a:xfrm>
          </p:grpSpPr>
          <p:grpSp>
            <p:nvGrpSpPr>
              <p:cNvPr id="126" name="组合 79"/>
              <p:cNvGrpSpPr/>
              <p:nvPr/>
            </p:nvGrpSpPr>
            <p:grpSpPr>
              <a:xfrm>
                <a:off x="3692576" y="1742634"/>
                <a:ext cx="2790379" cy="2796023"/>
                <a:chOff x="6379729" y="2488774"/>
                <a:chExt cx="2513016" cy="2513016"/>
              </a:xfrm>
            </p:grpSpPr>
            <p:sp>
              <p:nvSpPr>
                <p:cNvPr id="12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ea charset="-122" panose="02010600030101010101" pitchFamily="2" typeface="宋体"/>
                  </a:endParaRPr>
                </a:p>
              </p:txBody>
            </p:sp>
            <p:sp>
              <p:nvSpPr>
                <p:cNvPr id="129"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sp>
            <p:nvSpPr>
              <p:cNvPr id="127"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grpSp>
          <p:nvGrpSpPr>
            <p:cNvPr id="112" name="Group 24"/>
            <p:cNvGrpSpPr>
              <a:grpSpLocks noChangeAspect="1"/>
            </p:cNvGrpSpPr>
            <p:nvPr/>
          </p:nvGrpSpPr>
          <p:grpSpPr>
            <a:xfrm>
              <a:off x="7152542" y="2112972"/>
              <a:ext cx="404336" cy="404336"/>
              <a:chOff x="6111586" y="318800"/>
              <a:chExt cx="490538" cy="490538"/>
            </a:xfrm>
            <a:solidFill>
              <a:srgbClr val="FFFFFF"/>
            </a:solidFill>
          </p:grpSpPr>
          <p:sp>
            <p:nvSpPr>
              <p:cNvPr id="113" name="Freeform 5"/>
              <p:cNvSpPr>
                <a:spLocks noEditPoints="1"/>
              </p:cNvSpPr>
              <p:nvPr/>
            </p:nvSpPr>
            <p:spPr bwMode="auto">
              <a:xfrm>
                <a:off x="6111586" y="318800"/>
                <a:ext cx="490538" cy="490538"/>
              </a:xfrm>
              <a:custGeom>
                <a:gdLst>
                  <a:gd fmla="*/ 116 w 128" name="T0"/>
                  <a:gd fmla="*/ 0 h 128" name="T1"/>
                  <a:gd fmla="*/ 28 w 128" name="T2"/>
                  <a:gd fmla="*/ 0 h 128" name="T3"/>
                  <a:gd fmla="*/ 16 w 128" name="T4"/>
                  <a:gd fmla="*/ 12 h 128" name="T5"/>
                  <a:gd fmla="*/ 16 w 128" name="T6"/>
                  <a:gd fmla="*/ 20 h 128" name="T7"/>
                  <a:gd fmla="*/ 12 w 128" name="T8"/>
                  <a:gd fmla="*/ 20 h 128" name="T9"/>
                  <a:gd fmla="*/ 0 w 128" name="T10"/>
                  <a:gd fmla="*/ 32 h 128" name="T11"/>
                  <a:gd fmla="*/ 0 w 128" name="T12"/>
                  <a:gd fmla="*/ 112 h 128" name="T13"/>
                  <a:gd fmla="*/ 16 w 128" name="T14"/>
                  <a:gd fmla="*/ 128 h 128" name="T15"/>
                  <a:gd fmla="*/ 112 w 128" name="T16"/>
                  <a:gd fmla="*/ 128 h 128" name="T17"/>
                  <a:gd fmla="*/ 128 w 128" name="T18"/>
                  <a:gd fmla="*/ 112 h 128" name="T19"/>
                  <a:gd fmla="*/ 128 w 128" name="T20"/>
                  <a:gd fmla="*/ 12 h 128" name="T21"/>
                  <a:gd fmla="*/ 116 w 128" name="T22"/>
                  <a:gd fmla="*/ 0 h 128" name="T23"/>
                  <a:gd fmla="*/ 120 w 128" name="T24"/>
                  <a:gd fmla="*/ 112 h 128" name="T25"/>
                  <a:gd fmla="*/ 112 w 128" name="T26"/>
                  <a:gd fmla="*/ 120 h 128" name="T27"/>
                  <a:gd fmla="*/ 16 w 128" name="T28"/>
                  <a:gd fmla="*/ 120 h 128" name="T29"/>
                  <a:gd fmla="*/ 8 w 128" name="T30"/>
                  <a:gd fmla="*/ 112 h 128" name="T31"/>
                  <a:gd fmla="*/ 8 w 128" name="T32"/>
                  <a:gd fmla="*/ 32 h 128" name="T33"/>
                  <a:gd fmla="*/ 12 w 128" name="T34"/>
                  <a:gd fmla="*/ 28 h 128" name="T35"/>
                  <a:gd fmla="*/ 16 w 128" name="T36"/>
                  <a:gd fmla="*/ 28 h 128" name="T37"/>
                  <a:gd fmla="*/ 16 w 128" name="T38"/>
                  <a:gd fmla="*/ 108 h 128" name="T39"/>
                  <a:gd fmla="*/ 20 w 128" name="T40"/>
                  <a:gd fmla="*/ 112 h 128" name="T41"/>
                  <a:gd fmla="*/ 24 w 128" name="T42"/>
                  <a:gd fmla="*/ 108 h 128" name="T43"/>
                  <a:gd fmla="*/ 24 w 128" name="T44"/>
                  <a:gd fmla="*/ 12 h 128" name="T45"/>
                  <a:gd fmla="*/ 28 w 128" name="T46"/>
                  <a:gd fmla="*/ 8 h 128" name="T47"/>
                  <a:gd fmla="*/ 116 w 128" name="T48"/>
                  <a:gd fmla="*/ 8 h 128" name="T49"/>
                  <a:gd fmla="*/ 120 w 128" name="T50"/>
                  <a:gd fmla="*/ 12 h 128" name="T51"/>
                  <a:gd fmla="*/ 120 w 128" name="T52"/>
                  <a:gd fmla="*/ 112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14" name="Freeform 6"/>
              <p:cNvSpPr/>
              <p:nvPr/>
            </p:nvSpPr>
            <p:spPr bwMode="auto">
              <a:xfrm>
                <a:off x="6402099" y="502950"/>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15" name="Freeform 7"/>
              <p:cNvSpPr/>
              <p:nvPr/>
            </p:nvSpPr>
            <p:spPr bwMode="auto">
              <a:xfrm>
                <a:off x="6402099" y="456912"/>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16" name="Freeform 8"/>
              <p:cNvSpPr/>
              <p:nvPr/>
            </p:nvSpPr>
            <p:spPr bwMode="auto">
              <a:xfrm>
                <a:off x="6402099" y="410875"/>
                <a:ext cx="138113" cy="14288"/>
              </a:xfrm>
              <a:custGeom>
                <a:gdLst>
                  <a:gd fmla="*/ 2 w 36" name="T0"/>
                  <a:gd fmla="*/ 4 h 4" name="T1"/>
                  <a:gd fmla="*/ 34 w 36" name="T2"/>
                  <a:gd fmla="*/ 4 h 4" name="T3"/>
                  <a:gd fmla="*/ 36 w 36" name="T4"/>
                  <a:gd fmla="*/ 2 h 4" name="T5"/>
                  <a:gd fmla="*/ 34 w 36" name="T6"/>
                  <a:gd fmla="*/ 0 h 4" name="T7"/>
                  <a:gd fmla="*/ 2 w 36" name="T8"/>
                  <a:gd fmla="*/ 0 h 4" name="T9"/>
                  <a:gd fmla="*/ 0 w 36" name="T10"/>
                  <a:gd fmla="*/ 2 h 4" name="T11"/>
                  <a:gd fmla="*/ 2 w 36" name="T12"/>
                  <a:gd fmla="*/ 4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17" name="Freeform 9"/>
              <p:cNvSpPr/>
              <p:nvPr/>
            </p:nvSpPr>
            <p:spPr bwMode="auto">
              <a:xfrm>
                <a:off x="6233824"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18" name="Freeform 10"/>
              <p:cNvSpPr/>
              <p:nvPr/>
            </p:nvSpPr>
            <p:spPr bwMode="auto">
              <a:xfrm>
                <a:off x="6233824"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19" name="Freeform 11"/>
              <p:cNvSpPr/>
              <p:nvPr/>
            </p:nvSpPr>
            <p:spPr bwMode="auto">
              <a:xfrm>
                <a:off x="6233824"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20" name="Freeform 12"/>
              <p:cNvSpPr/>
              <p:nvPr/>
            </p:nvSpPr>
            <p:spPr bwMode="auto">
              <a:xfrm>
                <a:off x="6402099" y="733137"/>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21" name="Freeform 13"/>
              <p:cNvSpPr/>
              <p:nvPr/>
            </p:nvSpPr>
            <p:spPr bwMode="auto">
              <a:xfrm>
                <a:off x="6402099" y="687100"/>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22" name="Freeform 14"/>
              <p:cNvSpPr/>
              <p:nvPr/>
            </p:nvSpPr>
            <p:spPr bwMode="auto">
              <a:xfrm>
                <a:off x="6402099" y="641062"/>
                <a:ext cx="138113" cy="14288"/>
              </a:xfrm>
              <a:custGeom>
                <a:gdLst>
                  <a:gd fmla="*/ 34 w 36" name="T0"/>
                  <a:gd fmla="*/ 0 h 4" name="T1"/>
                  <a:gd fmla="*/ 2 w 36" name="T2"/>
                  <a:gd fmla="*/ 0 h 4" name="T3"/>
                  <a:gd fmla="*/ 0 w 36" name="T4"/>
                  <a:gd fmla="*/ 2 h 4" name="T5"/>
                  <a:gd fmla="*/ 2 w 36" name="T6"/>
                  <a:gd fmla="*/ 4 h 4" name="T7"/>
                  <a:gd fmla="*/ 34 w 36" name="T8"/>
                  <a:gd fmla="*/ 4 h 4" name="T9"/>
                  <a:gd fmla="*/ 36 w 36" name="T10"/>
                  <a:gd fmla="*/ 2 h 4" name="T11"/>
                  <a:gd fmla="*/ 34 w 36"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36">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23" name="Freeform 15"/>
              <p:cNvSpPr/>
              <p:nvPr/>
            </p:nvSpPr>
            <p:spPr bwMode="auto">
              <a:xfrm>
                <a:off x="6233824" y="548987"/>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24" name="Freeform 16"/>
              <p:cNvSpPr/>
              <p:nvPr/>
            </p:nvSpPr>
            <p:spPr bwMode="auto">
              <a:xfrm>
                <a:off x="6233824" y="595025"/>
                <a:ext cx="306388" cy="14288"/>
              </a:xfrm>
              <a:custGeom>
                <a:gdLst>
                  <a:gd fmla="*/ 78 w 80" name="T0"/>
                  <a:gd fmla="*/ 0 h 4" name="T1"/>
                  <a:gd fmla="*/ 2 w 80" name="T2"/>
                  <a:gd fmla="*/ 0 h 4" name="T3"/>
                  <a:gd fmla="*/ 0 w 80" name="T4"/>
                  <a:gd fmla="*/ 2 h 4" name="T5"/>
                  <a:gd fmla="*/ 2 w 80" name="T6"/>
                  <a:gd fmla="*/ 4 h 4" name="T7"/>
                  <a:gd fmla="*/ 78 w 80" name="T8"/>
                  <a:gd fmla="*/ 4 h 4" name="T9"/>
                  <a:gd fmla="*/ 80 w 80" name="T10"/>
                  <a:gd fmla="*/ 2 h 4" name="T11"/>
                  <a:gd fmla="*/ 78 w 80" name="T12"/>
                  <a:gd fmla="*/ 0 h 4" name="T13"/>
                </a:gdLst>
                <a:cxnLst>
                  <a:cxn ang="0">
                    <a:pos x="T0" y="T1"/>
                  </a:cxn>
                  <a:cxn ang="0">
                    <a:pos x="T2" y="T3"/>
                  </a:cxn>
                  <a:cxn ang="0">
                    <a:pos x="T4" y="T5"/>
                  </a:cxn>
                  <a:cxn ang="0">
                    <a:pos x="T6" y="T7"/>
                  </a:cxn>
                  <a:cxn ang="0">
                    <a:pos x="T8" y="T9"/>
                  </a:cxn>
                  <a:cxn ang="0">
                    <a:pos x="T10" y="T11"/>
                  </a:cxn>
                  <a:cxn ang="0">
                    <a:pos x="T12" y="T13"/>
                  </a:cxn>
                </a:cxnLst>
                <a:rect b="b" l="0" r="r" t="0"/>
                <a:pathLst>
                  <a:path h="4" w="80">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25" name="Freeform 17"/>
              <p:cNvSpPr>
                <a:spLocks noEditPoints="1"/>
              </p:cNvSpPr>
              <p:nvPr/>
            </p:nvSpPr>
            <p:spPr bwMode="auto">
              <a:xfrm>
                <a:off x="6233824" y="379125"/>
                <a:ext cx="138113" cy="138113"/>
              </a:xfrm>
              <a:custGeom>
                <a:gdLst>
                  <a:gd fmla="*/ 4 w 36" name="T0"/>
                  <a:gd fmla="*/ 36 h 36" name="T1"/>
                  <a:gd fmla="*/ 32 w 36" name="T2"/>
                  <a:gd fmla="*/ 36 h 36" name="T3"/>
                  <a:gd fmla="*/ 36 w 36" name="T4"/>
                  <a:gd fmla="*/ 32 h 36" name="T5"/>
                  <a:gd fmla="*/ 36 w 36" name="T6"/>
                  <a:gd fmla="*/ 4 h 36" name="T7"/>
                  <a:gd fmla="*/ 32 w 36" name="T8"/>
                  <a:gd fmla="*/ 0 h 36" name="T9"/>
                  <a:gd fmla="*/ 4 w 36" name="T10"/>
                  <a:gd fmla="*/ 0 h 36" name="T11"/>
                  <a:gd fmla="*/ 0 w 36" name="T12"/>
                  <a:gd fmla="*/ 4 h 36" name="T13"/>
                  <a:gd fmla="*/ 0 w 36" name="T14"/>
                  <a:gd fmla="*/ 32 h 36" name="T15"/>
                  <a:gd fmla="*/ 4 w 36" name="T16"/>
                  <a:gd fmla="*/ 36 h 36" name="T17"/>
                  <a:gd fmla="*/ 8 w 36" name="T18"/>
                  <a:gd fmla="*/ 8 h 36" name="T19"/>
                  <a:gd fmla="*/ 28 w 36" name="T20"/>
                  <a:gd fmla="*/ 8 h 36" name="T21"/>
                  <a:gd fmla="*/ 28 w 36" name="T22"/>
                  <a:gd fmla="*/ 28 h 36" name="T23"/>
                  <a:gd fmla="*/ 8 w 36" name="T24"/>
                  <a:gd fmla="*/ 28 h 36" name="T25"/>
                  <a:gd fmla="*/ 8 w 36" name="T26"/>
                  <a:gd fmla="*/ 8 h 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6" w="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grpSp>
      </p:grpSp>
      <p:grpSp>
        <p:nvGrpSpPr>
          <p:cNvPr id="130" name="组合 129"/>
          <p:cNvGrpSpPr/>
          <p:nvPr/>
        </p:nvGrpSpPr>
        <p:grpSpPr>
          <a:xfrm>
            <a:off x="9125666" y="4155995"/>
            <a:ext cx="1251019" cy="1253549"/>
            <a:chOff x="9213965" y="4016294"/>
            <a:chExt cx="1251019" cy="1253549"/>
          </a:xfrm>
        </p:grpSpPr>
        <p:grpSp>
          <p:nvGrpSpPr>
            <p:cNvPr id="131" name="Group 48"/>
            <p:cNvGrpSpPr/>
            <p:nvPr/>
          </p:nvGrpSpPr>
          <p:grpSpPr>
            <a:xfrm>
              <a:off x="9213965" y="4016294"/>
              <a:ext cx="1251019" cy="1253549"/>
              <a:chOff x="3692576" y="1742634"/>
              <a:chExt cx="2790379" cy="2796023"/>
            </a:xfrm>
          </p:grpSpPr>
          <p:grpSp>
            <p:nvGrpSpPr>
              <p:cNvPr id="137" name="组合 79"/>
              <p:cNvGrpSpPr/>
              <p:nvPr/>
            </p:nvGrpSpPr>
            <p:grpSpPr>
              <a:xfrm>
                <a:off x="3692576" y="1742634"/>
                <a:ext cx="2790379" cy="2796023"/>
                <a:chOff x="6379729" y="2488774"/>
                <a:chExt cx="2513016" cy="2513016"/>
              </a:xfrm>
            </p:grpSpPr>
            <p:sp>
              <p:nvSpPr>
                <p:cNvPr id="13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ea charset="-122" panose="02010600030101010101" pitchFamily="2" typeface="宋体"/>
                  </a:endParaRPr>
                </a:p>
              </p:txBody>
            </p:sp>
            <p:sp>
              <p:nvSpPr>
                <p:cNvPr id="140"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sp>
            <p:nvSpPr>
              <p:cNvPr id="138"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grpSp>
          <p:nvGrpSpPr>
            <p:cNvPr id="132" name="Group 132"/>
            <p:cNvGrpSpPr>
              <a:grpSpLocks noChangeAspect="1"/>
            </p:cNvGrpSpPr>
            <p:nvPr/>
          </p:nvGrpSpPr>
          <p:grpSpPr>
            <a:xfrm>
              <a:off x="9613622" y="4409789"/>
              <a:ext cx="471510" cy="461033"/>
              <a:chOff x="-6349" y="-1587"/>
              <a:chExt cx="500062" cy="488950"/>
            </a:xfrm>
            <a:solidFill>
              <a:srgbClr val="FFFFFF"/>
            </a:solidFill>
          </p:grpSpPr>
          <p:sp>
            <p:nvSpPr>
              <p:cNvPr id="133" name="Freeform 17"/>
              <p:cNvSpPr>
                <a:spLocks noEditPoints="1"/>
              </p:cNvSpPr>
              <p:nvPr/>
            </p:nvSpPr>
            <p:spPr bwMode="auto">
              <a:xfrm>
                <a:off x="-6349" y="-1587"/>
                <a:ext cx="500062" cy="488950"/>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34" name="Freeform 18"/>
              <p:cNvSpPr>
                <a:spLocks noEditPoints="1"/>
              </p:cNvSpPr>
              <p:nvPr/>
            </p:nvSpPr>
            <p:spPr bwMode="auto">
              <a:xfrm>
                <a:off x="174625" y="169863"/>
                <a:ext cx="134937"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35" name="Freeform 19"/>
              <p:cNvSpPr/>
              <p:nvPr/>
            </p:nvSpPr>
            <p:spPr bwMode="auto">
              <a:xfrm>
                <a:off x="163513" y="334963"/>
                <a:ext cx="73025" cy="80963"/>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sp>
            <p:nvSpPr>
              <p:cNvPr id="136" name="Freeform 20"/>
              <p:cNvSpPr/>
              <p:nvPr/>
            </p:nvSpPr>
            <p:spPr bwMode="auto">
              <a:xfrm>
                <a:off x="250825" y="74613"/>
                <a:ext cx="77787"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id-ID" sz="1865">
                  <a:solidFill>
                    <a:srgbClr val="7F7F7F"/>
                  </a:solidFill>
                </a:endParaRPr>
              </a:p>
            </p:txBody>
          </p:sp>
        </p:grpSp>
      </p:grpSp>
      <p:grpSp>
        <p:nvGrpSpPr>
          <p:cNvPr id="141" name="组合 140"/>
          <p:cNvGrpSpPr/>
          <p:nvPr/>
        </p:nvGrpSpPr>
        <p:grpSpPr>
          <a:xfrm>
            <a:off x="4172666" y="4155995"/>
            <a:ext cx="1251019" cy="1253549"/>
            <a:chOff x="4260965" y="4016294"/>
            <a:chExt cx="1251019" cy="1253549"/>
          </a:xfrm>
        </p:grpSpPr>
        <p:grpSp>
          <p:nvGrpSpPr>
            <p:cNvPr id="142" name="Group 48"/>
            <p:cNvGrpSpPr/>
            <p:nvPr/>
          </p:nvGrpSpPr>
          <p:grpSpPr>
            <a:xfrm>
              <a:off x="4260965" y="4016294"/>
              <a:ext cx="1251019" cy="1253549"/>
              <a:chOff x="3692576" y="1742634"/>
              <a:chExt cx="2790379" cy="2796023"/>
            </a:xfrm>
          </p:grpSpPr>
          <p:grpSp>
            <p:nvGrpSpPr>
              <p:cNvPr id="161" name="组合 79"/>
              <p:cNvGrpSpPr/>
              <p:nvPr/>
            </p:nvGrpSpPr>
            <p:grpSpPr>
              <a:xfrm>
                <a:off x="3692576" y="1742634"/>
                <a:ext cx="2790379" cy="2796023"/>
                <a:chOff x="6379729" y="2488774"/>
                <a:chExt cx="2513016" cy="2513016"/>
              </a:xfrm>
            </p:grpSpPr>
            <p:sp>
              <p:nvSpPr>
                <p:cNvPr id="163"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ea charset="-122" panose="02010600030101010101" pitchFamily="2" typeface="宋体"/>
                  </a:endParaRPr>
                </a:p>
              </p:txBody>
            </p:sp>
            <p:sp>
              <p:nvSpPr>
                <p:cNvPr id="164" name="任意多边形 83"/>
                <p:cNvSpPr/>
                <p:nvPr/>
              </p:nvSpPr>
              <p:spPr>
                <a:xfrm rot="16377237">
                  <a:off x="6409518" y="2506881"/>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sp>
            <p:nvSpPr>
              <p:cNvPr id="162" name="椭圆 80"/>
              <p:cNvSpPr/>
              <p:nvPr/>
            </p:nvSpPr>
            <p:spPr bwMode="auto">
              <a:xfrm>
                <a:off x="4101618" y="2137562"/>
                <a:ext cx="2016471" cy="2020558"/>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endParaRPr>
              </a:p>
            </p:txBody>
          </p:sp>
        </p:grpSp>
        <p:grpSp>
          <p:nvGrpSpPr>
            <p:cNvPr id="143" name="组合 142"/>
            <p:cNvGrpSpPr/>
            <p:nvPr/>
          </p:nvGrpSpPr>
          <p:grpSpPr>
            <a:xfrm>
              <a:off x="4665262" y="4441971"/>
              <a:ext cx="476042" cy="437541"/>
              <a:chOff x="4470401" y="1481138"/>
              <a:chExt cx="215900" cy="198438"/>
            </a:xfrm>
            <a:solidFill>
              <a:schemeClr val="bg1"/>
            </a:solidFill>
          </p:grpSpPr>
          <p:sp>
            <p:nvSpPr>
              <p:cNvPr id="144" name="Freeform 355"/>
              <p:cNvSpPr/>
              <p:nvPr/>
            </p:nvSpPr>
            <p:spPr bwMode="auto">
              <a:xfrm>
                <a:off x="4546601" y="1651001"/>
                <a:ext cx="65088" cy="28575"/>
              </a:xfrm>
              <a:custGeom>
                <a:gdLst>
                  <a:gd fmla="*/ 10 w 81" name="T0"/>
                  <a:gd fmla="*/ 0 h 37" name="T1"/>
                  <a:gd fmla="*/ 0 w 81" name="T2"/>
                  <a:gd fmla="*/ 33 h 37" name="T3"/>
                  <a:gd fmla="*/ 0 w 81" name="T4"/>
                  <a:gd fmla="*/ 33 h 37" name="T5"/>
                  <a:gd fmla="*/ 1 w 81" name="T6"/>
                  <a:gd fmla="*/ 36 h 37" name="T7"/>
                  <a:gd fmla="*/ 5 w 81" name="T8"/>
                  <a:gd fmla="*/ 37 h 37" name="T9"/>
                  <a:gd fmla="*/ 76 w 81" name="T10"/>
                  <a:gd fmla="*/ 37 h 37" name="T11"/>
                  <a:gd fmla="*/ 76 w 81" name="T12"/>
                  <a:gd fmla="*/ 37 h 37" name="T13"/>
                  <a:gd fmla="*/ 79 w 81" name="T14"/>
                  <a:gd fmla="*/ 36 h 37" name="T15"/>
                  <a:gd fmla="*/ 81 w 81" name="T16"/>
                  <a:gd fmla="*/ 33 h 37" name="T17"/>
                  <a:gd fmla="*/ 70 w 81" name="T18"/>
                  <a:gd fmla="*/ 0 h 37" name="T19"/>
                  <a:gd fmla="*/ 10 w 81" name="T20"/>
                  <a:gd fmla="*/ 0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81">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45" name="Freeform 356"/>
              <p:cNvSpPr>
                <a:spLocks noEditPoints="1"/>
              </p:cNvSpPr>
              <p:nvPr/>
            </p:nvSpPr>
            <p:spPr bwMode="auto">
              <a:xfrm>
                <a:off x="4470401" y="1481138"/>
                <a:ext cx="215900" cy="163513"/>
              </a:xfrm>
              <a:custGeom>
                <a:gdLst>
                  <a:gd fmla="*/ 252 w 272" name="T0"/>
                  <a:gd fmla="*/ 0 h 206" name="T1"/>
                  <a:gd fmla="*/ 19 w 272" name="T2"/>
                  <a:gd fmla="*/ 0 h 206" name="T3"/>
                  <a:gd fmla="*/ 19 w 272" name="T4"/>
                  <a:gd fmla="*/ 0 h 206" name="T5"/>
                  <a:gd fmla="*/ 12 w 272" name="T6"/>
                  <a:gd fmla="*/ 2 h 206" name="T7"/>
                  <a:gd fmla="*/ 5 w 272" name="T8"/>
                  <a:gd fmla="*/ 6 h 206" name="T9"/>
                  <a:gd fmla="*/ 1 w 272" name="T10"/>
                  <a:gd fmla="*/ 13 h 206" name="T11"/>
                  <a:gd fmla="*/ 0 w 272" name="T12"/>
                  <a:gd fmla="*/ 21 h 206" name="T13"/>
                  <a:gd fmla="*/ 0 w 272" name="T14"/>
                  <a:gd fmla="*/ 187 h 206" name="T15"/>
                  <a:gd fmla="*/ 0 w 272" name="T16"/>
                  <a:gd fmla="*/ 187 h 206" name="T17"/>
                  <a:gd fmla="*/ 1 w 272" name="T18"/>
                  <a:gd fmla="*/ 195 h 206" name="T19"/>
                  <a:gd fmla="*/ 5 w 272" name="T20"/>
                  <a:gd fmla="*/ 201 h 206" name="T21"/>
                  <a:gd fmla="*/ 12 w 272" name="T22"/>
                  <a:gd fmla="*/ 205 h 206" name="T23"/>
                  <a:gd fmla="*/ 19 w 272" name="T24"/>
                  <a:gd fmla="*/ 206 h 206" name="T25"/>
                  <a:gd fmla="*/ 252 w 272" name="T26"/>
                  <a:gd fmla="*/ 206 h 206" name="T27"/>
                  <a:gd fmla="*/ 252 w 272" name="T28"/>
                  <a:gd fmla="*/ 206 h 206" name="T29"/>
                  <a:gd fmla="*/ 259 w 272" name="T30"/>
                  <a:gd fmla="*/ 205 h 206" name="T31"/>
                  <a:gd fmla="*/ 266 w 272" name="T32"/>
                  <a:gd fmla="*/ 201 h 206" name="T33"/>
                  <a:gd fmla="*/ 270 w 272" name="T34"/>
                  <a:gd fmla="*/ 195 h 206" name="T35"/>
                  <a:gd fmla="*/ 272 w 272" name="T36"/>
                  <a:gd fmla="*/ 187 h 206" name="T37"/>
                  <a:gd fmla="*/ 272 w 272" name="T38"/>
                  <a:gd fmla="*/ 21 h 206" name="T39"/>
                  <a:gd fmla="*/ 272 w 272" name="T40"/>
                  <a:gd fmla="*/ 21 h 206" name="T41"/>
                  <a:gd fmla="*/ 270 w 272" name="T42"/>
                  <a:gd fmla="*/ 13 h 206" name="T43"/>
                  <a:gd fmla="*/ 266 w 272" name="T44"/>
                  <a:gd fmla="*/ 6 h 206" name="T45"/>
                  <a:gd fmla="*/ 259 w 272" name="T46"/>
                  <a:gd fmla="*/ 2 h 206" name="T47"/>
                  <a:gd fmla="*/ 252 w 272" name="T48"/>
                  <a:gd fmla="*/ 0 h 206" name="T49"/>
                  <a:gd fmla="*/ 252 w 272" name="T50"/>
                  <a:gd fmla="*/ 0 h 206" name="T51"/>
                  <a:gd fmla="*/ 257 w 272" name="T52"/>
                  <a:gd fmla="*/ 189 h 206" name="T53"/>
                  <a:gd fmla="*/ 15 w 272" name="T54"/>
                  <a:gd fmla="*/ 189 h 206" name="T55"/>
                  <a:gd fmla="*/ 15 w 272" name="T56"/>
                  <a:gd fmla="*/ 14 h 206" name="T57"/>
                  <a:gd fmla="*/ 257 w 272" name="T58"/>
                  <a:gd fmla="*/ 14 h 206" name="T59"/>
                  <a:gd fmla="*/ 257 w 272" name="T60"/>
                  <a:gd fmla="*/ 189 h 2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6" w="272">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46" name="Freeform 357"/>
              <p:cNvSpPr>
                <a:spLocks noEditPoints="1"/>
              </p:cNvSpPr>
              <p:nvPr/>
            </p:nvSpPr>
            <p:spPr bwMode="auto">
              <a:xfrm>
                <a:off x="4554538" y="1519238"/>
                <a:ext cx="44450" cy="46038"/>
              </a:xfrm>
              <a:custGeom>
                <a:gdLst>
                  <a:gd fmla="*/ 29 w 57" name="T0"/>
                  <a:gd fmla="*/ 59 h 59" name="T1"/>
                  <a:gd fmla="*/ 40 w 57" name="T2"/>
                  <a:gd fmla="*/ 56 h 59" name="T3"/>
                  <a:gd fmla="*/ 49 w 57" name="T4"/>
                  <a:gd fmla="*/ 51 h 59" name="T5"/>
                  <a:gd fmla="*/ 56 w 57" name="T6"/>
                  <a:gd fmla="*/ 41 h 59" name="T7"/>
                  <a:gd fmla="*/ 57 w 57" name="T8"/>
                  <a:gd fmla="*/ 29 h 59" name="T9"/>
                  <a:gd fmla="*/ 57 w 57" name="T10"/>
                  <a:gd fmla="*/ 23 h 59" name="T11"/>
                  <a:gd fmla="*/ 53 w 57" name="T12"/>
                  <a:gd fmla="*/ 12 h 59" name="T13"/>
                  <a:gd fmla="*/ 45 w 57" name="T14"/>
                  <a:gd fmla="*/ 4 h 59" name="T15"/>
                  <a:gd fmla="*/ 36 w 57" name="T16"/>
                  <a:gd fmla="*/ 0 h 59" name="T17"/>
                  <a:gd fmla="*/ 29 w 57" name="T18"/>
                  <a:gd fmla="*/ 0 h 59" name="T19"/>
                  <a:gd fmla="*/ 16 w 57" name="T20"/>
                  <a:gd fmla="*/ 3 h 59" name="T21"/>
                  <a:gd fmla="*/ 7 w 57" name="T22"/>
                  <a:gd fmla="*/ 11 h 59" name="T23"/>
                  <a:gd fmla="*/ 6 w 57" name="T24"/>
                  <a:gd fmla="*/ 11 h 59" name="T25"/>
                  <a:gd fmla="*/ 6 w 57" name="T26"/>
                  <a:gd fmla="*/ 12 h 59" name="T27"/>
                  <a:gd fmla="*/ 1 w 57" name="T28"/>
                  <a:gd fmla="*/ 20 h 59" name="T29"/>
                  <a:gd fmla="*/ 0 w 57" name="T30"/>
                  <a:gd fmla="*/ 29 h 59" name="T31"/>
                  <a:gd fmla="*/ 3 w 57" name="T32"/>
                  <a:gd fmla="*/ 41 h 59" name="T33"/>
                  <a:gd fmla="*/ 8 w 57" name="T34"/>
                  <a:gd fmla="*/ 51 h 59" name="T35"/>
                  <a:gd fmla="*/ 18 w 57" name="T36"/>
                  <a:gd fmla="*/ 56 h 59" name="T37"/>
                  <a:gd fmla="*/ 29 w 57" name="T38"/>
                  <a:gd fmla="*/ 59 h 59" name="T39"/>
                  <a:gd fmla="*/ 29 w 57" name="T40"/>
                  <a:gd fmla="*/ 5 h 59" name="T41"/>
                  <a:gd fmla="*/ 36 w 57" name="T42"/>
                  <a:gd fmla="*/ 7 h 59" name="T43"/>
                  <a:gd fmla="*/ 41 w 57" name="T44"/>
                  <a:gd fmla="*/ 10 h 59" name="T45"/>
                  <a:gd fmla="*/ 29 w 57" name="T46"/>
                  <a:gd fmla="*/ 15 h 59" name="T47"/>
                  <a:gd fmla="*/ 23 w 57" name="T48"/>
                  <a:gd fmla="*/ 16 h 59" name="T49"/>
                  <a:gd fmla="*/ 12 w 57" name="T50"/>
                  <a:gd fmla="*/ 14 h 59" name="T51"/>
                  <a:gd fmla="*/ 16 w 57" name="T52"/>
                  <a:gd fmla="*/ 11 h 59" name="T53"/>
                  <a:gd fmla="*/ 25 w 57" name="T54"/>
                  <a:gd fmla="*/ 7 h 59" name="T55"/>
                  <a:gd fmla="*/ 29 w 57" name="T56"/>
                  <a:gd fmla="*/ 5 h 59" name="T57"/>
                  <a:gd fmla="*/ 10 w 57" name="T58"/>
                  <a:gd fmla="*/ 18 h 59" name="T59"/>
                  <a:gd fmla="*/ 22 w 57" name="T60"/>
                  <a:gd fmla="*/ 22 h 59" name="T61"/>
                  <a:gd fmla="*/ 26 w 57" name="T62"/>
                  <a:gd fmla="*/ 20 h 59" name="T63"/>
                  <a:gd fmla="*/ 30 w 57" name="T64"/>
                  <a:gd fmla="*/ 19 h 59" name="T65"/>
                  <a:gd fmla="*/ 44 w 57" name="T66"/>
                  <a:gd fmla="*/ 15 h 59" name="T67"/>
                  <a:gd fmla="*/ 46 w 57" name="T68"/>
                  <a:gd fmla="*/ 16 h 59" name="T69"/>
                  <a:gd fmla="*/ 48 w 57" name="T70"/>
                  <a:gd fmla="*/ 16 h 59" name="T71"/>
                  <a:gd fmla="*/ 52 w 57" name="T72"/>
                  <a:gd fmla="*/ 29 h 59" name="T73"/>
                  <a:gd fmla="*/ 51 w 57" name="T74"/>
                  <a:gd fmla="*/ 34 h 59" name="T75"/>
                  <a:gd fmla="*/ 48 w 57" name="T76"/>
                  <a:gd fmla="*/ 42 h 59" name="T77"/>
                  <a:gd fmla="*/ 41 w 57" name="T78"/>
                  <a:gd fmla="*/ 48 h 59" name="T79"/>
                  <a:gd fmla="*/ 34 w 57" name="T80"/>
                  <a:gd fmla="*/ 52 h 59" name="T81"/>
                  <a:gd fmla="*/ 29 w 57" name="T82"/>
                  <a:gd fmla="*/ 52 h 59" name="T83"/>
                  <a:gd fmla="*/ 21 w 57" name="T84"/>
                  <a:gd fmla="*/ 51 h 59" name="T85"/>
                  <a:gd fmla="*/ 14 w 57" name="T86"/>
                  <a:gd fmla="*/ 45 h 59" name="T87"/>
                  <a:gd fmla="*/ 8 w 57" name="T88"/>
                  <a:gd fmla="*/ 38 h 59" name="T89"/>
                  <a:gd fmla="*/ 7 w 57" name="T90"/>
                  <a:gd fmla="*/ 29 h 59" name="T91"/>
                  <a:gd fmla="*/ 7 w 57" name="T92"/>
                  <a:gd fmla="*/ 23 h 59" name="T93"/>
                  <a:gd fmla="*/ 10 w 57" name="T94"/>
                  <a:gd fmla="*/ 18 h 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9" w="57">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47" name="Freeform 358"/>
              <p:cNvSpPr/>
              <p:nvPr/>
            </p:nvSpPr>
            <p:spPr bwMode="auto">
              <a:xfrm>
                <a:off x="4603751" y="1552576"/>
                <a:ext cx="22225" cy="34925"/>
              </a:xfrm>
              <a:custGeom>
                <a:gdLst>
                  <a:gd fmla="*/ 24 w 29" name="T0"/>
                  <a:gd fmla="*/ 43 h 43" name="T1"/>
                  <a:gd fmla="*/ 24 w 29" name="T2"/>
                  <a:gd fmla="*/ 43 h 43" name="T3"/>
                  <a:gd fmla="*/ 24 w 29" name="T4"/>
                  <a:gd fmla="*/ 42 h 43" name="T5"/>
                  <a:gd fmla="*/ 29 w 29" name="T6"/>
                  <a:gd fmla="*/ 19 h 43" name="T7"/>
                  <a:gd fmla="*/ 29 w 29" name="T8"/>
                  <a:gd fmla="*/ 19 h 43" name="T9"/>
                  <a:gd fmla="*/ 29 w 29" name="T10"/>
                  <a:gd fmla="*/ 17 h 43" name="T11"/>
                  <a:gd fmla="*/ 29 w 29" name="T12"/>
                  <a:gd fmla="*/ 17 h 43" name="T13"/>
                  <a:gd fmla="*/ 27 w 29" name="T14"/>
                  <a:gd fmla="*/ 15 h 43" name="T15"/>
                  <a:gd fmla="*/ 26 w 29" name="T16"/>
                  <a:gd fmla="*/ 12 h 43" name="T17"/>
                  <a:gd fmla="*/ 26 w 29" name="T18"/>
                  <a:gd fmla="*/ 12 h 43" name="T19"/>
                  <a:gd fmla="*/ 26 w 29" name="T20"/>
                  <a:gd fmla="*/ 9 h 43" name="T21"/>
                  <a:gd fmla="*/ 29 w 29" name="T22"/>
                  <a:gd fmla="*/ 7 h 43" name="T23"/>
                  <a:gd fmla="*/ 29 w 29" name="T24"/>
                  <a:gd fmla="*/ 7 h 43" name="T25"/>
                  <a:gd fmla="*/ 29 w 29" name="T26"/>
                  <a:gd fmla="*/ 5 h 43" name="T27"/>
                  <a:gd fmla="*/ 29 w 29" name="T28"/>
                  <a:gd fmla="*/ 5 h 43" name="T29"/>
                  <a:gd fmla="*/ 29 w 29" name="T30"/>
                  <a:gd fmla="*/ 5 h 43" name="T31"/>
                  <a:gd fmla="*/ 29 w 29" name="T32"/>
                  <a:gd fmla="*/ 5 h 43" name="T33"/>
                  <a:gd fmla="*/ 23 w 29" name="T34"/>
                  <a:gd fmla="*/ 2 h 43" name="T35"/>
                  <a:gd fmla="*/ 18 w 29" name="T36"/>
                  <a:gd fmla="*/ 0 h 43" name="T37"/>
                  <a:gd fmla="*/ 18 w 29" name="T38"/>
                  <a:gd fmla="*/ 0 h 43" name="T39"/>
                  <a:gd fmla="*/ 16 w 29" name="T40"/>
                  <a:gd fmla="*/ 0 h 43" name="T41"/>
                  <a:gd fmla="*/ 16 w 29" name="T42"/>
                  <a:gd fmla="*/ 0 h 43" name="T43"/>
                  <a:gd fmla="*/ 11 w 29" name="T44"/>
                  <a:gd fmla="*/ 2 h 43" name="T45"/>
                  <a:gd fmla="*/ 7 w 29" name="T46"/>
                  <a:gd fmla="*/ 7 h 43" name="T47"/>
                  <a:gd fmla="*/ 3 w 29" name="T48"/>
                  <a:gd fmla="*/ 12 h 43" name="T49"/>
                  <a:gd fmla="*/ 0 w 29" name="T50"/>
                  <a:gd fmla="*/ 17 h 43" name="T51"/>
                  <a:gd fmla="*/ 0 w 29" name="T52"/>
                  <a:gd fmla="*/ 17 h 43" name="T53"/>
                  <a:gd fmla="*/ 5 w 29" name="T54"/>
                  <a:gd fmla="*/ 23 h 43" name="T55"/>
                  <a:gd fmla="*/ 9 w 29" name="T56"/>
                  <a:gd fmla="*/ 28 h 43" name="T57"/>
                  <a:gd fmla="*/ 13 w 29" name="T58"/>
                  <a:gd fmla="*/ 35 h 43" name="T59"/>
                  <a:gd fmla="*/ 16 w 29" name="T60"/>
                  <a:gd fmla="*/ 43 h 43" name="T61"/>
                  <a:gd fmla="*/ 24 w 29" name="T62"/>
                  <a:gd fmla="*/ 43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48" name="Freeform 359"/>
              <p:cNvSpPr/>
              <p:nvPr/>
            </p:nvSpPr>
            <p:spPr bwMode="auto">
              <a:xfrm>
                <a:off x="4632326" y="1552576"/>
                <a:ext cx="26988" cy="34925"/>
              </a:xfrm>
              <a:custGeom>
                <a:gdLst>
                  <a:gd fmla="*/ 11 w 34" name="T0"/>
                  <a:gd fmla="*/ 0 h 43" name="T1"/>
                  <a:gd fmla="*/ 11 w 34" name="T2"/>
                  <a:gd fmla="*/ 0 h 43" name="T3"/>
                  <a:gd fmla="*/ 7 w 34" name="T4"/>
                  <a:gd fmla="*/ 2 h 43" name="T5"/>
                  <a:gd fmla="*/ 1 w 34" name="T6"/>
                  <a:gd fmla="*/ 5 h 43" name="T7"/>
                  <a:gd fmla="*/ 1 w 34" name="T8"/>
                  <a:gd fmla="*/ 5 h 43" name="T9"/>
                  <a:gd fmla="*/ 0 w 34" name="T10"/>
                  <a:gd fmla="*/ 5 h 43" name="T11"/>
                  <a:gd fmla="*/ 0 w 34" name="T12"/>
                  <a:gd fmla="*/ 5 h 43" name="T13"/>
                  <a:gd fmla="*/ 0 w 34" name="T14"/>
                  <a:gd fmla="*/ 7 h 43" name="T15"/>
                  <a:gd fmla="*/ 0 w 34" name="T16"/>
                  <a:gd fmla="*/ 7 h 43" name="T17"/>
                  <a:gd fmla="*/ 2 w 34" name="T18"/>
                  <a:gd fmla="*/ 9 h 43" name="T19"/>
                  <a:gd fmla="*/ 2 w 34" name="T20"/>
                  <a:gd fmla="*/ 12 h 43" name="T21"/>
                  <a:gd fmla="*/ 2 w 34" name="T22"/>
                  <a:gd fmla="*/ 12 h 43" name="T23"/>
                  <a:gd fmla="*/ 2 w 34" name="T24"/>
                  <a:gd fmla="*/ 15 h 43" name="T25"/>
                  <a:gd fmla="*/ 0 w 34" name="T26"/>
                  <a:gd fmla="*/ 17 h 43" name="T27"/>
                  <a:gd fmla="*/ 0 w 34" name="T28"/>
                  <a:gd fmla="*/ 17 h 43" name="T29"/>
                  <a:gd fmla="*/ 0 w 34" name="T30"/>
                  <a:gd fmla="*/ 19 h 43" name="T31"/>
                  <a:gd fmla="*/ 4 w 34" name="T32"/>
                  <a:gd fmla="*/ 42 h 43" name="T33"/>
                  <a:gd fmla="*/ 4 w 34" name="T34"/>
                  <a:gd fmla="*/ 42 h 43" name="T35"/>
                  <a:gd fmla="*/ 4 w 34" name="T36"/>
                  <a:gd fmla="*/ 43 h 43" name="T37"/>
                  <a:gd fmla="*/ 34 w 34" name="T38"/>
                  <a:gd fmla="*/ 43 h 43" name="T39"/>
                  <a:gd fmla="*/ 34 w 34" name="T40"/>
                  <a:gd fmla="*/ 43 h 43" name="T41"/>
                  <a:gd fmla="*/ 34 w 34" name="T42"/>
                  <a:gd fmla="*/ 43 h 43" name="T43"/>
                  <a:gd fmla="*/ 34 w 34" name="T44"/>
                  <a:gd fmla="*/ 43 h 43" name="T45"/>
                  <a:gd fmla="*/ 34 w 34" name="T46"/>
                  <a:gd fmla="*/ 42 h 43" name="T47"/>
                  <a:gd fmla="*/ 34 w 34" name="T48"/>
                  <a:gd fmla="*/ 42 h 43" name="T49"/>
                  <a:gd fmla="*/ 32 w 34" name="T50"/>
                  <a:gd fmla="*/ 28 h 43" name="T51"/>
                  <a:gd fmla="*/ 28 w 34" name="T52"/>
                  <a:gd fmla="*/ 16 h 43" name="T53"/>
                  <a:gd fmla="*/ 24 w 34" name="T54"/>
                  <a:gd fmla="*/ 11 h 43" name="T55"/>
                  <a:gd fmla="*/ 22 w 34" name="T56"/>
                  <a:gd fmla="*/ 7 h 43" name="T57"/>
                  <a:gd fmla="*/ 17 w 34" name="T58"/>
                  <a:gd fmla="*/ 2 h 43" name="T59"/>
                  <a:gd fmla="*/ 12 w 34" name="T60"/>
                  <a:gd fmla="*/ 0 h 43" name="T61"/>
                  <a:gd fmla="*/ 12 w 34" name="T62"/>
                  <a:gd fmla="*/ 0 h 43" name="T63"/>
                  <a:gd fmla="*/ 11 w 34" name="T64"/>
                  <a:gd fmla="*/ 0 h 43" name="T65"/>
                  <a:gd fmla="*/ 11 w 34" name="T66"/>
                  <a:gd fmla="*/ 0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4">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49" name="Freeform 360"/>
              <p:cNvSpPr>
                <a:spLocks noEditPoints="1"/>
              </p:cNvSpPr>
              <p:nvPr/>
            </p:nvSpPr>
            <p:spPr bwMode="auto">
              <a:xfrm>
                <a:off x="4611688" y="1516063"/>
                <a:ext cx="36513" cy="36513"/>
              </a:xfrm>
              <a:custGeom>
                <a:gdLst>
                  <a:gd fmla="*/ 22 w 45" name="T0"/>
                  <a:gd fmla="*/ 47 h 47" name="T1"/>
                  <a:gd fmla="*/ 30 w 45" name="T2"/>
                  <a:gd fmla="*/ 45 h 47" name="T3"/>
                  <a:gd fmla="*/ 38 w 45" name="T4"/>
                  <a:gd fmla="*/ 40 h 47" name="T5"/>
                  <a:gd fmla="*/ 42 w 45" name="T6"/>
                  <a:gd fmla="*/ 33 h 47" name="T7"/>
                  <a:gd fmla="*/ 45 w 45" name="T8"/>
                  <a:gd fmla="*/ 23 h 47" name="T9"/>
                  <a:gd fmla="*/ 43 w 45" name="T10"/>
                  <a:gd fmla="*/ 19 h 47" name="T11"/>
                  <a:gd fmla="*/ 41 w 45" name="T12"/>
                  <a:gd fmla="*/ 11 h 47" name="T13"/>
                  <a:gd fmla="*/ 34 w 45" name="T14"/>
                  <a:gd fmla="*/ 4 h 47" name="T15"/>
                  <a:gd fmla="*/ 26 w 45" name="T16"/>
                  <a:gd fmla="*/ 2 h 47" name="T17"/>
                  <a:gd fmla="*/ 22 w 45" name="T18"/>
                  <a:gd fmla="*/ 0 h 47" name="T19"/>
                  <a:gd fmla="*/ 12 w 45" name="T20"/>
                  <a:gd fmla="*/ 3 h 47" name="T21"/>
                  <a:gd fmla="*/ 4 w 45" name="T22"/>
                  <a:gd fmla="*/ 10 h 47" name="T23"/>
                  <a:gd fmla="*/ 4 w 45" name="T24"/>
                  <a:gd fmla="*/ 10 h 47" name="T25"/>
                  <a:gd fmla="*/ 4 w 45" name="T26"/>
                  <a:gd fmla="*/ 10 h 47" name="T27"/>
                  <a:gd fmla="*/ 0 w 45" name="T28"/>
                  <a:gd fmla="*/ 17 h 47" name="T29"/>
                  <a:gd fmla="*/ 0 w 45" name="T30"/>
                  <a:gd fmla="*/ 23 h 47" name="T31"/>
                  <a:gd fmla="*/ 1 w 45" name="T32"/>
                  <a:gd fmla="*/ 33 h 47" name="T33"/>
                  <a:gd fmla="*/ 5 w 45" name="T34"/>
                  <a:gd fmla="*/ 40 h 47" name="T35"/>
                  <a:gd fmla="*/ 13 w 45" name="T36"/>
                  <a:gd fmla="*/ 45 h 47" name="T37"/>
                  <a:gd fmla="*/ 22 w 45" name="T38"/>
                  <a:gd fmla="*/ 47 h 47" name="T39"/>
                  <a:gd fmla="*/ 22 w 45" name="T40"/>
                  <a:gd fmla="*/ 6 h 47" name="T41"/>
                  <a:gd fmla="*/ 27 w 45" name="T42"/>
                  <a:gd fmla="*/ 6 h 47" name="T43"/>
                  <a:gd fmla="*/ 31 w 45" name="T44"/>
                  <a:gd fmla="*/ 8 h 47" name="T45"/>
                  <a:gd fmla="*/ 22 w 45" name="T46"/>
                  <a:gd fmla="*/ 13 h 47" name="T47"/>
                  <a:gd fmla="*/ 18 w 45" name="T48"/>
                  <a:gd fmla="*/ 14 h 47" name="T49"/>
                  <a:gd fmla="*/ 9 w 45" name="T50"/>
                  <a:gd fmla="*/ 11 h 47" name="T51"/>
                  <a:gd fmla="*/ 15 w 45" name="T52"/>
                  <a:gd fmla="*/ 7 h 47" name="T53"/>
                  <a:gd fmla="*/ 22 w 45" name="T54"/>
                  <a:gd fmla="*/ 6 h 47" name="T55"/>
                  <a:gd fmla="*/ 7 w 45" name="T56"/>
                  <a:gd fmla="*/ 14 h 47" name="T57"/>
                  <a:gd fmla="*/ 11 w 45" name="T58"/>
                  <a:gd fmla="*/ 17 h 47" name="T59"/>
                  <a:gd fmla="*/ 16 w 45" name="T60"/>
                  <a:gd fmla="*/ 18 h 47" name="T61"/>
                  <a:gd fmla="*/ 23 w 45" name="T62"/>
                  <a:gd fmla="*/ 15 h 47" name="T63"/>
                  <a:gd fmla="*/ 31 w 45" name="T64"/>
                  <a:gd fmla="*/ 13 h 47" name="T65"/>
                  <a:gd fmla="*/ 35 w 45" name="T66"/>
                  <a:gd fmla="*/ 13 h 47" name="T67"/>
                  <a:gd fmla="*/ 37 w 45" name="T68"/>
                  <a:gd fmla="*/ 13 h 47" name="T69"/>
                  <a:gd fmla="*/ 38 w 45" name="T70"/>
                  <a:gd fmla="*/ 18 h 47" name="T71"/>
                  <a:gd fmla="*/ 39 w 45" name="T72"/>
                  <a:gd fmla="*/ 23 h 47" name="T73"/>
                  <a:gd fmla="*/ 34 w 45" name="T74"/>
                  <a:gd fmla="*/ 36 h 47" name="T75"/>
                  <a:gd fmla="*/ 22 w 45" name="T76"/>
                  <a:gd fmla="*/ 41 h 47" name="T77"/>
                  <a:gd fmla="*/ 15 w 45" name="T78"/>
                  <a:gd fmla="*/ 40 h 47" name="T79"/>
                  <a:gd fmla="*/ 5 w 45" name="T80"/>
                  <a:gd fmla="*/ 30 h 47" name="T81"/>
                  <a:gd fmla="*/ 4 w 45" name="T82"/>
                  <a:gd fmla="*/ 23 h 47" name="T83"/>
                  <a:gd fmla="*/ 7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55" name="Freeform 361"/>
              <p:cNvSpPr/>
              <p:nvPr/>
            </p:nvSpPr>
            <p:spPr bwMode="auto">
              <a:xfrm>
                <a:off x="4495801" y="1552576"/>
                <a:ext cx="28575" cy="34925"/>
              </a:xfrm>
              <a:custGeom>
                <a:gdLst>
                  <a:gd fmla="*/ 1 w 35" name="T0"/>
                  <a:gd fmla="*/ 43 h 43" name="T1"/>
                  <a:gd fmla="*/ 30 w 35" name="T2"/>
                  <a:gd fmla="*/ 43 h 43" name="T3"/>
                  <a:gd fmla="*/ 30 w 35" name="T4"/>
                  <a:gd fmla="*/ 43 h 43" name="T5"/>
                  <a:gd fmla="*/ 31 w 35" name="T6"/>
                  <a:gd fmla="*/ 42 h 43" name="T7"/>
                  <a:gd fmla="*/ 35 w 35" name="T8"/>
                  <a:gd fmla="*/ 19 h 43" name="T9"/>
                  <a:gd fmla="*/ 35 w 35" name="T10"/>
                  <a:gd fmla="*/ 19 h 43" name="T11"/>
                  <a:gd fmla="*/ 35 w 35" name="T12"/>
                  <a:gd fmla="*/ 17 h 43" name="T13"/>
                  <a:gd fmla="*/ 35 w 35" name="T14"/>
                  <a:gd fmla="*/ 17 h 43" name="T15"/>
                  <a:gd fmla="*/ 32 w 35" name="T16"/>
                  <a:gd fmla="*/ 15 h 43" name="T17"/>
                  <a:gd fmla="*/ 32 w 35" name="T18"/>
                  <a:gd fmla="*/ 12 h 43" name="T19"/>
                  <a:gd fmla="*/ 32 w 35" name="T20"/>
                  <a:gd fmla="*/ 12 h 43" name="T21"/>
                  <a:gd fmla="*/ 32 w 35" name="T22"/>
                  <a:gd fmla="*/ 9 h 43" name="T23"/>
                  <a:gd fmla="*/ 34 w 35" name="T24"/>
                  <a:gd fmla="*/ 7 h 43" name="T25"/>
                  <a:gd fmla="*/ 34 w 35" name="T26"/>
                  <a:gd fmla="*/ 7 h 43" name="T27"/>
                  <a:gd fmla="*/ 35 w 35" name="T28"/>
                  <a:gd fmla="*/ 5 h 43" name="T29"/>
                  <a:gd fmla="*/ 35 w 35" name="T30"/>
                  <a:gd fmla="*/ 5 h 43" name="T31"/>
                  <a:gd fmla="*/ 34 w 35" name="T32"/>
                  <a:gd fmla="*/ 5 h 43" name="T33"/>
                  <a:gd fmla="*/ 34 w 35" name="T34"/>
                  <a:gd fmla="*/ 5 h 43" name="T35"/>
                  <a:gd fmla="*/ 28 w 35" name="T36"/>
                  <a:gd fmla="*/ 2 h 43" name="T37"/>
                  <a:gd fmla="*/ 23 w 35" name="T38"/>
                  <a:gd fmla="*/ 0 h 43" name="T39"/>
                  <a:gd fmla="*/ 23 w 35" name="T40"/>
                  <a:gd fmla="*/ 0 h 43" name="T41"/>
                  <a:gd fmla="*/ 23 w 35" name="T42"/>
                  <a:gd fmla="*/ 0 h 43" name="T43"/>
                  <a:gd fmla="*/ 23 w 35" name="T44"/>
                  <a:gd fmla="*/ 0 h 43" name="T45"/>
                  <a:gd fmla="*/ 17 w 35" name="T46"/>
                  <a:gd fmla="*/ 2 h 43" name="T47"/>
                  <a:gd fmla="*/ 13 w 35" name="T48"/>
                  <a:gd fmla="*/ 7 h 43" name="T49"/>
                  <a:gd fmla="*/ 9 w 35" name="T50"/>
                  <a:gd fmla="*/ 11 h 43" name="T51"/>
                  <a:gd fmla="*/ 7 w 35" name="T52"/>
                  <a:gd fmla="*/ 16 h 43" name="T53"/>
                  <a:gd fmla="*/ 2 w 35" name="T54"/>
                  <a:gd fmla="*/ 28 h 43" name="T55"/>
                  <a:gd fmla="*/ 0 w 35" name="T56"/>
                  <a:gd fmla="*/ 42 h 43" name="T57"/>
                  <a:gd fmla="*/ 0 w 35" name="T58"/>
                  <a:gd fmla="*/ 42 h 43" name="T59"/>
                  <a:gd fmla="*/ 1 w 35" name="T60"/>
                  <a:gd fmla="*/ 43 h 43" name="T61"/>
                  <a:gd fmla="*/ 1 w 35" name="T62"/>
                  <a:gd fmla="*/ 43 h 43" name="T63"/>
                  <a:gd fmla="*/ 1 w 35" name="T64"/>
                  <a:gd fmla="*/ 43 h 43" name="T65"/>
                  <a:gd fmla="*/ 1 w 35" name="T66"/>
                  <a:gd fmla="*/ 43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5">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56" name="Freeform 362"/>
              <p:cNvSpPr/>
              <p:nvPr/>
            </p:nvSpPr>
            <p:spPr bwMode="auto">
              <a:xfrm>
                <a:off x="4530726" y="1552576"/>
                <a:ext cx="22225" cy="34925"/>
              </a:xfrm>
              <a:custGeom>
                <a:gdLst>
                  <a:gd fmla="*/ 12 w 29" name="T0"/>
                  <a:gd fmla="*/ 0 h 43" name="T1"/>
                  <a:gd fmla="*/ 12 w 29" name="T2"/>
                  <a:gd fmla="*/ 0 h 43" name="T3"/>
                  <a:gd fmla="*/ 7 w 29" name="T4"/>
                  <a:gd fmla="*/ 2 h 43" name="T5"/>
                  <a:gd fmla="*/ 1 w 29" name="T6"/>
                  <a:gd fmla="*/ 5 h 43" name="T7"/>
                  <a:gd fmla="*/ 1 w 29" name="T8"/>
                  <a:gd fmla="*/ 5 h 43" name="T9"/>
                  <a:gd fmla="*/ 1 w 29" name="T10"/>
                  <a:gd fmla="*/ 5 h 43" name="T11"/>
                  <a:gd fmla="*/ 1 w 29" name="T12"/>
                  <a:gd fmla="*/ 5 h 43" name="T13"/>
                  <a:gd fmla="*/ 1 w 29" name="T14"/>
                  <a:gd fmla="*/ 7 h 43" name="T15"/>
                  <a:gd fmla="*/ 1 w 29" name="T16"/>
                  <a:gd fmla="*/ 7 h 43" name="T17"/>
                  <a:gd fmla="*/ 3 w 29" name="T18"/>
                  <a:gd fmla="*/ 9 h 43" name="T19"/>
                  <a:gd fmla="*/ 4 w 29" name="T20"/>
                  <a:gd fmla="*/ 12 h 43" name="T21"/>
                  <a:gd fmla="*/ 4 w 29" name="T22"/>
                  <a:gd fmla="*/ 12 h 43" name="T23"/>
                  <a:gd fmla="*/ 3 w 29" name="T24"/>
                  <a:gd fmla="*/ 15 h 43" name="T25"/>
                  <a:gd fmla="*/ 1 w 29" name="T26"/>
                  <a:gd fmla="*/ 17 h 43" name="T27"/>
                  <a:gd fmla="*/ 1 w 29" name="T28"/>
                  <a:gd fmla="*/ 17 h 43" name="T29"/>
                  <a:gd fmla="*/ 0 w 29" name="T30"/>
                  <a:gd fmla="*/ 19 h 43" name="T31"/>
                  <a:gd fmla="*/ 4 w 29" name="T32"/>
                  <a:gd fmla="*/ 42 h 43" name="T33"/>
                  <a:gd fmla="*/ 4 w 29" name="T34"/>
                  <a:gd fmla="*/ 42 h 43" name="T35"/>
                  <a:gd fmla="*/ 5 w 29" name="T36"/>
                  <a:gd fmla="*/ 43 h 43" name="T37"/>
                  <a:gd fmla="*/ 8 w 29" name="T38"/>
                  <a:gd fmla="*/ 43 h 43" name="T39"/>
                  <a:gd fmla="*/ 8 w 29" name="T40"/>
                  <a:gd fmla="*/ 43 h 43" name="T41"/>
                  <a:gd fmla="*/ 12 w 29" name="T42"/>
                  <a:gd fmla="*/ 35 h 43" name="T43"/>
                  <a:gd fmla="*/ 16 w 29" name="T44"/>
                  <a:gd fmla="*/ 27 h 43" name="T45"/>
                  <a:gd fmla="*/ 22 w 29" name="T46"/>
                  <a:gd fmla="*/ 20 h 43" name="T47"/>
                  <a:gd fmla="*/ 29 w 29" name="T48"/>
                  <a:gd fmla="*/ 15 h 43" name="T49"/>
                  <a:gd fmla="*/ 29 w 29" name="T50"/>
                  <a:gd fmla="*/ 15 h 43" name="T51"/>
                  <a:gd fmla="*/ 22 w 29" name="T52"/>
                  <a:gd fmla="*/ 7 h 43" name="T53"/>
                  <a:gd fmla="*/ 18 w 29" name="T54"/>
                  <a:gd fmla="*/ 2 h 43" name="T55"/>
                  <a:gd fmla="*/ 14 w 29" name="T56"/>
                  <a:gd fmla="*/ 0 h 43" name="T57"/>
                  <a:gd fmla="*/ 14 w 29" name="T58"/>
                  <a:gd fmla="*/ 0 h 43" name="T59"/>
                  <a:gd fmla="*/ 12 w 29" name="T60"/>
                  <a:gd fmla="*/ 0 h 43" name="T61"/>
                  <a:gd fmla="*/ 12 w 29" name="T62"/>
                  <a:gd fmla="*/ 0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58" name="Freeform 363"/>
              <p:cNvSpPr>
                <a:spLocks noEditPoints="1"/>
              </p:cNvSpPr>
              <p:nvPr/>
            </p:nvSpPr>
            <p:spPr bwMode="auto">
              <a:xfrm>
                <a:off x="4510088" y="1516063"/>
                <a:ext cx="34925" cy="36513"/>
              </a:xfrm>
              <a:custGeom>
                <a:gdLst>
                  <a:gd fmla="*/ 23 w 45" name="T0"/>
                  <a:gd fmla="*/ 47 h 47" name="T1"/>
                  <a:gd fmla="*/ 31 w 45" name="T2"/>
                  <a:gd fmla="*/ 45 h 47" name="T3"/>
                  <a:gd fmla="*/ 38 w 45" name="T4"/>
                  <a:gd fmla="*/ 40 h 47" name="T5"/>
                  <a:gd fmla="*/ 44 w 45" name="T6"/>
                  <a:gd fmla="*/ 33 h 47" name="T7"/>
                  <a:gd fmla="*/ 45 w 45" name="T8"/>
                  <a:gd fmla="*/ 23 h 47" name="T9"/>
                  <a:gd fmla="*/ 45 w 45" name="T10"/>
                  <a:gd fmla="*/ 19 h 47" name="T11"/>
                  <a:gd fmla="*/ 41 w 45" name="T12"/>
                  <a:gd fmla="*/ 11 h 47" name="T13"/>
                  <a:gd fmla="*/ 36 w 45" name="T14"/>
                  <a:gd fmla="*/ 4 h 47" name="T15"/>
                  <a:gd fmla="*/ 27 w 45" name="T16"/>
                  <a:gd fmla="*/ 2 h 47" name="T17"/>
                  <a:gd fmla="*/ 23 w 45" name="T18"/>
                  <a:gd fmla="*/ 0 h 47" name="T19"/>
                  <a:gd fmla="*/ 12 w 45" name="T20"/>
                  <a:gd fmla="*/ 3 h 47" name="T21"/>
                  <a:gd fmla="*/ 6 w 45" name="T22"/>
                  <a:gd fmla="*/ 10 h 47" name="T23"/>
                  <a:gd fmla="*/ 4 w 45" name="T24"/>
                  <a:gd fmla="*/ 10 h 47" name="T25"/>
                  <a:gd fmla="*/ 4 w 45" name="T26"/>
                  <a:gd fmla="*/ 10 h 47" name="T27"/>
                  <a:gd fmla="*/ 1 w 45" name="T28"/>
                  <a:gd fmla="*/ 17 h 47" name="T29"/>
                  <a:gd fmla="*/ 0 w 45" name="T30"/>
                  <a:gd fmla="*/ 23 h 47" name="T31"/>
                  <a:gd fmla="*/ 1 w 45" name="T32"/>
                  <a:gd fmla="*/ 33 h 47" name="T33"/>
                  <a:gd fmla="*/ 7 w 45" name="T34"/>
                  <a:gd fmla="*/ 40 h 47" name="T35"/>
                  <a:gd fmla="*/ 14 w 45" name="T36"/>
                  <a:gd fmla="*/ 45 h 47" name="T37"/>
                  <a:gd fmla="*/ 23 w 45" name="T38"/>
                  <a:gd fmla="*/ 47 h 47" name="T39"/>
                  <a:gd fmla="*/ 23 w 45" name="T40"/>
                  <a:gd fmla="*/ 6 h 47" name="T41"/>
                  <a:gd fmla="*/ 27 w 45" name="T42"/>
                  <a:gd fmla="*/ 6 h 47" name="T43"/>
                  <a:gd fmla="*/ 33 w 45" name="T44"/>
                  <a:gd fmla="*/ 8 h 47" name="T45"/>
                  <a:gd fmla="*/ 22 w 45" name="T46"/>
                  <a:gd fmla="*/ 13 h 47" name="T47"/>
                  <a:gd fmla="*/ 19 w 45" name="T48"/>
                  <a:gd fmla="*/ 14 h 47" name="T49"/>
                  <a:gd fmla="*/ 10 w 45" name="T50"/>
                  <a:gd fmla="*/ 11 h 47" name="T51"/>
                  <a:gd fmla="*/ 15 w 45" name="T52"/>
                  <a:gd fmla="*/ 7 h 47" name="T53"/>
                  <a:gd fmla="*/ 23 w 45" name="T54"/>
                  <a:gd fmla="*/ 6 h 47" name="T55"/>
                  <a:gd fmla="*/ 8 w 45" name="T56"/>
                  <a:gd fmla="*/ 14 h 47" name="T57"/>
                  <a:gd fmla="*/ 12 w 45" name="T58"/>
                  <a:gd fmla="*/ 17 h 47" name="T59"/>
                  <a:gd fmla="*/ 18 w 45" name="T60"/>
                  <a:gd fmla="*/ 18 h 47" name="T61"/>
                  <a:gd fmla="*/ 23 w 45" name="T62"/>
                  <a:gd fmla="*/ 15 h 47" name="T63"/>
                  <a:gd fmla="*/ 33 w 45" name="T64"/>
                  <a:gd fmla="*/ 13 h 47" name="T65"/>
                  <a:gd fmla="*/ 37 w 45" name="T66"/>
                  <a:gd fmla="*/ 13 h 47" name="T67"/>
                  <a:gd fmla="*/ 37 w 45" name="T68"/>
                  <a:gd fmla="*/ 13 h 47" name="T69"/>
                  <a:gd fmla="*/ 40 w 45" name="T70"/>
                  <a:gd fmla="*/ 18 h 47" name="T71"/>
                  <a:gd fmla="*/ 40 w 45" name="T72"/>
                  <a:gd fmla="*/ 23 h 47" name="T73"/>
                  <a:gd fmla="*/ 36 w 45" name="T74"/>
                  <a:gd fmla="*/ 36 h 47" name="T75"/>
                  <a:gd fmla="*/ 23 w 45" name="T76"/>
                  <a:gd fmla="*/ 41 h 47" name="T77"/>
                  <a:gd fmla="*/ 16 w 45" name="T78"/>
                  <a:gd fmla="*/ 40 h 47" name="T79"/>
                  <a:gd fmla="*/ 7 w 45" name="T80"/>
                  <a:gd fmla="*/ 30 h 47" name="T81"/>
                  <a:gd fmla="*/ 6 w 45" name="T82"/>
                  <a:gd fmla="*/ 23 h 47" name="T83"/>
                  <a:gd fmla="*/ 8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59" name="Freeform 364"/>
              <p:cNvSpPr/>
              <p:nvPr/>
            </p:nvSpPr>
            <p:spPr bwMode="auto">
              <a:xfrm>
                <a:off x="4537076" y="1565276"/>
                <a:ext cx="36513" cy="44450"/>
              </a:xfrm>
              <a:custGeom>
                <a:gdLst>
                  <a:gd fmla="*/ 41 w 45" name="T0"/>
                  <a:gd fmla="*/ 16 h 56" name="T1"/>
                  <a:gd fmla="*/ 41 w 45" name="T2"/>
                  <a:gd fmla="*/ 16 h 56" name="T3"/>
                  <a:gd fmla="*/ 41 w 45" name="T4"/>
                  <a:gd fmla="*/ 12 h 56" name="T5"/>
                  <a:gd fmla="*/ 43 w 45" name="T6"/>
                  <a:gd fmla="*/ 9 h 56" name="T7"/>
                  <a:gd fmla="*/ 43 w 45" name="T8"/>
                  <a:gd fmla="*/ 9 h 56" name="T9"/>
                  <a:gd fmla="*/ 45 w 45" name="T10"/>
                  <a:gd fmla="*/ 8 h 56" name="T11"/>
                  <a:gd fmla="*/ 45 w 45" name="T12"/>
                  <a:gd fmla="*/ 8 h 56" name="T13"/>
                  <a:gd fmla="*/ 43 w 45" name="T14"/>
                  <a:gd fmla="*/ 7 h 56" name="T15"/>
                  <a:gd fmla="*/ 43 w 45" name="T16"/>
                  <a:gd fmla="*/ 7 h 56" name="T17"/>
                  <a:gd fmla="*/ 36 w 45" name="T18"/>
                  <a:gd fmla="*/ 4 h 56" name="T19"/>
                  <a:gd fmla="*/ 30 w 45" name="T20"/>
                  <a:gd fmla="*/ 0 h 56" name="T21"/>
                  <a:gd fmla="*/ 30 w 45" name="T22"/>
                  <a:gd fmla="*/ 0 h 56" name="T23"/>
                  <a:gd fmla="*/ 28 w 45" name="T24"/>
                  <a:gd fmla="*/ 0 h 56" name="T25"/>
                  <a:gd fmla="*/ 28 w 45" name="T26"/>
                  <a:gd fmla="*/ 0 h 56" name="T27"/>
                  <a:gd fmla="*/ 21 w 45" name="T28"/>
                  <a:gd fmla="*/ 4 h 56" name="T29"/>
                  <a:gd fmla="*/ 16 w 45" name="T30"/>
                  <a:gd fmla="*/ 8 h 56" name="T31"/>
                  <a:gd fmla="*/ 12 w 45" name="T32"/>
                  <a:gd fmla="*/ 15 h 56" name="T33"/>
                  <a:gd fmla="*/ 8 w 45" name="T34"/>
                  <a:gd fmla="*/ 22 h 56" name="T35"/>
                  <a:gd fmla="*/ 5 w 45" name="T36"/>
                  <a:gd fmla="*/ 28 h 56" name="T37"/>
                  <a:gd fmla="*/ 2 w 45" name="T38"/>
                  <a:gd fmla="*/ 37 h 56" name="T39"/>
                  <a:gd fmla="*/ 1 w 45" name="T40"/>
                  <a:gd fmla="*/ 45 h 56" name="T41"/>
                  <a:gd fmla="*/ 0 w 45" name="T42"/>
                  <a:gd fmla="*/ 54 h 56" name="T43"/>
                  <a:gd fmla="*/ 0 w 45" name="T44"/>
                  <a:gd fmla="*/ 54 h 56" name="T45"/>
                  <a:gd fmla="*/ 0 w 45" name="T46"/>
                  <a:gd fmla="*/ 56 h 56" name="T47"/>
                  <a:gd fmla="*/ 0 w 45" name="T48"/>
                  <a:gd fmla="*/ 56 h 56" name="T49"/>
                  <a:gd fmla="*/ 1 w 45" name="T50"/>
                  <a:gd fmla="*/ 56 h 56" name="T51"/>
                  <a:gd fmla="*/ 38 w 45" name="T52"/>
                  <a:gd fmla="*/ 56 h 56" name="T53"/>
                  <a:gd fmla="*/ 38 w 45" name="T54"/>
                  <a:gd fmla="*/ 56 h 56" name="T55"/>
                  <a:gd fmla="*/ 39 w 45" name="T56"/>
                  <a:gd fmla="*/ 54 h 56" name="T57"/>
                  <a:gd fmla="*/ 45 w 45" name="T58"/>
                  <a:gd fmla="*/ 24 h 56" name="T59"/>
                  <a:gd fmla="*/ 45 w 45" name="T60"/>
                  <a:gd fmla="*/ 24 h 56" name="T61"/>
                  <a:gd fmla="*/ 45 w 45" name="T62"/>
                  <a:gd fmla="*/ 23 h 56" name="T63"/>
                  <a:gd fmla="*/ 45 w 45" name="T64"/>
                  <a:gd fmla="*/ 23 h 56" name="T65"/>
                  <a:gd fmla="*/ 41 w 45" name="T66"/>
                  <a:gd fmla="*/ 20 h 56" name="T67"/>
                  <a:gd fmla="*/ 41 w 45" name="T68"/>
                  <a:gd fmla="*/ 16 h 56" name="T69"/>
                  <a:gd fmla="*/ 41 w 45" name="T70"/>
                  <a:gd fmla="*/ 16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5">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sp>
            <p:nvSpPr>
              <p:cNvPr id="160" name="Freeform 365"/>
              <p:cNvSpPr/>
              <p:nvPr/>
            </p:nvSpPr>
            <p:spPr bwMode="auto">
              <a:xfrm>
                <a:off x="4581526" y="1565276"/>
                <a:ext cx="33338" cy="44450"/>
              </a:xfrm>
              <a:custGeom>
                <a:gdLst>
                  <a:gd fmla="*/ 15 w 44" name="T0"/>
                  <a:gd fmla="*/ 0 h 56" name="T1"/>
                  <a:gd fmla="*/ 15 w 44" name="T2"/>
                  <a:gd fmla="*/ 0 h 56" name="T3"/>
                  <a:gd fmla="*/ 8 w 44" name="T4"/>
                  <a:gd fmla="*/ 4 h 56" name="T5"/>
                  <a:gd fmla="*/ 2 w 44" name="T6"/>
                  <a:gd fmla="*/ 7 h 56" name="T7"/>
                  <a:gd fmla="*/ 2 w 44" name="T8"/>
                  <a:gd fmla="*/ 7 h 56" name="T9"/>
                  <a:gd fmla="*/ 0 w 44" name="T10"/>
                  <a:gd fmla="*/ 8 h 56" name="T11"/>
                  <a:gd fmla="*/ 0 w 44" name="T12"/>
                  <a:gd fmla="*/ 8 h 56" name="T13"/>
                  <a:gd fmla="*/ 0 w 44" name="T14"/>
                  <a:gd fmla="*/ 9 h 56" name="T15"/>
                  <a:gd fmla="*/ 0 w 44" name="T16"/>
                  <a:gd fmla="*/ 9 h 56" name="T17"/>
                  <a:gd fmla="*/ 3 w 44" name="T18"/>
                  <a:gd fmla="*/ 12 h 56" name="T19"/>
                  <a:gd fmla="*/ 4 w 44" name="T20"/>
                  <a:gd fmla="*/ 16 h 56" name="T21"/>
                  <a:gd fmla="*/ 4 w 44" name="T22"/>
                  <a:gd fmla="*/ 16 h 56" name="T23"/>
                  <a:gd fmla="*/ 3 w 44" name="T24"/>
                  <a:gd fmla="*/ 20 h 56" name="T25"/>
                  <a:gd fmla="*/ 0 w 44" name="T26"/>
                  <a:gd fmla="*/ 23 h 56" name="T27"/>
                  <a:gd fmla="*/ 0 w 44" name="T28"/>
                  <a:gd fmla="*/ 23 h 56" name="T29"/>
                  <a:gd fmla="*/ 0 w 44" name="T30"/>
                  <a:gd fmla="*/ 24 h 56" name="T31"/>
                  <a:gd fmla="*/ 6 w 44" name="T32"/>
                  <a:gd fmla="*/ 54 h 56" name="T33"/>
                  <a:gd fmla="*/ 6 w 44" name="T34"/>
                  <a:gd fmla="*/ 54 h 56" name="T35"/>
                  <a:gd fmla="*/ 6 w 44" name="T36"/>
                  <a:gd fmla="*/ 56 h 56" name="T37"/>
                  <a:gd fmla="*/ 44 w 44" name="T38"/>
                  <a:gd fmla="*/ 56 h 56" name="T39"/>
                  <a:gd fmla="*/ 44 w 44" name="T40"/>
                  <a:gd fmla="*/ 56 h 56" name="T41"/>
                  <a:gd fmla="*/ 44 w 44" name="T42"/>
                  <a:gd fmla="*/ 56 h 56" name="T43"/>
                  <a:gd fmla="*/ 44 w 44" name="T44"/>
                  <a:gd fmla="*/ 56 h 56" name="T45"/>
                  <a:gd fmla="*/ 44 w 44" name="T46"/>
                  <a:gd fmla="*/ 54 h 56" name="T47"/>
                  <a:gd fmla="*/ 44 w 44" name="T48"/>
                  <a:gd fmla="*/ 54 h 56" name="T49"/>
                  <a:gd fmla="*/ 44 w 44" name="T50"/>
                  <a:gd fmla="*/ 45 h 56" name="T51"/>
                  <a:gd fmla="*/ 42 w 44" name="T52"/>
                  <a:gd fmla="*/ 37 h 56" name="T53"/>
                  <a:gd fmla="*/ 40 w 44" name="T54"/>
                  <a:gd fmla="*/ 28 h 56" name="T55"/>
                  <a:gd fmla="*/ 37 w 44" name="T56"/>
                  <a:gd fmla="*/ 22 h 56" name="T57"/>
                  <a:gd fmla="*/ 33 w 44" name="T58"/>
                  <a:gd fmla="*/ 15 h 56" name="T59"/>
                  <a:gd fmla="*/ 27 w 44" name="T60"/>
                  <a:gd fmla="*/ 8 h 56" name="T61"/>
                  <a:gd fmla="*/ 22 w 44" name="T62"/>
                  <a:gd fmla="*/ 4 h 56" name="T63"/>
                  <a:gd fmla="*/ 17 w 44" name="T64"/>
                  <a:gd fmla="*/ 0 h 56" name="T65"/>
                  <a:gd fmla="*/ 17 w 44" name="T66"/>
                  <a:gd fmla="*/ 0 h 56" name="T67"/>
                  <a:gd fmla="*/ 15 w 44" name="T68"/>
                  <a:gd fmla="*/ 0 h 56" name="T69"/>
                  <a:gd fmla="*/ 15 w 44" name="T70"/>
                  <a:gd fmla="*/ 0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4">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altLang="en-US" lang="zh-CN" sz="1865">
                  <a:solidFill>
                    <a:srgbClr val="7F7F7F"/>
                  </a:solidFill>
                </a:endParaRPr>
              </a:p>
            </p:txBody>
          </p:sp>
        </p:gr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4"/>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70"/>
                                        </p:tgtEl>
                                        <p:attrNameLst>
                                          <p:attrName>style.visibility</p:attrName>
                                        </p:attrNameLst>
                                      </p:cBhvr>
                                      <p:to>
                                        <p:strVal val="visible"/>
                                      </p:to>
                                    </p:set>
                                    <p:anim calcmode="lin" valueType="num">
                                      <p:cBhvr additive="base">
                                        <p:cTn dur="500" fill="hold" id="7"/>
                                        <p:tgtEl>
                                          <p:spTgt spid="70"/>
                                        </p:tgtEl>
                                        <p:attrNameLst>
                                          <p:attrName>ppt_x</p:attrName>
                                        </p:attrNameLst>
                                      </p:cBhvr>
                                      <p:tavLst>
                                        <p:tav tm="0">
                                          <p:val>
                                            <p:strVal val="0-#ppt_w/2"/>
                                          </p:val>
                                        </p:tav>
                                        <p:tav tm="100000">
                                          <p:val>
                                            <p:strVal val="#ppt_x"/>
                                          </p:val>
                                        </p:tav>
                                      </p:tavLst>
                                    </p:anim>
                                    <p:anim calcmode="lin" valueType="num">
                                      <p:cBhvr additive="base">
                                        <p:cTn dur="500" fill="hold" id="8"/>
                                        <p:tgtEl>
                                          <p:spTgt spid="70"/>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110"/>
                                        </p:tgtEl>
                                        <p:attrNameLst>
                                          <p:attrName>style.visibility</p:attrName>
                                        </p:attrNameLst>
                                      </p:cBhvr>
                                      <p:to>
                                        <p:strVal val="visible"/>
                                      </p:to>
                                    </p:set>
                                    <p:animEffect filter="fade" transition="in">
                                      <p:cBhvr>
                                        <p:cTn dur="500" id="13"/>
                                        <p:tgtEl>
                                          <p:spTgt spid="110"/>
                                        </p:tgtEl>
                                      </p:cBhvr>
                                    </p:animEffect>
                                    <p:anim calcmode="lin" valueType="num">
                                      <p:cBhvr>
                                        <p:cTn dur="500" fill="hold" id="14"/>
                                        <p:tgtEl>
                                          <p:spTgt spid="110"/>
                                        </p:tgtEl>
                                        <p:attrNameLst>
                                          <p:attrName>ppt_x</p:attrName>
                                        </p:attrNameLst>
                                      </p:cBhvr>
                                      <p:tavLst>
                                        <p:tav tm="0">
                                          <p:val>
                                            <p:strVal val="#ppt_x"/>
                                          </p:val>
                                        </p:tav>
                                        <p:tav tm="100000">
                                          <p:val>
                                            <p:strVal val="#ppt_x"/>
                                          </p:val>
                                        </p:tav>
                                      </p:tavLst>
                                    </p:anim>
                                    <p:anim calcmode="lin" valueType="num">
                                      <p:cBhvr>
                                        <p:cTn dur="500" fill="hold" id="15"/>
                                        <p:tgtEl>
                                          <p:spTgt spid="110"/>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96"/>
                                        </p:tgtEl>
                                        <p:attrNameLst>
                                          <p:attrName>style.visibility</p:attrName>
                                        </p:attrNameLst>
                                      </p:cBhvr>
                                      <p:to>
                                        <p:strVal val="visible"/>
                                      </p:to>
                                    </p:set>
                                    <p:animEffect filter="fade" transition="in">
                                      <p:cBhvr>
                                        <p:cTn dur="500" id="18"/>
                                        <p:tgtEl>
                                          <p:spTgt spid="96"/>
                                        </p:tgtEl>
                                      </p:cBhvr>
                                    </p:animEffect>
                                    <p:anim calcmode="lin" valueType="num">
                                      <p:cBhvr>
                                        <p:cTn dur="500" fill="hold" id="19"/>
                                        <p:tgtEl>
                                          <p:spTgt spid="96"/>
                                        </p:tgtEl>
                                        <p:attrNameLst>
                                          <p:attrName>ppt_x</p:attrName>
                                        </p:attrNameLst>
                                      </p:cBhvr>
                                      <p:tavLst>
                                        <p:tav tm="0">
                                          <p:val>
                                            <p:strVal val="#ppt_x"/>
                                          </p:val>
                                        </p:tav>
                                        <p:tav tm="100000">
                                          <p:val>
                                            <p:strVal val="#ppt_x"/>
                                          </p:val>
                                        </p:tav>
                                      </p:tavLst>
                                    </p:anim>
                                    <p:anim calcmode="lin" valueType="num">
                                      <p:cBhvr>
                                        <p:cTn dur="500" fill="hold" id="20"/>
                                        <p:tgtEl>
                                          <p:spTgt spid="96"/>
                                        </p:tgtEl>
                                        <p:attrNameLst>
                                          <p:attrName>ppt_y</p:attrName>
                                        </p:attrNameLst>
                                      </p:cBhvr>
                                      <p:tavLst>
                                        <p:tav tm="0">
                                          <p:val>
                                            <p:strVal val="#ppt_y+.1"/>
                                          </p:val>
                                        </p:tav>
                                        <p:tav tm="100000">
                                          <p:val>
                                            <p:strVal val="#ppt_y"/>
                                          </p:val>
                                        </p:tav>
                                      </p:tavLst>
                                    </p:anim>
                                  </p:childTnLst>
                                </p:cTn>
                              </p:par>
                              <p:par>
                                <p:cTn fill="hold" id="21" nodeType="withEffect" presetClass="entr" presetID="47" presetSubtype="0">
                                  <p:stCondLst>
                                    <p:cond delay="0"/>
                                  </p:stCondLst>
                                  <p:childTnLst>
                                    <p:set>
                                      <p:cBhvr>
                                        <p:cTn dur="1" fill="hold" id="22">
                                          <p:stCondLst>
                                            <p:cond delay="0"/>
                                          </p:stCondLst>
                                        </p:cTn>
                                        <p:tgtEl>
                                          <p:spTgt spid="141"/>
                                        </p:tgtEl>
                                        <p:attrNameLst>
                                          <p:attrName>style.visibility</p:attrName>
                                        </p:attrNameLst>
                                      </p:cBhvr>
                                      <p:to>
                                        <p:strVal val="visible"/>
                                      </p:to>
                                    </p:set>
                                    <p:animEffect filter="fade" transition="in">
                                      <p:cBhvr>
                                        <p:cTn dur="1000" id="23"/>
                                        <p:tgtEl>
                                          <p:spTgt spid="141"/>
                                        </p:tgtEl>
                                      </p:cBhvr>
                                    </p:animEffect>
                                    <p:anim calcmode="lin" valueType="num">
                                      <p:cBhvr>
                                        <p:cTn dur="1000" fill="hold" id="24"/>
                                        <p:tgtEl>
                                          <p:spTgt spid="141"/>
                                        </p:tgtEl>
                                        <p:attrNameLst>
                                          <p:attrName>ppt_x</p:attrName>
                                        </p:attrNameLst>
                                      </p:cBhvr>
                                      <p:tavLst>
                                        <p:tav tm="0">
                                          <p:val>
                                            <p:strVal val="#ppt_x"/>
                                          </p:val>
                                        </p:tav>
                                        <p:tav tm="100000">
                                          <p:val>
                                            <p:strVal val="#ppt_x"/>
                                          </p:val>
                                        </p:tav>
                                      </p:tavLst>
                                    </p:anim>
                                    <p:anim calcmode="lin" valueType="num">
                                      <p:cBhvr>
                                        <p:cTn dur="1000" fill="hold" id="25"/>
                                        <p:tgtEl>
                                          <p:spTgt spid="141"/>
                                        </p:tgtEl>
                                        <p:attrNameLst>
                                          <p:attrName>ppt_y</p:attrName>
                                        </p:attrNameLst>
                                      </p:cBhvr>
                                      <p:tavLst>
                                        <p:tav tm="0">
                                          <p:val>
                                            <p:strVal val="#ppt_y-.1"/>
                                          </p:val>
                                        </p:tav>
                                        <p:tav tm="100000">
                                          <p:val>
                                            <p:strVal val="#ppt_y"/>
                                          </p:val>
                                        </p:tav>
                                      </p:tavLst>
                                    </p:anim>
                                  </p:childTnLst>
                                </p:cTn>
                              </p:par>
                              <p:par>
                                <p:cTn fill="hold" id="26" nodeType="withEffect" presetClass="entr" presetID="47" presetSubtype="0">
                                  <p:stCondLst>
                                    <p:cond delay="0"/>
                                  </p:stCondLst>
                                  <p:childTnLst>
                                    <p:set>
                                      <p:cBhvr>
                                        <p:cTn dur="1" fill="hold" id="27">
                                          <p:stCondLst>
                                            <p:cond delay="0"/>
                                          </p:stCondLst>
                                        </p:cTn>
                                        <p:tgtEl>
                                          <p:spTgt spid="130"/>
                                        </p:tgtEl>
                                        <p:attrNameLst>
                                          <p:attrName>style.visibility</p:attrName>
                                        </p:attrNameLst>
                                      </p:cBhvr>
                                      <p:to>
                                        <p:strVal val="visible"/>
                                      </p:to>
                                    </p:set>
                                    <p:animEffect filter="fade" transition="in">
                                      <p:cBhvr>
                                        <p:cTn dur="1000" id="28"/>
                                        <p:tgtEl>
                                          <p:spTgt spid="130"/>
                                        </p:tgtEl>
                                      </p:cBhvr>
                                    </p:animEffect>
                                    <p:anim calcmode="lin" valueType="num">
                                      <p:cBhvr>
                                        <p:cTn dur="1000" fill="hold" id="29"/>
                                        <p:tgtEl>
                                          <p:spTgt spid="130"/>
                                        </p:tgtEl>
                                        <p:attrNameLst>
                                          <p:attrName>ppt_x</p:attrName>
                                        </p:attrNameLst>
                                      </p:cBhvr>
                                      <p:tavLst>
                                        <p:tav tm="0">
                                          <p:val>
                                            <p:strVal val="#ppt_x"/>
                                          </p:val>
                                        </p:tav>
                                        <p:tav tm="100000">
                                          <p:val>
                                            <p:strVal val="#ppt_x"/>
                                          </p:val>
                                        </p:tav>
                                      </p:tavLst>
                                    </p:anim>
                                    <p:anim calcmode="lin" valueType="num">
                                      <p:cBhvr>
                                        <p:cTn dur="1000" fill="hold" id="30"/>
                                        <p:tgtEl>
                                          <p:spTgt spid="130"/>
                                        </p:tgtEl>
                                        <p:attrNameLst>
                                          <p:attrName>ppt_y</p:attrName>
                                        </p:attrNameLst>
                                      </p:cBhvr>
                                      <p:tavLst>
                                        <p:tav tm="0">
                                          <p:val>
                                            <p:strVal val="#ppt_y-.1"/>
                                          </p:val>
                                        </p:tav>
                                        <p:tav tm="100000">
                                          <p:val>
                                            <p:strVal val="#ppt_y"/>
                                          </p:val>
                                        </p:tav>
                                      </p:tavLst>
                                    </p:anim>
                                  </p:childTnLst>
                                </p:cTn>
                              </p:par>
                            </p:childTnLst>
                          </p:cTn>
                        </p:par>
                      </p:childTnLst>
                    </p:cTn>
                  </p:par>
                  <p:par>
                    <p:cTn fill="hold" id="31" nodeType="clickPar">
                      <p:stCondLst>
                        <p:cond delay="indefinite"/>
                      </p:stCondLst>
                      <p:childTnLst>
                        <p:par>
                          <p:cTn fill="hold" id="32" nodeType="afterGroup">
                            <p:stCondLst>
                              <p:cond delay="0"/>
                            </p:stCondLst>
                            <p:childTnLst>
                              <p:par>
                                <p:cTn fill="hold" grpId="0" id="33" nodeType="clickEffect" presetClass="entr" presetID="2" presetSubtype="2">
                                  <p:stCondLst>
                                    <p:cond delay="0"/>
                                  </p:stCondLst>
                                  <p:childTnLst>
                                    <p:set>
                                      <p:cBhvr>
                                        <p:cTn dur="1" fill="hold" id="34">
                                          <p:stCondLst>
                                            <p:cond delay="0"/>
                                          </p:stCondLst>
                                        </p:cTn>
                                        <p:tgtEl>
                                          <p:spTgt spid="93"/>
                                        </p:tgtEl>
                                        <p:attrNameLst>
                                          <p:attrName>style.visibility</p:attrName>
                                        </p:attrNameLst>
                                      </p:cBhvr>
                                      <p:to>
                                        <p:strVal val="visible"/>
                                      </p:to>
                                    </p:set>
                                    <p:anim calcmode="lin" valueType="num">
                                      <p:cBhvr additive="base">
                                        <p:cTn dur="500" fill="hold" id="35"/>
                                        <p:tgtEl>
                                          <p:spTgt spid="93"/>
                                        </p:tgtEl>
                                        <p:attrNameLst>
                                          <p:attrName>ppt_x</p:attrName>
                                        </p:attrNameLst>
                                      </p:cBhvr>
                                      <p:tavLst>
                                        <p:tav tm="0">
                                          <p:val>
                                            <p:strVal val="1+#ppt_w/2"/>
                                          </p:val>
                                        </p:tav>
                                        <p:tav tm="100000">
                                          <p:val>
                                            <p:strVal val="#ppt_x"/>
                                          </p:val>
                                        </p:tav>
                                      </p:tavLst>
                                    </p:anim>
                                    <p:anim calcmode="lin" valueType="num">
                                      <p:cBhvr additive="base">
                                        <p:cTn dur="500" fill="hold" id="36"/>
                                        <p:tgtEl>
                                          <p:spTgt spid="93"/>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92"/>
                                        </p:tgtEl>
                                        <p:attrNameLst>
                                          <p:attrName>style.visibility</p:attrName>
                                        </p:attrNameLst>
                                      </p:cBhvr>
                                      <p:to>
                                        <p:strVal val="visible"/>
                                      </p:to>
                                    </p:set>
                                    <p:anim calcmode="lin" valueType="num">
                                      <p:cBhvr additive="base">
                                        <p:cTn dur="500" fill="hold" id="39"/>
                                        <p:tgtEl>
                                          <p:spTgt spid="92"/>
                                        </p:tgtEl>
                                        <p:attrNameLst>
                                          <p:attrName>ppt_x</p:attrName>
                                        </p:attrNameLst>
                                      </p:cBhvr>
                                      <p:tavLst>
                                        <p:tav tm="0">
                                          <p:val>
                                            <p:strVal val="1+#ppt_w/2"/>
                                          </p:val>
                                        </p:tav>
                                        <p:tav tm="100000">
                                          <p:val>
                                            <p:strVal val="#ppt_x"/>
                                          </p:val>
                                        </p:tav>
                                      </p:tavLst>
                                    </p:anim>
                                    <p:anim calcmode="lin" valueType="num">
                                      <p:cBhvr additive="base">
                                        <p:cTn dur="500" fill="hold" id="40"/>
                                        <p:tgtEl>
                                          <p:spTgt spid="92"/>
                                        </p:tgtEl>
                                        <p:attrNameLst>
                                          <p:attrName>ppt_y</p:attrName>
                                        </p:attrNameLst>
                                      </p:cBhvr>
                                      <p:tavLst>
                                        <p:tav tm="0">
                                          <p:val>
                                            <p:strVal val="#ppt_y"/>
                                          </p:val>
                                        </p:tav>
                                        <p:tav tm="100000">
                                          <p:val>
                                            <p:strVal val="#ppt_y"/>
                                          </p:val>
                                        </p:tav>
                                      </p:tavLst>
                                    </p:anim>
                                  </p:childTnLst>
                                </p:cTn>
                              </p:par>
                            </p:childTnLst>
                          </p:cTn>
                        </p:par>
                      </p:childTnLst>
                    </p:cTn>
                  </p:par>
                  <p:par>
                    <p:cTn fill="hold" id="41" nodeType="clickPar">
                      <p:stCondLst>
                        <p:cond delay="indefinite"/>
                      </p:stCondLst>
                      <p:childTnLst>
                        <p:par>
                          <p:cTn fill="hold" id="42" nodeType="afterGroup">
                            <p:stCondLst>
                              <p:cond delay="0"/>
                            </p:stCondLst>
                            <p:childTnLst>
                              <p:par>
                                <p:cTn fill="hold" grpId="0" id="43" nodeType="clickEffect" presetClass="entr" presetID="2" presetSubtype="8">
                                  <p:stCondLst>
                                    <p:cond delay="0"/>
                                  </p:stCondLst>
                                  <p:childTnLst>
                                    <p:set>
                                      <p:cBhvr>
                                        <p:cTn dur="1" fill="hold" id="44">
                                          <p:stCondLst>
                                            <p:cond delay="0"/>
                                          </p:stCondLst>
                                        </p:cTn>
                                        <p:tgtEl>
                                          <p:spTgt spid="94"/>
                                        </p:tgtEl>
                                        <p:attrNameLst>
                                          <p:attrName>style.visibility</p:attrName>
                                        </p:attrNameLst>
                                      </p:cBhvr>
                                      <p:to>
                                        <p:strVal val="visible"/>
                                      </p:to>
                                    </p:set>
                                    <p:anim calcmode="lin" valueType="num">
                                      <p:cBhvr additive="base">
                                        <p:cTn dur="500" fill="hold" id="45"/>
                                        <p:tgtEl>
                                          <p:spTgt spid="94"/>
                                        </p:tgtEl>
                                        <p:attrNameLst>
                                          <p:attrName>ppt_x</p:attrName>
                                        </p:attrNameLst>
                                      </p:cBhvr>
                                      <p:tavLst>
                                        <p:tav tm="0">
                                          <p:val>
                                            <p:strVal val="0-#ppt_w/2"/>
                                          </p:val>
                                        </p:tav>
                                        <p:tav tm="100000">
                                          <p:val>
                                            <p:strVal val="#ppt_x"/>
                                          </p:val>
                                        </p:tav>
                                      </p:tavLst>
                                    </p:anim>
                                    <p:anim calcmode="lin" valueType="num">
                                      <p:cBhvr additive="base">
                                        <p:cTn dur="500" fill="hold" id="46"/>
                                        <p:tgtEl>
                                          <p:spTgt spid="94"/>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8">
                                  <p:stCondLst>
                                    <p:cond delay="0"/>
                                  </p:stCondLst>
                                  <p:childTnLst>
                                    <p:set>
                                      <p:cBhvr>
                                        <p:cTn dur="1" fill="hold" id="48">
                                          <p:stCondLst>
                                            <p:cond delay="0"/>
                                          </p:stCondLst>
                                        </p:cTn>
                                        <p:tgtEl>
                                          <p:spTgt spid="95"/>
                                        </p:tgtEl>
                                        <p:attrNameLst>
                                          <p:attrName>style.visibility</p:attrName>
                                        </p:attrNameLst>
                                      </p:cBhvr>
                                      <p:to>
                                        <p:strVal val="visible"/>
                                      </p:to>
                                    </p:set>
                                    <p:anim calcmode="lin" valueType="num">
                                      <p:cBhvr additive="base">
                                        <p:cTn dur="500" fill="hold" id="49"/>
                                        <p:tgtEl>
                                          <p:spTgt spid="95"/>
                                        </p:tgtEl>
                                        <p:attrNameLst>
                                          <p:attrName>ppt_x</p:attrName>
                                        </p:attrNameLst>
                                      </p:cBhvr>
                                      <p:tavLst>
                                        <p:tav tm="0">
                                          <p:val>
                                            <p:strVal val="0-#ppt_w/2"/>
                                          </p:val>
                                        </p:tav>
                                        <p:tav tm="100000">
                                          <p:val>
                                            <p:strVal val="#ppt_x"/>
                                          </p:val>
                                        </p:tav>
                                      </p:tavLst>
                                    </p:anim>
                                    <p:anim calcmode="lin" valueType="num">
                                      <p:cBhvr additive="base">
                                        <p:cTn dur="500" fill="hold" id="50"/>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2"/>
      <p:bldP grpId="0" spid="93"/>
      <p:bldP grpId="0" spid="94"/>
      <p:bldP grpId="0" spid="9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09eea0 2a48acf833b9858910a08d5c1b" id="2" name="图片 1"/>
          <p:cNvPicPr>
            <a:picLocks noChangeAspect="1"/>
          </p:cNvPicPr>
          <p:nvPr/>
        </p:nvPicPr>
        <p:blipFill>
          <a:blip r:embed="rId2"/>
          <a:stretch>
            <a:fillRect/>
          </a:stretch>
        </p:blipFill>
        <p:spPr>
          <a:xfrm>
            <a:off x="13335" y="5527675"/>
            <a:ext cx="12179935" cy="1354455"/>
          </a:xfrm>
          <a:prstGeom prst="rect">
            <a:avLst/>
          </a:prstGeom>
        </p:spPr>
      </p:pic>
      <p:sp>
        <p:nvSpPr>
          <p:cNvPr id="3" name=" 219"/>
          <p:cNvSpPr/>
          <p:nvPr/>
        </p:nvSpPr>
        <p:spPr>
          <a:xfrm>
            <a:off x="4612640" y="2929890"/>
            <a:ext cx="4780280" cy="607695"/>
          </a:xfrm>
          <a:prstGeom prst="roundRect">
            <a:avLst>
              <a:gd fmla="val 50000" name="adj"/>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nvGrpSpPr>
          <p:cNvPr id="4" name="组合 45"/>
          <p:cNvGrpSpPr/>
          <p:nvPr/>
        </p:nvGrpSpPr>
        <p:grpSpPr>
          <a:xfrm>
            <a:off x="3258574" y="2858246"/>
            <a:ext cx="5796279" cy="752788"/>
            <a:chOff x="2523573" y="1979293"/>
            <a:chExt cx="3404008" cy="442447"/>
          </a:xfrm>
        </p:grpSpPr>
        <p:sp>
          <p:nvSpPr>
            <p:cNvPr id="5" name="矩形 4"/>
            <p:cNvSpPr/>
            <p:nvPr/>
          </p:nvSpPr>
          <p:spPr>
            <a:xfrm>
              <a:off x="3470415" y="2023890"/>
              <a:ext cx="2457166" cy="340375"/>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bg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grpSp>
          <p:nvGrpSpPr>
            <p:cNvPr id="6" name="组合 57"/>
            <p:cNvGrpSpPr/>
            <p:nvPr/>
          </p:nvGrpSpPr>
          <p:grpSpPr>
            <a:xfrm>
              <a:off x="2523573" y="1979293"/>
              <a:ext cx="742365" cy="442447"/>
              <a:chOff x="4353620" y="866311"/>
              <a:chExt cx="742365" cy="442447"/>
            </a:xfrm>
          </p:grpSpPr>
          <p:sp>
            <p:nvSpPr>
              <p:cNvPr id="7"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5" u="none">
                  <a:ln>
                    <a:noFill/>
                  </a:ln>
                  <a:solidFill>
                    <a:schemeClr val="tx1"/>
                  </a:solidFill>
                  <a:effectLst/>
                  <a:uLnTx/>
                  <a:uFillTx/>
                  <a:latin typeface="+mn-lt"/>
                  <a:ea typeface="+mn-ea"/>
                  <a:cs typeface="+mn-cs"/>
                </a:endParaRPr>
              </a:p>
            </p:txBody>
          </p:sp>
          <p:sp>
            <p:nvSpPr>
              <p:cNvPr id="8" name="文本框 7"/>
              <p:cNvSpPr txBox="1"/>
              <p:nvPr/>
            </p:nvSpPr>
            <p:spPr>
              <a:xfrm>
                <a:off x="4491975" y="872840"/>
                <a:ext cx="588094" cy="435769"/>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265" u="none">
                    <a:ln>
                      <a:noFill/>
                    </a:ln>
                    <a:solidFill>
                      <a:srgbClr val="C00000"/>
                    </a:solidFill>
                    <a:effectLst/>
                    <a:uLnTx/>
                    <a:uFillTx/>
                    <a:latin charset="0" panose="020b0604020202020204" pitchFamily="34" typeface="Arial"/>
                    <a:ea typeface="+mn-ea"/>
                    <a:cs charset="0" panose="020b0604020202020204" pitchFamily="34" typeface="Arial"/>
                  </a:rPr>
                  <a:t>03</a:t>
                </a:r>
              </a:p>
            </p:txBody>
          </p:sp>
        </p:grpSp>
      </p:grpSp>
      <p:sp>
        <p:nvSpPr>
          <p:cNvPr id="10" name=" 219"/>
          <p:cNvSpPr/>
          <p:nvPr/>
        </p:nvSpPr>
        <p:spPr>
          <a:xfrm>
            <a:off x="1330325" y="355600"/>
            <a:ext cx="1415415"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2" name="文本框 9"/>
          <p:cNvSpPr txBox="1"/>
          <p:nvPr/>
        </p:nvSpPr>
        <p:spPr>
          <a:xfrm>
            <a:off x="1455420" y="356235"/>
            <a:ext cx="2554605" cy="373380"/>
          </a:xfrm>
          <a:prstGeom prst="rect">
            <a:avLst/>
          </a:prstGeom>
          <a:noFill/>
        </p:spPr>
        <p:txBody>
          <a:bodyPr bIns="34290" lIns="68580" rIns="68580" rtlCol="0" tIns="34290" wrap="square">
            <a:spAutoFit/>
          </a:bodyPr>
          <a:lstStyle/>
          <a:p>
            <a:pPr algn="l" lvl="1" marL="0"/>
            <a:r>
              <a:rPr altLang="en-US" lang="zh-CN" smtClean="0" sz="2000">
                <a:solidFill>
                  <a:schemeClr val="bg1"/>
                </a:solidFill>
                <a:latin charset="-122" panose="020b0503020204020204" typeface="微软雅黑"/>
                <a:ea charset="-122" panose="020b0503020204020204" typeface="微软雅黑"/>
              </a:rPr>
              <a:t>过渡页面</a:t>
            </a:r>
          </a:p>
        </p:txBody>
      </p:sp>
      <p:pic>
        <p:nvPicPr>
          <p:cNvPr descr="f85d399bb60d1995f620eb4731c6e15d" id="13" name="图片 12"/>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33" name="椭圆 32"/>
          <p:cNvSpPr/>
          <p:nvPr/>
        </p:nvSpPr>
        <p:spPr bwMode="auto">
          <a:xfrm>
            <a:off x="3282135" y="1771963"/>
            <a:ext cx="3380872" cy="3370140"/>
          </a:xfrm>
          <a:prstGeom prst="ellipse">
            <a:avLst/>
          </a:prstGeom>
          <a:noFill/>
          <a:ln algn="ctr" cap="flat" cmpd="sng" w="25400">
            <a:solidFill>
              <a:schemeClr val="tx1">
                <a:lumMod val="60000"/>
                <a:lumOff val="40000"/>
              </a:schemeClr>
            </a:solidFill>
            <a:prstDash val="solid"/>
          </a:ln>
          <a:effectLst/>
        </p:spPr>
        <p:txBody>
          <a:bodyPr anchor="ctr" bIns="50346" lIns="100693" rIns="100693" tIns="50346"/>
          <a:lstStyle/>
          <a:p>
            <a:pPr algn="ctr">
              <a:defRPr/>
            </a:pPr>
            <a:endParaRPr altLang="en-US" kern="0" lang="zh-CN" sz="1865">
              <a:solidFill>
                <a:sysClr lastClr="FFFFFF" val="window"/>
              </a:solidFill>
              <a:latin charset="-122" panose="02010600030101010101" typeface="黑体"/>
              <a:ea charset="-122" panose="02010600030101010101" typeface="黑体"/>
            </a:endParaRPr>
          </a:p>
        </p:txBody>
      </p:sp>
      <p:sp>
        <p:nvSpPr>
          <p:cNvPr id="34" name="椭圆 33"/>
          <p:cNvSpPr/>
          <p:nvPr/>
        </p:nvSpPr>
        <p:spPr bwMode="auto">
          <a:xfrm>
            <a:off x="5305067" y="1771963"/>
            <a:ext cx="3382344" cy="3370140"/>
          </a:xfrm>
          <a:prstGeom prst="ellipse">
            <a:avLst/>
          </a:prstGeom>
          <a:noFill/>
          <a:ln algn="ctr" cap="flat" cmpd="sng" w="25400">
            <a:solidFill>
              <a:schemeClr val="tx1">
                <a:lumMod val="60000"/>
                <a:lumOff val="40000"/>
              </a:schemeClr>
            </a:solidFill>
            <a:prstDash val="solid"/>
          </a:ln>
          <a:effectLst/>
        </p:spPr>
        <p:txBody>
          <a:bodyPr anchor="ctr" bIns="50346" lIns="100693" rIns="100693" tIns="50346"/>
          <a:lstStyle/>
          <a:p>
            <a:pPr algn="ctr">
              <a:defRPr/>
            </a:pPr>
            <a:endParaRPr altLang="en-US" kern="0" lang="zh-CN" sz="1865">
              <a:solidFill>
                <a:sysClr lastClr="FFFFFF" val="window"/>
              </a:solidFill>
              <a:latin charset="-122" panose="02010600030101010101" typeface="黑体"/>
              <a:ea charset="-122" panose="02010600030101010101" typeface="黑体"/>
            </a:endParaRPr>
          </a:p>
        </p:txBody>
      </p:sp>
      <p:cxnSp>
        <p:nvCxnSpPr>
          <p:cNvPr id="35" name="直接连接符 34"/>
          <p:cNvCxnSpPr>
            <a:cxnSpLocks noChangeShapeType="1"/>
          </p:cNvCxnSpPr>
          <p:nvPr/>
        </p:nvCxnSpPr>
        <p:spPr bwMode="auto">
          <a:xfrm>
            <a:off x="4210476" y="2594700"/>
            <a:ext cx="529641" cy="247847"/>
          </a:xfrm>
          <a:prstGeom prst="line">
            <a:avLst/>
          </a:prstGeom>
          <a:noFill/>
          <a:ln algn="ctr" w="28575">
            <a:solidFill>
              <a:schemeClr val="tx1">
                <a:lumMod val="60000"/>
                <a:lumOff val="40000"/>
              </a:schemeClr>
            </a:solidFill>
            <a:round/>
            <a:headEnd len="med" type="none" w="med"/>
            <a:tailEnd len="med" type="arrow" w="med"/>
          </a:ln>
        </p:spPr>
      </p:cxnSp>
      <p:cxnSp>
        <p:nvCxnSpPr>
          <p:cNvPr id="36" name="直接连接符 35"/>
          <p:cNvCxnSpPr>
            <a:cxnSpLocks noChangeShapeType="1"/>
          </p:cNvCxnSpPr>
          <p:nvPr/>
        </p:nvCxnSpPr>
        <p:spPr bwMode="auto">
          <a:xfrm>
            <a:off x="3928000" y="3355840"/>
            <a:ext cx="547296" cy="0"/>
          </a:xfrm>
          <a:prstGeom prst="line">
            <a:avLst/>
          </a:prstGeom>
          <a:noFill/>
          <a:ln algn="ctr" w="28575">
            <a:solidFill>
              <a:schemeClr val="tx1">
                <a:lumMod val="60000"/>
                <a:lumOff val="40000"/>
              </a:schemeClr>
            </a:solidFill>
            <a:round/>
            <a:headEnd len="med" type="none" w="med"/>
            <a:tailEnd len="med" type="arrow" w="med"/>
          </a:ln>
        </p:spPr>
      </p:cxnSp>
      <p:cxnSp>
        <p:nvCxnSpPr>
          <p:cNvPr id="37" name="直接连接符 36"/>
          <p:cNvCxnSpPr>
            <a:cxnSpLocks noChangeShapeType="1"/>
          </p:cNvCxnSpPr>
          <p:nvPr/>
        </p:nvCxnSpPr>
        <p:spPr bwMode="auto">
          <a:xfrm flipV="1">
            <a:off x="4210476" y="3848601"/>
            <a:ext cx="547296" cy="288912"/>
          </a:xfrm>
          <a:prstGeom prst="line">
            <a:avLst/>
          </a:prstGeom>
          <a:noFill/>
          <a:ln algn="ctr" w="28575">
            <a:solidFill>
              <a:schemeClr val="tx1">
                <a:lumMod val="60000"/>
                <a:lumOff val="40000"/>
              </a:schemeClr>
            </a:solidFill>
            <a:round/>
            <a:headEnd len="med" type="none" w="med"/>
            <a:tailEnd len="med" type="arrow" w="med"/>
          </a:ln>
        </p:spPr>
      </p:cxnSp>
      <p:cxnSp>
        <p:nvCxnSpPr>
          <p:cNvPr id="38" name="直接连接符 37"/>
          <p:cNvCxnSpPr>
            <a:cxnSpLocks noChangeShapeType="1"/>
          </p:cNvCxnSpPr>
          <p:nvPr/>
        </p:nvCxnSpPr>
        <p:spPr bwMode="auto">
          <a:xfrm flipH="1" flipV="1">
            <a:off x="7298574" y="3836869"/>
            <a:ext cx="547296" cy="288912"/>
          </a:xfrm>
          <a:prstGeom prst="line">
            <a:avLst/>
          </a:prstGeom>
          <a:noFill/>
          <a:ln algn="ctr" w="28575">
            <a:solidFill>
              <a:schemeClr val="tx1">
                <a:lumMod val="60000"/>
                <a:lumOff val="40000"/>
              </a:schemeClr>
            </a:solidFill>
            <a:round/>
            <a:headEnd len="med" type="none" w="med"/>
            <a:tailEnd len="med" type="arrow" w="med"/>
          </a:ln>
        </p:spPr>
      </p:cxnSp>
      <p:cxnSp>
        <p:nvCxnSpPr>
          <p:cNvPr id="39" name="直接连接符 38"/>
          <p:cNvCxnSpPr>
            <a:cxnSpLocks noChangeShapeType="1"/>
          </p:cNvCxnSpPr>
          <p:nvPr/>
        </p:nvCxnSpPr>
        <p:spPr bwMode="auto">
          <a:xfrm flipH="1">
            <a:off x="7572222" y="3352908"/>
            <a:ext cx="547296" cy="0"/>
          </a:xfrm>
          <a:prstGeom prst="line">
            <a:avLst/>
          </a:prstGeom>
          <a:noFill/>
          <a:ln algn="ctr" w="28575">
            <a:solidFill>
              <a:schemeClr val="tx1">
                <a:lumMod val="60000"/>
                <a:lumOff val="40000"/>
              </a:schemeClr>
            </a:solidFill>
            <a:round/>
            <a:headEnd len="med" type="none" w="med"/>
            <a:tailEnd len="med" type="arrow" w="med"/>
          </a:ln>
        </p:spPr>
      </p:cxnSp>
      <p:cxnSp>
        <p:nvCxnSpPr>
          <p:cNvPr id="40" name="直接连接符 39"/>
          <p:cNvCxnSpPr>
            <a:cxnSpLocks noChangeShapeType="1"/>
          </p:cNvCxnSpPr>
          <p:nvPr/>
        </p:nvCxnSpPr>
        <p:spPr bwMode="auto">
          <a:xfrm flipH="1">
            <a:off x="7316228" y="2594700"/>
            <a:ext cx="529641" cy="247847"/>
          </a:xfrm>
          <a:prstGeom prst="line">
            <a:avLst/>
          </a:prstGeom>
          <a:noFill/>
          <a:ln algn="ctr" w="28575">
            <a:solidFill>
              <a:schemeClr val="tx1">
                <a:lumMod val="60000"/>
                <a:lumOff val="40000"/>
              </a:schemeClr>
            </a:solidFill>
            <a:round/>
            <a:headEnd len="med" type="none" w="med"/>
            <a:tailEnd len="med" type="arrow" w="med"/>
          </a:ln>
        </p:spPr>
      </p:cxnSp>
      <p:sp>
        <p:nvSpPr>
          <p:cNvPr id="44" name="Oval 19"/>
          <p:cNvSpPr>
            <a:spLocks noChangeArrowheads="1"/>
          </p:cNvSpPr>
          <p:nvPr/>
        </p:nvSpPr>
        <p:spPr bwMode="auto">
          <a:xfrm>
            <a:off x="3298316" y="1851157"/>
            <a:ext cx="919516" cy="91659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sp>
        <p:nvSpPr>
          <p:cNvPr id="45" name="Oval 19"/>
          <p:cNvSpPr>
            <a:spLocks noChangeArrowheads="1"/>
          </p:cNvSpPr>
          <p:nvPr/>
        </p:nvSpPr>
        <p:spPr bwMode="auto">
          <a:xfrm>
            <a:off x="7798791" y="1865823"/>
            <a:ext cx="919515" cy="9180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sp>
        <p:nvSpPr>
          <p:cNvPr id="46" name="Oval 19"/>
          <p:cNvSpPr>
            <a:spLocks noChangeArrowheads="1"/>
          </p:cNvSpPr>
          <p:nvPr/>
        </p:nvSpPr>
        <p:spPr bwMode="auto">
          <a:xfrm>
            <a:off x="8216619" y="2930540"/>
            <a:ext cx="920987" cy="9180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sp>
        <p:nvSpPr>
          <p:cNvPr id="47" name="Oval 19"/>
          <p:cNvSpPr>
            <a:spLocks noChangeArrowheads="1"/>
          </p:cNvSpPr>
          <p:nvPr/>
        </p:nvSpPr>
        <p:spPr bwMode="auto">
          <a:xfrm>
            <a:off x="7844398" y="3983525"/>
            <a:ext cx="920987" cy="9180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sp>
        <p:nvSpPr>
          <p:cNvPr id="48" name="Oval 19"/>
          <p:cNvSpPr>
            <a:spLocks noChangeArrowheads="1"/>
          </p:cNvSpPr>
          <p:nvPr/>
        </p:nvSpPr>
        <p:spPr bwMode="auto">
          <a:xfrm>
            <a:off x="2886375" y="2895344"/>
            <a:ext cx="920987" cy="9180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sp>
        <p:nvSpPr>
          <p:cNvPr id="50" name="Oval 19"/>
          <p:cNvSpPr>
            <a:spLocks noChangeArrowheads="1"/>
          </p:cNvSpPr>
          <p:nvPr/>
        </p:nvSpPr>
        <p:spPr bwMode="auto">
          <a:xfrm>
            <a:off x="3263008" y="3977659"/>
            <a:ext cx="920987" cy="91806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grpSp>
        <p:nvGrpSpPr>
          <p:cNvPr id="3" name="组合 2"/>
          <p:cNvGrpSpPr/>
          <p:nvPr/>
        </p:nvGrpSpPr>
        <p:grpSpPr>
          <a:xfrm>
            <a:off x="5010822" y="2389381"/>
            <a:ext cx="1950843" cy="1944649"/>
            <a:chOff x="3757666" y="2046036"/>
            <a:chExt cx="1463132" cy="1458487"/>
          </a:xfrm>
        </p:grpSpPr>
        <p:sp>
          <p:nvSpPr>
            <p:cNvPr id="42" name="Oval 19"/>
            <p:cNvSpPr>
              <a:spLocks noChangeArrowheads="1"/>
            </p:cNvSpPr>
            <p:nvPr/>
          </p:nvSpPr>
          <p:spPr bwMode="auto">
            <a:xfrm>
              <a:off x="3757666" y="2046036"/>
              <a:ext cx="1463132" cy="1458487"/>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endParaRPr>
            </a:p>
          </p:txBody>
        </p:sp>
        <p:sp>
          <p:nvSpPr>
            <p:cNvPr id="60" name="Oval 19"/>
            <p:cNvSpPr>
              <a:spLocks noChangeArrowheads="1"/>
            </p:cNvSpPr>
            <p:nvPr/>
          </p:nvSpPr>
          <p:spPr bwMode="auto">
            <a:xfrm>
              <a:off x="3853663" y="2136525"/>
              <a:ext cx="1271137" cy="1267102"/>
            </a:xfrm>
            <a:prstGeom prst="ellipse">
              <a:avLst/>
            </a:prstGeom>
            <a:gradFill>
              <a:gsLst>
                <a:gs pos="0">
                  <a:srgbClr val="E30000"/>
                </a:gs>
                <a:gs pos="100000">
                  <a:srgbClr val="760303"/>
                </a:gs>
              </a:gsLst>
              <a:path path="circle">
                <a:fillToRect b="50000" l="50000" r="50000" t="50000"/>
              </a:path>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2400">
                <a:solidFill>
                  <a:srgbClr val="7F7F7F"/>
                </a:solidFill>
                <a:latin charset="-122" panose="02010600030101010101" typeface="黑体"/>
                <a:ea charset="-122" panose="02010600030101010101" typeface="黑体"/>
              </a:endParaRPr>
            </a:p>
          </p:txBody>
        </p:sp>
      </p:grpSp>
      <p:grpSp>
        <p:nvGrpSpPr>
          <p:cNvPr id="61" name="组合 60"/>
          <p:cNvGrpSpPr/>
          <p:nvPr/>
        </p:nvGrpSpPr>
        <p:grpSpPr>
          <a:xfrm>
            <a:off x="666559" y="1963576"/>
            <a:ext cx="2357633" cy="1033620"/>
            <a:chOff x="1256119" y="1638320"/>
            <a:chExt cx="1923767" cy="775215"/>
          </a:xfrm>
        </p:grpSpPr>
        <p:sp>
          <p:nvSpPr>
            <p:cNvPr id="62" name="TextBox 61"/>
            <p:cNvSpPr txBox="1"/>
            <p:nvPr/>
          </p:nvSpPr>
          <p:spPr>
            <a:xfrm>
              <a:off x="1256119" y="1958240"/>
              <a:ext cx="1923767" cy="445770"/>
            </a:xfrm>
            <a:prstGeom prst="rect">
              <a:avLst/>
            </a:prstGeom>
            <a:noFill/>
          </p:spPr>
          <p:txBody>
            <a:bodyPr anchor="t" lIns="0" rtlCol="0" tIns="0" wrap="square">
              <a:spAutoFit/>
            </a:bodyPr>
            <a:lstStyle/>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p:txBody>
        </p:sp>
        <p:sp>
          <p:nvSpPr>
            <p:cNvPr id="64" name="TextBox 63"/>
            <p:cNvSpPr txBox="1"/>
            <p:nvPr/>
          </p:nvSpPr>
          <p:spPr>
            <a:xfrm>
              <a:off x="1576002" y="1638320"/>
              <a:ext cx="886025"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grpSp>
        <p:nvGrpSpPr>
          <p:cNvPr id="65" name="组合 64"/>
          <p:cNvGrpSpPr/>
          <p:nvPr/>
        </p:nvGrpSpPr>
        <p:grpSpPr>
          <a:xfrm>
            <a:off x="666559" y="3812973"/>
            <a:ext cx="2357633" cy="1033620"/>
            <a:chOff x="1256119" y="1638320"/>
            <a:chExt cx="1923767" cy="775215"/>
          </a:xfrm>
        </p:grpSpPr>
        <p:sp>
          <p:nvSpPr>
            <p:cNvPr id="70" name="TextBox 69"/>
            <p:cNvSpPr txBox="1"/>
            <p:nvPr/>
          </p:nvSpPr>
          <p:spPr>
            <a:xfrm>
              <a:off x="1256119" y="1958240"/>
              <a:ext cx="1923767" cy="445770"/>
            </a:xfrm>
            <a:prstGeom prst="rect">
              <a:avLst/>
            </a:prstGeom>
            <a:noFill/>
          </p:spPr>
          <p:txBody>
            <a:bodyPr anchor="t" lIns="0" rtlCol="0" tIns="0" wrap="square">
              <a:spAutoFit/>
            </a:bodyPr>
            <a:lstStyle/>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p:txBody>
        </p:sp>
        <p:sp>
          <p:nvSpPr>
            <p:cNvPr id="71" name="TextBox 70"/>
            <p:cNvSpPr txBox="1"/>
            <p:nvPr/>
          </p:nvSpPr>
          <p:spPr>
            <a:xfrm>
              <a:off x="1576002" y="1638320"/>
              <a:ext cx="886025"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grpSp>
        <p:nvGrpSpPr>
          <p:cNvPr id="73" name="组合 72"/>
          <p:cNvGrpSpPr/>
          <p:nvPr/>
        </p:nvGrpSpPr>
        <p:grpSpPr>
          <a:xfrm>
            <a:off x="9326428" y="1963576"/>
            <a:ext cx="2357633" cy="1033620"/>
            <a:chOff x="1256119" y="1638320"/>
            <a:chExt cx="1923767" cy="775215"/>
          </a:xfrm>
        </p:grpSpPr>
        <p:sp>
          <p:nvSpPr>
            <p:cNvPr id="74" name="TextBox 73"/>
            <p:cNvSpPr txBox="1"/>
            <p:nvPr/>
          </p:nvSpPr>
          <p:spPr>
            <a:xfrm>
              <a:off x="1256119" y="1958240"/>
              <a:ext cx="1923767" cy="445770"/>
            </a:xfrm>
            <a:prstGeom prst="rect">
              <a:avLst/>
            </a:prstGeom>
            <a:noFill/>
          </p:spPr>
          <p:txBody>
            <a:bodyPr anchor="t" lIns="0" rtlCol="0" tIns="0" wrap="square">
              <a:spAutoFit/>
            </a:bodyPr>
            <a:lstStyle/>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p:txBody>
        </p:sp>
        <p:sp>
          <p:nvSpPr>
            <p:cNvPr id="78" name="TextBox 77"/>
            <p:cNvSpPr txBox="1"/>
            <p:nvPr/>
          </p:nvSpPr>
          <p:spPr>
            <a:xfrm>
              <a:off x="1576002" y="1638320"/>
              <a:ext cx="886025"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grpSp>
        <p:nvGrpSpPr>
          <p:cNvPr id="79" name="组合 78"/>
          <p:cNvGrpSpPr/>
          <p:nvPr/>
        </p:nvGrpSpPr>
        <p:grpSpPr>
          <a:xfrm>
            <a:off x="9326428" y="3812973"/>
            <a:ext cx="2357633" cy="1033620"/>
            <a:chOff x="1256119" y="1638320"/>
            <a:chExt cx="1923767" cy="775215"/>
          </a:xfrm>
        </p:grpSpPr>
        <p:sp>
          <p:nvSpPr>
            <p:cNvPr id="84" name="TextBox 83"/>
            <p:cNvSpPr txBox="1"/>
            <p:nvPr/>
          </p:nvSpPr>
          <p:spPr>
            <a:xfrm>
              <a:off x="1256119" y="1958240"/>
              <a:ext cx="1923767" cy="445770"/>
            </a:xfrm>
            <a:prstGeom prst="rect">
              <a:avLst/>
            </a:prstGeom>
            <a:noFill/>
          </p:spPr>
          <p:txBody>
            <a:bodyPr anchor="t" lIns="0" rtlCol="0" tIns="0" wrap="square">
              <a:spAutoFit/>
            </a:bodyPr>
            <a:lstStyle/>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a:p>
              <a:r>
                <a:rPr altLang="en-US" lang="zh-CN" sz="1200">
                  <a:solidFill>
                    <a:schemeClr val="tx1"/>
                  </a:solidFill>
                  <a:latin charset="-122" panose="02010600030101010101" typeface="黑体"/>
                  <a:ea charset="-122" panose="02010600030101010101" typeface="黑体"/>
                </a:rPr>
                <a:t>单击此处添加文本单击此处添加</a:t>
              </a:r>
            </a:p>
          </p:txBody>
        </p:sp>
        <p:sp>
          <p:nvSpPr>
            <p:cNvPr id="85" name="TextBox 84"/>
            <p:cNvSpPr txBox="1"/>
            <p:nvPr/>
          </p:nvSpPr>
          <p:spPr>
            <a:xfrm>
              <a:off x="1576002" y="1638320"/>
              <a:ext cx="886025"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sp>
        <p:nvSpPr>
          <p:cNvPr id="90" name="TextBox 89"/>
          <p:cNvSpPr txBox="1"/>
          <p:nvPr/>
        </p:nvSpPr>
        <p:spPr>
          <a:xfrm>
            <a:off x="5544926" y="2972105"/>
            <a:ext cx="884218" cy="868828"/>
          </a:xfrm>
          <a:prstGeom prst="rect">
            <a:avLst/>
          </a:prstGeom>
          <a:noFill/>
        </p:spPr>
        <p:txBody>
          <a:bodyPr bIns="68654" lIns="137309" rIns="137309" rtlCol="0" tIns="68654" wrap="none">
            <a:spAutoFit/>
          </a:bodyPr>
          <a:lstStyle/>
          <a:p>
            <a:r>
              <a:rPr altLang="en-US" lang="zh-CN" smtClean="0" sz="2400">
                <a:solidFill>
                  <a:prstClr val="white"/>
                </a:solidFill>
                <a:latin charset="-122" panose="02010600030101010101" typeface="黑体"/>
                <a:ea charset="-122" panose="02010600030101010101" typeface="黑体"/>
              </a:rPr>
              <a:t>标题</a:t>
            </a:r>
          </a:p>
          <a:p>
            <a:r>
              <a:rPr altLang="en-US" lang="zh-CN" smtClean="0" sz="2400">
                <a:solidFill>
                  <a:prstClr val="white"/>
                </a:solidFill>
                <a:latin charset="-122" panose="02010600030101010101" typeface="黑体"/>
                <a:ea charset="-122" panose="02010600030101010101" typeface="黑体"/>
              </a:rPr>
              <a:t>文字</a:t>
            </a:r>
          </a:p>
        </p:txBody>
      </p:sp>
      <p:sp>
        <p:nvSpPr>
          <p:cNvPr id="91" name="TextBox 90"/>
          <p:cNvSpPr txBox="1"/>
          <p:nvPr/>
        </p:nvSpPr>
        <p:spPr>
          <a:xfrm>
            <a:off x="3423010" y="2006731"/>
            <a:ext cx="681018" cy="624988"/>
          </a:xfrm>
          <a:prstGeom prst="rect">
            <a:avLst/>
          </a:prstGeom>
          <a:noFill/>
        </p:spPr>
        <p:txBody>
          <a:bodyPr bIns="68654" lIns="137309" rIns="137309" rtlCol="0" tIns="68654" wrap="none">
            <a:spAutoFit/>
          </a:bodyPr>
          <a:lstStyle/>
          <a:p>
            <a:r>
              <a:rPr altLang="en-US" lang="zh-CN" smtClean="0" sz="1600">
                <a:solidFill>
                  <a:srgbClr val="C00000"/>
                </a:solidFill>
                <a:latin charset="-122" panose="02010600030101010101" typeface="黑体"/>
                <a:ea charset="-122" panose="02010600030101010101" typeface="黑体"/>
              </a:rPr>
              <a:t>标题</a:t>
            </a:r>
          </a:p>
          <a:p>
            <a:r>
              <a:rPr altLang="en-US" lang="zh-CN" smtClean="0" sz="1600">
                <a:solidFill>
                  <a:srgbClr val="C00000"/>
                </a:solidFill>
                <a:latin charset="-122" panose="02010600030101010101" typeface="黑体"/>
                <a:ea charset="-122" panose="02010600030101010101" typeface="黑体"/>
              </a:rPr>
              <a:t>文字</a:t>
            </a:r>
          </a:p>
        </p:txBody>
      </p:sp>
      <p:sp>
        <p:nvSpPr>
          <p:cNvPr id="92" name="TextBox 91"/>
          <p:cNvSpPr txBox="1"/>
          <p:nvPr/>
        </p:nvSpPr>
        <p:spPr>
          <a:xfrm>
            <a:off x="2976722" y="3046159"/>
            <a:ext cx="681018" cy="624988"/>
          </a:xfrm>
          <a:prstGeom prst="rect">
            <a:avLst/>
          </a:prstGeom>
          <a:noFill/>
        </p:spPr>
        <p:txBody>
          <a:bodyPr bIns="68654" lIns="137309" rIns="137309" rtlCol="0" tIns="68654" wrap="none">
            <a:spAutoFit/>
          </a:bodyPr>
          <a:lstStyle/>
          <a:p>
            <a:r>
              <a:rPr altLang="en-US" lang="zh-CN" smtClean="0" sz="1600">
                <a:solidFill>
                  <a:srgbClr val="C00000"/>
                </a:solidFill>
                <a:latin charset="-122" panose="02010600030101010101" typeface="黑体"/>
                <a:ea charset="-122" panose="02010600030101010101" typeface="黑体"/>
              </a:rPr>
              <a:t>标题</a:t>
            </a:r>
          </a:p>
          <a:p>
            <a:r>
              <a:rPr altLang="en-US" lang="zh-CN" smtClean="0" sz="1600">
                <a:solidFill>
                  <a:srgbClr val="C00000"/>
                </a:solidFill>
                <a:latin charset="-122" panose="02010600030101010101" typeface="黑体"/>
                <a:ea charset="-122" panose="02010600030101010101" typeface="黑体"/>
              </a:rPr>
              <a:t>文字</a:t>
            </a:r>
          </a:p>
        </p:txBody>
      </p:sp>
      <p:sp>
        <p:nvSpPr>
          <p:cNvPr id="93" name="TextBox 92"/>
          <p:cNvSpPr txBox="1"/>
          <p:nvPr/>
        </p:nvSpPr>
        <p:spPr>
          <a:xfrm>
            <a:off x="3352845" y="4137513"/>
            <a:ext cx="681018" cy="624988"/>
          </a:xfrm>
          <a:prstGeom prst="rect">
            <a:avLst/>
          </a:prstGeom>
          <a:noFill/>
        </p:spPr>
        <p:txBody>
          <a:bodyPr bIns="68654" lIns="137309" rIns="137309" rtlCol="0" tIns="68654" wrap="none">
            <a:spAutoFit/>
          </a:bodyPr>
          <a:lstStyle/>
          <a:p>
            <a:r>
              <a:rPr altLang="en-US" lang="zh-CN" smtClean="0" sz="1600">
                <a:solidFill>
                  <a:srgbClr val="C00000"/>
                </a:solidFill>
                <a:latin charset="-122" panose="02010600030101010101" typeface="黑体"/>
                <a:ea charset="-122" panose="02010600030101010101" typeface="黑体"/>
              </a:rPr>
              <a:t>标题</a:t>
            </a:r>
          </a:p>
          <a:p>
            <a:r>
              <a:rPr altLang="en-US" lang="zh-CN" smtClean="0" sz="1600">
                <a:solidFill>
                  <a:srgbClr val="C00000"/>
                </a:solidFill>
                <a:latin charset="-122" panose="02010600030101010101" typeface="黑体"/>
                <a:ea charset="-122" panose="02010600030101010101" typeface="黑体"/>
              </a:rPr>
              <a:t>文字</a:t>
            </a:r>
          </a:p>
        </p:txBody>
      </p:sp>
      <p:sp>
        <p:nvSpPr>
          <p:cNvPr id="94" name="TextBox 93"/>
          <p:cNvSpPr txBox="1"/>
          <p:nvPr/>
        </p:nvSpPr>
        <p:spPr>
          <a:xfrm>
            <a:off x="7914715" y="2006731"/>
            <a:ext cx="681018" cy="624988"/>
          </a:xfrm>
          <a:prstGeom prst="rect">
            <a:avLst/>
          </a:prstGeom>
          <a:noFill/>
        </p:spPr>
        <p:txBody>
          <a:bodyPr bIns="68654" lIns="137309" rIns="137309" rtlCol="0" tIns="68654" wrap="none">
            <a:spAutoFit/>
          </a:bodyPr>
          <a:lstStyle/>
          <a:p>
            <a:r>
              <a:rPr altLang="en-US" lang="zh-CN" smtClean="0" sz="1600">
                <a:solidFill>
                  <a:srgbClr val="C00000"/>
                </a:solidFill>
                <a:latin charset="-122" panose="02010600030101010101" typeface="黑体"/>
                <a:ea charset="-122" panose="02010600030101010101" typeface="黑体"/>
              </a:rPr>
              <a:t>标题</a:t>
            </a:r>
          </a:p>
          <a:p>
            <a:r>
              <a:rPr altLang="en-US" lang="zh-CN" smtClean="0" sz="1600">
                <a:solidFill>
                  <a:srgbClr val="C00000"/>
                </a:solidFill>
                <a:latin charset="-122" panose="02010600030101010101" typeface="黑体"/>
                <a:ea charset="-122" panose="02010600030101010101" typeface="黑体"/>
              </a:rPr>
              <a:t>文字</a:t>
            </a:r>
          </a:p>
        </p:txBody>
      </p:sp>
      <p:sp>
        <p:nvSpPr>
          <p:cNvPr id="95" name="TextBox 94"/>
          <p:cNvSpPr txBox="1"/>
          <p:nvPr/>
        </p:nvSpPr>
        <p:spPr>
          <a:xfrm>
            <a:off x="8348159" y="3046159"/>
            <a:ext cx="681018" cy="624988"/>
          </a:xfrm>
          <a:prstGeom prst="rect">
            <a:avLst/>
          </a:prstGeom>
          <a:noFill/>
        </p:spPr>
        <p:txBody>
          <a:bodyPr bIns="68654" lIns="137309" rIns="137309" rtlCol="0" tIns="68654" wrap="none">
            <a:spAutoFit/>
          </a:bodyPr>
          <a:lstStyle/>
          <a:p>
            <a:r>
              <a:rPr altLang="en-US" lang="zh-CN" smtClean="0" sz="1600">
                <a:solidFill>
                  <a:srgbClr val="C00000"/>
                </a:solidFill>
                <a:latin charset="-122" panose="02010600030101010101" typeface="黑体"/>
                <a:ea charset="-122" panose="02010600030101010101" typeface="黑体"/>
              </a:rPr>
              <a:t>标题</a:t>
            </a:r>
          </a:p>
          <a:p>
            <a:r>
              <a:rPr altLang="en-US" lang="zh-CN" smtClean="0" sz="1600">
                <a:solidFill>
                  <a:srgbClr val="C00000"/>
                </a:solidFill>
                <a:latin charset="-122" panose="02010600030101010101" typeface="黑体"/>
                <a:ea charset="-122" panose="02010600030101010101" typeface="黑体"/>
              </a:rPr>
              <a:t>文字</a:t>
            </a:r>
          </a:p>
        </p:txBody>
      </p:sp>
      <p:sp>
        <p:nvSpPr>
          <p:cNvPr id="96" name="TextBox 95"/>
          <p:cNvSpPr txBox="1"/>
          <p:nvPr/>
        </p:nvSpPr>
        <p:spPr>
          <a:xfrm>
            <a:off x="7973430" y="4137513"/>
            <a:ext cx="681018" cy="624988"/>
          </a:xfrm>
          <a:prstGeom prst="rect">
            <a:avLst/>
          </a:prstGeom>
          <a:noFill/>
        </p:spPr>
        <p:txBody>
          <a:bodyPr bIns="68654" lIns="137309" rIns="137309" rtlCol="0" tIns="68654" wrap="none">
            <a:spAutoFit/>
          </a:bodyPr>
          <a:lstStyle/>
          <a:p>
            <a:r>
              <a:rPr altLang="en-US" lang="zh-CN" smtClean="0" sz="1600">
                <a:solidFill>
                  <a:srgbClr val="C00000"/>
                </a:solidFill>
                <a:latin charset="-122" panose="02010600030101010101" typeface="黑体"/>
                <a:ea charset="-122" panose="02010600030101010101" typeface="黑体"/>
              </a:rPr>
              <a:t>标题</a:t>
            </a:r>
          </a:p>
          <a:p>
            <a:r>
              <a:rPr altLang="en-US" lang="zh-CN" smtClean="0" sz="1600">
                <a:solidFill>
                  <a:srgbClr val="C00000"/>
                </a:solidFill>
                <a:latin charset="-122" panose="02010600030101010101" typeface="黑体"/>
                <a:ea charset="-122" panose="02010600030101010101" typeface="黑体"/>
              </a:rPr>
              <a:t>文字</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10600030101010101" typeface="黑体"/>
              <a:ea charset="-122" panose="02010600030101010101" typeface="黑体"/>
            </a:endParaRPr>
          </a:p>
        </p:txBody>
      </p:sp>
      <p:sp>
        <p:nvSpPr>
          <p:cNvPr id="2"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10600030101010101" typeface="黑体"/>
                <a:ea charset="-122" panose="02010600030101010101" typeface="黑体"/>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90"/>
                                        </p:tgtEl>
                                        <p:attrNameLst>
                                          <p:attrName>style.visibility</p:attrName>
                                        </p:attrNameLst>
                                      </p:cBhvr>
                                      <p:to>
                                        <p:strVal val="visible"/>
                                      </p:to>
                                    </p:set>
                                    <p:anim calcmode="lin" valueType="num">
                                      <p:cBhvr>
                                        <p:cTn dur="500" fill="hold" id="7"/>
                                        <p:tgtEl>
                                          <p:spTgt spid="90"/>
                                        </p:tgtEl>
                                        <p:attrNameLst>
                                          <p:attrName>ppt_w</p:attrName>
                                        </p:attrNameLst>
                                      </p:cBhvr>
                                      <p:tavLst>
                                        <p:tav tm="0">
                                          <p:val>
                                            <p:fltVal val="0"/>
                                          </p:val>
                                        </p:tav>
                                        <p:tav tm="100000">
                                          <p:val>
                                            <p:strVal val="#ppt_w"/>
                                          </p:val>
                                        </p:tav>
                                      </p:tavLst>
                                    </p:anim>
                                    <p:anim calcmode="lin" valueType="num">
                                      <p:cBhvr>
                                        <p:cTn dur="500" fill="hold" id="8"/>
                                        <p:tgtEl>
                                          <p:spTgt spid="90"/>
                                        </p:tgtEl>
                                        <p:attrNameLst>
                                          <p:attrName>ppt_h</p:attrName>
                                        </p:attrNameLst>
                                      </p:cBhvr>
                                      <p:tavLst>
                                        <p:tav tm="0">
                                          <p:val>
                                            <p:fltVal val="0"/>
                                          </p:val>
                                        </p:tav>
                                        <p:tav tm="100000">
                                          <p:val>
                                            <p:strVal val="#ppt_h"/>
                                          </p:val>
                                        </p:tav>
                                      </p:tavLst>
                                    </p:anim>
                                    <p:animEffect filter="fade" transition="in">
                                      <p:cBhvr>
                                        <p:cTn dur="500" id="9"/>
                                        <p:tgtEl>
                                          <p:spTgt spid="9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1"/>
                                        </p:tgtEl>
                                        <p:attrNameLst>
                                          <p:attrName>style.visibility</p:attrName>
                                        </p:attrNameLst>
                                      </p:cBhvr>
                                      <p:to>
                                        <p:strVal val="visible"/>
                                      </p:to>
                                    </p:set>
                                    <p:anim calcmode="lin" valueType="num">
                                      <p:cBhvr>
                                        <p:cTn dur="500" fill="hold" id="12"/>
                                        <p:tgtEl>
                                          <p:spTgt spid="91"/>
                                        </p:tgtEl>
                                        <p:attrNameLst>
                                          <p:attrName>ppt_w</p:attrName>
                                        </p:attrNameLst>
                                      </p:cBhvr>
                                      <p:tavLst>
                                        <p:tav tm="0">
                                          <p:val>
                                            <p:fltVal val="0"/>
                                          </p:val>
                                        </p:tav>
                                        <p:tav tm="100000">
                                          <p:val>
                                            <p:strVal val="#ppt_w"/>
                                          </p:val>
                                        </p:tav>
                                      </p:tavLst>
                                    </p:anim>
                                    <p:anim calcmode="lin" valueType="num">
                                      <p:cBhvr>
                                        <p:cTn dur="500" fill="hold" id="13"/>
                                        <p:tgtEl>
                                          <p:spTgt spid="91"/>
                                        </p:tgtEl>
                                        <p:attrNameLst>
                                          <p:attrName>ppt_h</p:attrName>
                                        </p:attrNameLst>
                                      </p:cBhvr>
                                      <p:tavLst>
                                        <p:tav tm="0">
                                          <p:val>
                                            <p:fltVal val="0"/>
                                          </p:val>
                                        </p:tav>
                                        <p:tav tm="100000">
                                          <p:val>
                                            <p:strVal val="#ppt_h"/>
                                          </p:val>
                                        </p:tav>
                                      </p:tavLst>
                                    </p:anim>
                                    <p:animEffect filter="fade" transition="in">
                                      <p:cBhvr>
                                        <p:cTn dur="500" id="14"/>
                                        <p:tgtEl>
                                          <p:spTgt spid="91"/>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92"/>
                                        </p:tgtEl>
                                        <p:attrNameLst>
                                          <p:attrName>style.visibility</p:attrName>
                                        </p:attrNameLst>
                                      </p:cBhvr>
                                      <p:to>
                                        <p:strVal val="visible"/>
                                      </p:to>
                                    </p:set>
                                    <p:anim calcmode="lin" valueType="num">
                                      <p:cBhvr>
                                        <p:cTn dur="500" fill="hold" id="17"/>
                                        <p:tgtEl>
                                          <p:spTgt spid="92"/>
                                        </p:tgtEl>
                                        <p:attrNameLst>
                                          <p:attrName>ppt_w</p:attrName>
                                        </p:attrNameLst>
                                      </p:cBhvr>
                                      <p:tavLst>
                                        <p:tav tm="0">
                                          <p:val>
                                            <p:fltVal val="0"/>
                                          </p:val>
                                        </p:tav>
                                        <p:tav tm="100000">
                                          <p:val>
                                            <p:strVal val="#ppt_w"/>
                                          </p:val>
                                        </p:tav>
                                      </p:tavLst>
                                    </p:anim>
                                    <p:anim calcmode="lin" valueType="num">
                                      <p:cBhvr>
                                        <p:cTn dur="500" fill="hold" id="18"/>
                                        <p:tgtEl>
                                          <p:spTgt spid="92"/>
                                        </p:tgtEl>
                                        <p:attrNameLst>
                                          <p:attrName>ppt_h</p:attrName>
                                        </p:attrNameLst>
                                      </p:cBhvr>
                                      <p:tavLst>
                                        <p:tav tm="0">
                                          <p:val>
                                            <p:fltVal val="0"/>
                                          </p:val>
                                        </p:tav>
                                        <p:tav tm="100000">
                                          <p:val>
                                            <p:strVal val="#ppt_h"/>
                                          </p:val>
                                        </p:tav>
                                      </p:tavLst>
                                    </p:anim>
                                    <p:animEffect filter="fade" transition="in">
                                      <p:cBhvr>
                                        <p:cTn dur="500" id="19"/>
                                        <p:tgtEl>
                                          <p:spTgt spid="92"/>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93"/>
                                        </p:tgtEl>
                                        <p:attrNameLst>
                                          <p:attrName>style.visibility</p:attrName>
                                        </p:attrNameLst>
                                      </p:cBhvr>
                                      <p:to>
                                        <p:strVal val="visible"/>
                                      </p:to>
                                    </p:set>
                                    <p:anim calcmode="lin" valueType="num">
                                      <p:cBhvr>
                                        <p:cTn dur="500" fill="hold" id="22"/>
                                        <p:tgtEl>
                                          <p:spTgt spid="93"/>
                                        </p:tgtEl>
                                        <p:attrNameLst>
                                          <p:attrName>ppt_w</p:attrName>
                                        </p:attrNameLst>
                                      </p:cBhvr>
                                      <p:tavLst>
                                        <p:tav tm="0">
                                          <p:val>
                                            <p:fltVal val="0"/>
                                          </p:val>
                                        </p:tav>
                                        <p:tav tm="100000">
                                          <p:val>
                                            <p:strVal val="#ppt_w"/>
                                          </p:val>
                                        </p:tav>
                                      </p:tavLst>
                                    </p:anim>
                                    <p:anim calcmode="lin" valueType="num">
                                      <p:cBhvr>
                                        <p:cTn dur="500" fill="hold" id="23"/>
                                        <p:tgtEl>
                                          <p:spTgt spid="93"/>
                                        </p:tgtEl>
                                        <p:attrNameLst>
                                          <p:attrName>ppt_h</p:attrName>
                                        </p:attrNameLst>
                                      </p:cBhvr>
                                      <p:tavLst>
                                        <p:tav tm="0">
                                          <p:val>
                                            <p:fltVal val="0"/>
                                          </p:val>
                                        </p:tav>
                                        <p:tav tm="100000">
                                          <p:val>
                                            <p:strVal val="#ppt_h"/>
                                          </p:val>
                                        </p:tav>
                                      </p:tavLst>
                                    </p:anim>
                                    <p:animEffect filter="fade" transition="in">
                                      <p:cBhvr>
                                        <p:cTn dur="500" id="24"/>
                                        <p:tgtEl>
                                          <p:spTgt spid="93"/>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4"/>
                                        </p:tgtEl>
                                        <p:attrNameLst>
                                          <p:attrName>style.visibility</p:attrName>
                                        </p:attrNameLst>
                                      </p:cBhvr>
                                      <p:to>
                                        <p:strVal val="visible"/>
                                      </p:to>
                                    </p:set>
                                    <p:anim calcmode="lin" valueType="num">
                                      <p:cBhvr>
                                        <p:cTn dur="500" fill="hold" id="27"/>
                                        <p:tgtEl>
                                          <p:spTgt spid="94"/>
                                        </p:tgtEl>
                                        <p:attrNameLst>
                                          <p:attrName>ppt_w</p:attrName>
                                        </p:attrNameLst>
                                      </p:cBhvr>
                                      <p:tavLst>
                                        <p:tav tm="0">
                                          <p:val>
                                            <p:fltVal val="0"/>
                                          </p:val>
                                        </p:tav>
                                        <p:tav tm="100000">
                                          <p:val>
                                            <p:strVal val="#ppt_w"/>
                                          </p:val>
                                        </p:tav>
                                      </p:tavLst>
                                    </p:anim>
                                    <p:anim calcmode="lin" valueType="num">
                                      <p:cBhvr>
                                        <p:cTn dur="500" fill="hold" id="28"/>
                                        <p:tgtEl>
                                          <p:spTgt spid="94"/>
                                        </p:tgtEl>
                                        <p:attrNameLst>
                                          <p:attrName>ppt_h</p:attrName>
                                        </p:attrNameLst>
                                      </p:cBhvr>
                                      <p:tavLst>
                                        <p:tav tm="0">
                                          <p:val>
                                            <p:fltVal val="0"/>
                                          </p:val>
                                        </p:tav>
                                        <p:tav tm="100000">
                                          <p:val>
                                            <p:strVal val="#ppt_h"/>
                                          </p:val>
                                        </p:tav>
                                      </p:tavLst>
                                    </p:anim>
                                    <p:animEffect filter="fade" transition="in">
                                      <p:cBhvr>
                                        <p:cTn dur="500" id="29"/>
                                        <p:tgtEl>
                                          <p:spTgt spid="94"/>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95"/>
                                        </p:tgtEl>
                                        <p:attrNameLst>
                                          <p:attrName>style.visibility</p:attrName>
                                        </p:attrNameLst>
                                      </p:cBhvr>
                                      <p:to>
                                        <p:strVal val="visible"/>
                                      </p:to>
                                    </p:set>
                                    <p:anim calcmode="lin" valueType="num">
                                      <p:cBhvr>
                                        <p:cTn dur="500" fill="hold" id="32"/>
                                        <p:tgtEl>
                                          <p:spTgt spid="95"/>
                                        </p:tgtEl>
                                        <p:attrNameLst>
                                          <p:attrName>ppt_w</p:attrName>
                                        </p:attrNameLst>
                                      </p:cBhvr>
                                      <p:tavLst>
                                        <p:tav tm="0">
                                          <p:val>
                                            <p:fltVal val="0"/>
                                          </p:val>
                                        </p:tav>
                                        <p:tav tm="100000">
                                          <p:val>
                                            <p:strVal val="#ppt_w"/>
                                          </p:val>
                                        </p:tav>
                                      </p:tavLst>
                                    </p:anim>
                                    <p:anim calcmode="lin" valueType="num">
                                      <p:cBhvr>
                                        <p:cTn dur="500" fill="hold" id="33"/>
                                        <p:tgtEl>
                                          <p:spTgt spid="95"/>
                                        </p:tgtEl>
                                        <p:attrNameLst>
                                          <p:attrName>ppt_h</p:attrName>
                                        </p:attrNameLst>
                                      </p:cBhvr>
                                      <p:tavLst>
                                        <p:tav tm="0">
                                          <p:val>
                                            <p:fltVal val="0"/>
                                          </p:val>
                                        </p:tav>
                                        <p:tav tm="100000">
                                          <p:val>
                                            <p:strVal val="#ppt_h"/>
                                          </p:val>
                                        </p:tav>
                                      </p:tavLst>
                                    </p:anim>
                                    <p:animEffect filter="fade" transition="in">
                                      <p:cBhvr>
                                        <p:cTn dur="500" id="34"/>
                                        <p:tgtEl>
                                          <p:spTgt spid="95"/>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96"/>
                                        </p:tgtEl>
                                        <p:attrNameLst>
                                          <p:attrName>style.visibility</p:attrName>
                                        </p:attrNameLst>
                                      </p:cBhvr>
                                      <p:to>
                                        <p:strVal val="visible"/>
                                      </p:to>
                                    </p:set>
                                    <p:anim calcmode="lin" valueType="num">
                                      <p:cBhvr>
                                        <p:cTn dur="500" fill="hold" id="37"/>
                                        <p:tgtEl>
                                          <p:spTgt spid="96"/>
                                        </p:tgtEl>
                                        <p:attrNameLst>
                                          <p:attrName>ppt_w</p:attrName>
                                        </p:attrNameLst>
                                      </p:cBhvr>
                                      <p:tavLst>
                                        <p:tav tm="0">
                                          <p:val>
                                            <p:fltVal val="0"/>
                                          </p:val>
                                        </p:tav>
                                        <p:tav tm="100000">
                                          <p:val>
                                            <p:strVal val="#ppt_w"/>
                                          </p:val>
                                        </p:tav>
                                      </p:tavLst>
                                    </p:anim>
                                    <p:anim calcmode="lin" valueType="num">
                                      <p:cBhvr>
                                        <p:cTn dur="500" fill="hold" id="38"/>
                                        <p:tgtEl>
                                          <p:spTgt spid="96"/>
                                        </p:tgtEl>
                                        <p:attrNameLst>
                                          <p:attrName>ppt_h</p:attrName>
                                        </p:attrNameLst>
                                      </p:cBhvr>
                                      <p:tavLst>
                                        <p:tav tm="0">
                                          <p:val>
                                            <p:fltVal val="0"/>
                                          </p:val>
                                        </p:tav>
                                        <p:tav tm="100000">
                                          <p:val>
                                            <p:strVal val="#ppt_h"/>
                                          </p:val>
                                        </p:tav>
                                      </p:tavLst>
                                    </p:anim>
                                    <p:animEffect filter="fade" transition="in">
                                      <p:cBhvr>
                                        <p:cTn dur="500" id="39"/>
                                        <p:tgtEl>
                                          <p:spTgt spid="96"/>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500" fill="hold" id="42"/>
                                        <p:tgtEl>
                                          <p:spTgt spid="33"/>
                                        </p:tgtEl>
                                        <p:attrNameLst>
                                          <p:attrName>ppt_w</p:attrName>
                                        </p:attrNameLst>
                                      </p:cBhvr>
                                      <p:tavLst>
                                        <p:tav tm="0">
                                          <p:val>
                                            <p:fltVal val="0"/>
                                          </p:val>
                                        </p:tav>
                                        <p:tav tm="100000">
                                          <p:val>
                                            <p:strVal val="#ppt_w"/>
                                          </p:val>
                                        </p:tav>
                                      </p:tavLst>
                                    </p:anim>
                                    <p:anim calcmode="lin" valueType="num">
                                      <p:cBhvr>
                                        <p:cTn dur="500" fill="hold" id="43"/>
                                        <p:tgtEl>
                                          <p:spTgt spid="33"/>
                                        </p:tgtEl>
                                        <p:attrNameLst>
                                          <p:attrName>ppt_h</p:attrName>
                                        </p:attrNameLst>
                                      </p:cBhvr>
                                      <p:tavLst>
                                        <p:tav tm="0">
                                          <p:val>
                                            <p:fltVal val="0"/>
                                          </p:val>
                                        </p:tav>
                                        <p:tav tm="100000">
                                          <p:val>
                                            <p:strVal val="#ppt_h"/>
                                          </p:val>
                                        </p:tav>
                                      </p:tavLst>
                                    </p:anim>
                                    <p:animEffect filter="fade" transition="in">
                                      <p:cBhvr>
                                        <p:cTn dur="500" id="44"/>
                                        <p:tgtEl>
                                          <p:spTgt spid="33"/>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34"/>
                                        </p:tgtEl>
                                        <p:attrNameLst>
                                          <p:attrName>style.visibility</p:attrName>
                                        </p:attrNameLst>
                                      </p:cBhvr>
                                      <p:to>
                                        <p:strVal val="visible"/>
                                      </p:to>
                                    </p:set>
                                    <p:anim calcmode="lin" valueType="num">
                                      <p:cBhvr>
                                        <p:cTn dur="500" fill="hold" id="47"/>
                                        <p:tgtEl>
                                          <p:spTgt spid="34"/>
                                        </p:tgtEl>
                                        <p:attrNameLst>
                                          <p:attrName>ppt_w</p:attrName>
                                        </p:attrNameLst>
                                      </p:cBhvr>
                                      <p:tavLst>
                                        <p:tav tm="0">
                                          <p:val>
                                            <p:fltVal val="0"/>
                                          </p:val>
                                        </p:tav>
                                        <p:tav tm="100000">
                                          <p:val>
                                            <p:strVal val="#ppt_w"/>
                                          </p:val>
                                        </p:tav>
                                      </p:tavLst>
                                    </p:anim>
                                    <p:anim calcmode="lin" valueType="num">
                                      <p:cBhvr>
                                        <p:cTn dur="500" fill="hold" id="48"/>
                                        <p:tgtEl>
                                          <p:spTgt spid="34"/>
                                        </p:tgtEl>
                                        <p:attrNameLst>
                                          <p:attrName>ppt_h</p:attrName>
                                        </p:attrNameLst>
                                      </p:cBhvr>
                                      <p:tavLst>
                                        <p:tav tm="0">
                                          <p:val>
                                            <p:fltVal val="0"/>
                                          </p:val>
                                        </p:tav>
                                        <p:tav tm="100000">
                                          <p:val>
                                            <p:strVal val="#ppt_h"/>
                                          </p:val>
                                        </p:tav>
                                      </p:tavLst>
                                    </p:anim>
                                    <p:animEffect filter="fade" transition="in">
                                      <p:cBhvr>
                                        <p:cTn dur="500" id="49"/>
                                        <p:tgtEl>
                                          <p:spTgt spid="34"/>
                                        </p:tgtEl>
                                      </p:cBhvr>
                                    </p:animEffect>
                                  </p:childTnLst>
                                </p:cTn>
                              </p:par>
                              <p:par>
                                <p:cTn fill="hold" id="50" nodeType="withEffect" presetClass="entr" presetID="53" presetSubtype="0">
                                  <p:stCondLst>
                                    <p:cond delay="0"/>
                                  </p:stCondLst>
                                  <p:childTnLst>
                                    <p:set>
                                      <p:cBhvr>
                                        <p:cTn dur="1" fill="hold" id="51">
                                          <p:stCondLst>
                                            <p:cond delay="0"/>
                                          </p:stCondLst>
                                        </p:cTn>
                                        <p:tgtEl>
                                          <p:spTgt spid="35"/>
                                        </p:tgtEl>
                                        <p:attrNameLst>
                                          <p:attrName>style.visibility</p:attrName>
                                        </p:attrNameLst>
                                      </p:cBhvr>
                                      <p:to>
                                        <p:strVal val="visible"/>
                                      </p:to>
                                    </p:set>
                                    <p:anim calcmode="lin" valueType="num">
                                      <p:cBhvr>
                                        <p:cTn dur="500" fill="hold" id="52"/>
                                        <p:tgtEl>
                                          <p:spTgt spid="35"/>
                                        </p:tgtEl>
                                        <p:attrNameLst>
                                          <p:attrName>ppt_w</p:attrName>
                                        </p:attrNameLst>
                                      </p:cBhvr>
                                      <p:tavLst>
                                        <p:tav tm="0">
                                          <p:val>
                                            <p:fltVal val="0"/>
                                          </p:val>
                                        </p:tav>
                                        <p:tav tm="100000">
                                          <p:val>
                                            <p:strVal val="#ppt_w"/>
                                          </p:val>
                                        </p:tav>
                                      </p:tavLst>
                                    </p:anim>
                                    <p:anim calcmode="lin" valueType="num">
                                      <p:cBhvr>
                                        <p:cTn dur="500" fill="hold" id="53"/>
                                        <p:tgtEl>
                                          <p:spTgt spid="35"/>
                                        </p:tgtEl>
                                        <p:attrNameLst>
                                          <p:attrName>ppt_h</p:attrName>
                                        </p:attrNameLst>
                                      </p:cBhvr>
                                      <p:tavLst>
                                        <p:tav tm="0">
                                          <p:val>
                                            <p:fltVal val="0"/>
                                          </p:val>
                                        </p:tav>
                                        <p:tav tm="100000">
                                          <p:val>
                                            <p:strVal val="#ppt_h"/>
                                          </p:val>
                                        </p:tav>
                                      </p:tavLst>
                                    </p:anim>
                                    <p:animEffect filter="fade" transition="in">
                                      <p:cBhvr>
                                        <p:cTn dur="500" id="54"/>
                                        <p:tgtEl>
                                          <p:spTgt spid="35"/>
                                        </p:tgtEl>
                                      </p:cBhvr>
                                    </p:animEffect>
                                  </p:childTnLst>
                                </p:cTn>
                              </p:par>
                              <p:par>
                                <p:cTn fill="hold" id="55" nodeType="withEffect" presetClass="entr" presetID="53" presetSubtype="0">
                                  <p:stCondLst>
                                    <p:cond delay="0"/>
                                  </p:stCondLst>
                                  <p:childTnLst>
                                    <p:set>
                                      <p:cBhvr>
                                        <p:cTn dur="1" fill="hold" id="56">
                                          <p:stCondLst>
                                            <p:cond delay="0"/>
                                          </p:stCondLst>
                                        </p:cTn>
                                        <p:tgtEl>
                                          <p:spTgt spid="36"/>
                                        </p:tgtEl>
                                        <p:attrNameLst>
                                          <p:attrName>style.visibility</p:attrName>
                                        </p:attrNameLst>
                                      </p:cBhvr>
                                      <p:to>
                                        <p:strVal val="visible"/>
                                      </p:to>
                                    </p:set>
                                    <p:anim calcmode="lin" valueType="num">
                                      <p:cBhvr>
                                        <p:cTn dur="500" fill="hold" id="57"/>
                                        <p:tgtEl>
                                          <p:spTgt spid="36"/>
                                        </p:tgtEl>
                                        <p:attrNameLst>
                                          <p:attrName>ppt_w</p:attrName>
                                        </p:attrNameLst>
                                      </p:cBhvr>
                                      <p:tavLst>
                                        <p:tav tm="0">
                                          <p:val>
                                            <p:fltVal val="0"/>
                                          </p:val>
                                        </p:tav>
                                        <p:tav tm="100000">
                                          <p:val>
                                            <p:strVal val="#ppt_w"/>
                                          </p:val>
                                        </p:tav>
                                      </p:tavLst>
                                    </p:anim>
                                    <p:anim calcmode="lin" valueType="num">
                                      <p:cBhvr>
                                        <p:cTn dur="500" fill="hold" id="58"/>
                                        <p:tgtEl>
                                          <p:spTgt spid="36"/>
                                        </p:tgtEl>
                                        <p:attrNameLst>
                                          <p:attrName>ppt_h</p:attrName>
                                        </p:attrNameLst>
                                      </p:cBhvr>
                                      <p:tavLst>
                                        <p:tav tm="0">
                                          <p:val>
                                            <p:fltVal val="0"/>
                                          </p:val>
                                        </p:tav>
                                        <p:tav tm="100000">
                                          <p:val>
                                            <p:strVal val="#ppt_h"/>
                                          </p:val>
                                        </p:tav>
                                      </p:tavLst>
                                    </p:anim>
                                    <p:animEffect filter="fade" transition="in">
                                      <p:cBhvr>
                                        <p:cTn dur="500" id="59"/>
                                        <p:tgtEl>
                                          <p:spTgt spid="36"/>
                                        </p:tgtEl>
                                      </p:cBhvr>
                                    </p:animEffect>
                                  </p:childTnLst>
                                </p:cTn>
                              </p:par>
                              <p:par>
                                <p:cTn fill="hold" id="60" nodeType="withEffect" presetClass="entr" presetID="53" presetSubtype="0">
                                  <p:stCondLst>
                                    <p:cond delay="0"/>
                                  </p:stCondLst>
                                  <p:childTnLst>
                                    <p:set>
                                      <p:cBhvr>
                                        <p:cTn dur="1" fill="hold" id="61">
                                          <p:stCondLst>
                                            <p:cond delay="0"/>
                                          </p:stCondLst>
                                        </p:cTn>
                                        <p:tgtEl>
                                          <p:spTgt spid="37"/>
                                        </p:tgtEl>
                                        <p:attrNameLst>
                                          <p:attrName>style.visibility</p:attrName>
                                        </p:attrNameLst>
                                      </p:cBhvr>
                                      <p:to>
                                        <p:strVal val="visible"/>
                                      </p:to>
                                    </p:set>
                                    <p:anim calcmode="lin" valueType="num">
                                      <p:cBhvr>
                                        <p:cTn dur="500" fill="hold" id="62"/>
                                        <p:tgtEl>
                                          <p:spTgt spid="37"/>
                                        </p:tgtEl>
                                        <p:attrNameLst>
                                          <p:attrName>ppt_w</p:attrName>
                                        </p:attrNameLst>
                                      </p:cBhvr>
                                      <p:tavLst>
                                        <p:tav tm="0">
                                          <p:val>
                                            <p:fltVal val="0"/>
                                          </p:val>
                                        </p:tav>
                                        <p:tav tm="100000">
                                          <p:val>
                                            <p:strVal val="#ppt_w"/>
                                          </p:val>
                                        </p:tav>
                                      </p:tavLst>
                                    </p:anim>
                                    <p:anim calcmode="lin" valueType="num">
                                      <p:cBhvr>
                                        <p:cTn dur="500" fill="hold" id="63"/>
                                        <p:tgtEl>
                                          <p:spTgt spid="37"/>
                                        </p:tgtEl>
                                        <p:attrNameLst>
                                          <p:attrName>ppt_h</p:attrName>
                                        </p:attrNameLst>
                                      </p:cBhvr>
                                      <p:tavLst>
                                        <p:tav tm="0">
                                          <p:val>
                                            <p:fltVal val="0"/>
                                          </p:val>
                                        </p:tav>
                                        <p:tav tm="100000">
                                          <p:val>
                                            <p:strVal val="#ppt_h"/>
                                          </p:val>
                                        </p:tav>
                                      </p:tavLst>
                                    </p:anim>
                                    <p:animEffect filter="fade" transition="in">
                                      <p:cBhvr>
                                        <p:cTn dur="500" id="64"/>
                                        <p:tgtEl>
                                          <p:spTgt spid="37"/>
                                        </p:tgtEl>
                                      </p:cBhvr>
                                    </p:animEffect>
                                  </p:childTnLst>
                                </p:cTn>
                              </p:par>
                              <p:par>
                                <p:cTn fill="hold" id="65" nodeType="withEffect" presetClass="entr" presetID="53" presetSubtype="0">
                                  <p:stCondLst>
                                    <p:cond delay="0"/>
                                  </p:stCondLst>
                                  <p:childTnLst>
                                    <p:set>
                                      <p:cBhvr>
                                        <p:cTn dur="1" fill="hold" id="66">
                                          <p:stCondLst>
                                            <p:cond delay="0"/>
                                          </p:stCondLst>
                                        </p:cTn>
                                        <p:tgtEl>
                                          <p:spTgt spid="38"/>
                                        </p:tgtEl>
                                        <p:attrNameLst>
                                          <p:attrName>style.visibility</p:attrName>
                                        </p:attrNameLst>
                                      </p:cBhvr>
                                      <p:to>
                                        <p:strVal val="visible"/>
                                      </p:to>
                                    </p:set>
                                    <p:anim calcmode="lin" valueType="num">
                                      <p:cBhvr>
                                        <p:cTn dur="500" fill="hold" id="67"/>
                                        <p:tgtEl>
                                          <p:spTgt spid="38"/>
                                        </p:tgtEl>
                                        <p:attrNameLst>
                                          <p:attrName>ppt_w</p:attrName>
                                        </p:attrNameLst>
                                      </p:cBhvr>
                                      <p:tavLst>
                                        <p:tav tm="0">
                                          <p:val>
                                            <p:fltVal val="0"/>
                                          </p:val>
                                        </p:tav>
                                        <p:tav tm="100000">
                                          <p:val>
                                            <p:strVal val="#ppt_w"/>
                                          </p:val>
                                        </p:tav>
                                      </p:tavLst>
                                    </p:anim>
                                    <p:anim calcmode="lin" valueType="num">
                                      <p:cBhvr>
                                        <p:cTn dur="500" fill="hold" id="68"/>
                                        <p:tgtEl>
                                          <p:spTgt spid="38"/>
                                        </p:tgtEl>
                                        <p:attrNameLst>
                                          <p:attrName>ppt_h</p:attrName>
                                        </p:attrNameLst>
                                      </p:cBhvr>
                                      <p:tavLst>
                                        <p:tav tm="0">
                                          <p:val>
                                            <p:fltVal val="0"/>
                                          </p:val>
                                        </p:tav>
                                        <p:tav tm="100000">
                                          <p:val>
                                            <p:strVal val="#ppt_h"/>
                                          </p:val>
                                        </p:tav>
                                      </p:tavLst>
                                    </p:anim>
                                    <p:animEffect filter="fade" transition="in">
                                      <p:cBhvr>
                                        <p:cTn dur="500" id="69"/>
                                        <p:tgtEl>
                                          <p:spTgt spid="38"/>
                                        </p:tgtEl>
                                      </p:cBhvr>
                                    </p:animEffect>
                                  </p:childTnLst>
                                </p:cTn>
                              </p:par>
                              <p:par>
                                <p:cTn fill="hold" id="70" nodeType="withEffect" presetClass="entr" presetID="53" presetSubtype="0">
                                  <p:stCondLst>
                                    <p:cond delay="0"/>
                                  </p:stCondLst>
                                  <p:childTnLst>
                                    <p:set>
                                      <p:cBhvr>
                                        <p:cTn dur="1" fill="hold" id="71">
                                          <p:stCondLst>
                                            <p:cond delay="0"/>
                                          </p:stCondLst>
                                        </p:cTn>
                                        <p:tgtEl>
                                          <p:spTgt spid="39"/>
                                        </p:tgtEl>
                                        <p:attrNameLst>
                                          <p:attrName>style.visibility</p:attrName>
                                        </p:attrNameLst>
                                      </p:cBhvr>
                                      <p:to>
                                        <p:strVal val="visible"/>
                                      </p:to>
                                    </p:set>
                                    <p:anim calcmode="lin" valueType="num">
                                      <p:cBhvr>
                                        <p:cTn dur="500" fill="hold" id="72"/>
                                        <p:tgtEl>
                                          <p:spTgt spid="39"/>
                                        </p:tgtEl>
                                        <p:attrNameLst>
                                          <p:attrName>ppt_w</p:attrName>
                                        </p:attrNameLst>
                                      </p:cBhvr>
                                      <p:tavLst>
                                        <p:tav tm="0">
                                          <p:val>
                                            <p:fltVal val="0"/>
                                          </p:val>
                                        </p:tav>
                                        <p:tav tm="100000">
                                          <p:val>
                                            <p:strVal val="#ppt_w"/>
                                          </p:val>
                                        </p:tav>
                                      </p:tavLst>
                                    </p:anim>
                                    <p:anim calcmode="lin" valueType="num">
                                      <p:cBhvr>
                                        <p:cTn dur="500" fill="hold" id="73"/>
                                        <p:tgtEl>
                                          <p:spTgt spid="39"/>
                                        </p:tgtEl>
                                        <p:attrNameLst>
                                          <p:attrName>ppt_h</p:attrName>
                                        </p:attrNameLst>
                                      </p:cBhvr>
                                      <p:tavLst>
                                        <p:tav tm="0">
                                          <p:val>
                                            <p:fltVal val="0"/>
                                          </p:val>
                                        </p:tav>
                                        <p:tav tm="100000">
                                          <p:val>
                                            <p:strVal val="#ppt_h"/>
                                          </p:val>
                                        </p:tav>
                                      </p:tavLst>
                                    </p:anim>
                                    <p:animEffect filter="fade" transition="in">
                                      <p:cBhvr>
                                        <p:cTn dur="500" id="74"/>
                                        <p:tgtEl>
                                          <p:spTgt spid="39"/>
                                        </p:tgtEl>
                                      </p:cBhvr>
                                    </p:animEffect>
                                  </p:childTnLst>
                                </p:cTn>
                              </p:par>
                              <p:par>
                                <p:cTn fill="hold" id="75" nodeType="withEffect" presetClass="entr" presetID="53" presetSubtype="0">
                                  <p:stCondLst>
                                    <p:cond delay="0"/>
                                  </p:stCondLst>
                                  <p:childTnLst>
                                    <p:set>
                                      <p:cBhvr>
                                        <p:cTn dur="1" fill="hold" id="76">
                                          <p:stCondLst>
                                            <p:cond delay="0"/>
                                          </p:stCondLst>
                                        </p:cTn>
                                        <p:tgtEl>
                                          <p:spTgt spid="40"/>
                                        </p:tgtEl>
                                        <p:attrNameLst>
                                          <p:attrName>style.visibility</p:attrName>
                                        </p:attrNameLst>
                                      </p:cBhvr>
                                      <p:to>
                                        <p:strVal val="visible"/>
                                      </p:to>
                                    </p:set>
                                    <p:anim calcmode="lin" valueType="num">
                                      <p:cBhvr>
                                        <p:cTn dur="500" fill="hold" id="77"/>
                                        <p:tgtEl>
                                          <p:spTgt spid="40"/>
                                        </p:tgtEl>
                                        <p:attrNameLst>
                                          <p:attrName>ppt_w</p:attrName>
                                        </p:attrNameLst>
                                      </p:cBhvr>
                                      <p:tavLst>
                                        <p:tav tm="0">
                                          <p:val>
                                            <p:fltVal val="0"/>
                                          </p:val>
                                        </p:tav>
                                        <p:tav tm="100000">
                                          <p:val>
                                            <p:strVal val="#ppt_w"/>
                                          </p:val>
                                        </p:tav>
                                      </p:tavLst>
                                    </p:anim>
                                    <p:anim calcmode="lin" valueType="num">
                                      <p:cBhvr>
                                        <p:cTn dur="500" fill="hold" id="78"/>
                                        <p:tgtEl>
                                          <p:spTgt spid="40"/>
                                        </p:tgtEl>
                                        <p:attrNameLst>
                                          <p:attrName>ppt_h</p:attrName>
                                        </p:attrNameLst>
                                      </p:cBhvr>
                                      <p:tavLst>
                                        <p:tav tm="0">
                                          <p:val>
                                            <p:fltVal val="0"/>
                                          </p:val>
                                        </p:tav>
                                        <p:tav tm="100000">
                                          <p:val>
                                            <p:strVal val="#ppt_h"/>
                                          </p:val>
                                        </p:tav>
                                      </p:tavLst>
                                    </p:anim>
                                    <p:animEffect filter="fade" transition="in">
                                      <p:cBhvr>
                                        <p:cTn dur="500" id="79"/>
                                        <p:tgtEl>
                                          <p:spTgt spid="40"/>
                                        </p:tgtEl>
                                      </p:cBhvr>
                                    </p:animEffect>
                                  </p:childTnLst>
                                </p:cTn>
                              </p:par>
                              <p:par>
                                <p:cTn fill="hold" grpId="0" id="80" nodeType="withEffect" presetClass="entr" presetID="53" presetSubtype="0">
                                  <p:stCondLst>
                                    <p:cond delay="0"/>
                                  </p:stCondLst>
                                  <p:childTnLst>
                                    <p:set>
                                      <p:cBhvr>
                                        <p:cTn dur="1" fill="hold" id="81">
                                          <p:stCondLst>
                                            <p:cond delay="0"/>
                                          </p:stCondLst>
                                        </p:cTn>
                                        <p:tgtEl>
                                          <p:spTgt spid="44"/>
                                        </p:tgtEl>
                                        <p:attrNameLst>
                                          <p:attrName>style.visibility</p:attrName>
                                        </p:attrNameLst>
                                      </p:cBhvr>
                                      <p:to>
                                        <p:strVal val="visible"/>
                                      </p:to>
                                    </p:set>
                                    <p:anim calcmode="lin" valueType="num">
                                      <p:cBhvr>
                                        <p:cTn dur="500" fill="hold" id="82"/>
                                        <p:tgtEl>
                                          <p:spTgt spid="44"/>
                                        </p:tgtEl>
                                        <p:attrNameLst>
                                          <p:attrName>ppt_w</p:attrName>
                                        </p:attrNameLst>
                                      </p:cBhvr>
                                      <p:tavLst>
                                        <p:tav tm="0">
                                          <p:val>
                                            <p:fltVal val="0"/>
                                          </p:val>
                                        </p:tav>
                                        <p:tav tm="100000">
                                          <p:val>
                                            <p:strVal val="#ppt_w"/>
                                          </p:val>
                                        </p:tav>
                                      </p:tavLst>
                                    </p:anim>
                                    <p:anim calcmode="lin" valueType="num">
                                      <p:cBhvr>
                                        <p:cTn dur="500" fill="hold" id="83"/>
                                        <p:tgtEl>
                                          <p:spTgt spid="44"/>
                                        </p:tgtEl>
                                        <p:attrNameLst>
                                          <p:attrName>ppt_h</p:attrName>
                                        </p:attrNameLst>
                                      </p:cBhvr>
                                      <p:tavLst>
                                        <p:tav tm="0">
                                          <p:val>
                                            <p:fltVal val="0"/>
                                          </p:val>
                                        </p:tav>
                                        <p:tav tm="100000">
                                          <p:val>
                                            <p:strVal val="#ppt_h"/>
                                          </p:val>
                                        </p:tav>
                                      </p:tavLst>
                                    </p:anim>
                                    <p:animEffect filter="fade" transition="in">
                                      <p:cBhvr>
                                        <p:cTn dur="500" id="84"/>
                                        <p:tgtEl>
                                          <p:spTgt spid="44"/>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45"/>
                                        </p:tgtEl>
                                        <p:attrNameLst>
                                          <p:attrName>style.visibility</p:attrName>
                                        </p:attrNameLst>
                                      </p:cBhvr>
                                      <p:to>
                                        <p:strVal val="visible"/>
                                      </p:to>
                                    </p:set>
                                    <p:anim calcmode="lin" valueType="num">
                                      <p:cBhvr>
                                        <p:cTn dur="500" fill="hold" id="87"/>
                                        <p:tgtEl>
                                          <p:spTgt spid="45"/>
                                        </p:tgtEl>
                                        <p:attrNameLst>
                                          <p:attrName>ppt_w</p:attrName>
                                        </p:attrNameLst>
                                      </p:cBhvr>
                                      <p:tavLst>
                                        <p:tav tm="0">
                                          <p:val>
                                            <p:fltVal val="0"/>
                                          </p:val>
                                        </p:tav>
                                        <p:tav tm="100000">
                                          <p:val>
                                            <p:strVal val="#ppt_w"/>
                                          </p:val>
                                        </p:tav>
                                      </p:tavLst>
                                    </p:anim>
                                    <p:anim calcmode="lin" valueType="num">
                                      <p:cBhvr>
                                        <p:cTn dur="500" fill="hold" id="88"/>
                                        <p:tgtEl>
                                          <p:spTgt spid="45"/>
                                        </p:tgtEl>
                                        <p:attrNameLst>
                                          <p:attrName>ppt_h</p:attrName>
                                        </p:attrNameLst>
                                      </p:cBhvr>
                                      <p:tavLst>
                                        <p:tav tm="0">
                                          <p:val>
                                            <p:fltVal val="0"/>
                                          </p:val>
                                        </p:tav>
                                        <p:tav tm="100000">
                                          <p:val>
                                            <p:strVal val="#ppt_h"/>
                                          </p:val>
                                        </p:tav>
                                      </p:tavLst>
                                    </p:anim>
                                    <p:animEffect filter="fade" transition="in">
                                      <p:cBhvr>
                                        <p:cTn dur="500" id="89"/>
                                        <p:tgtEl>
                                          <p:spTgt spid="45"/>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46"/>
                                        </p:tgtEl>
                                        <p:attrNameLst>
                                          <p:attrName>style.visibility</p:attrName>
                                        </p:attrNameLst>
                                      </p:cBhvr>
                                      <p:to>
                                        <p:strVal val="visible"/>
                                      </p:to>
                                    </p:set>
                                    <p:anim calcmode="lin" valueType="num">
                                      <p:cBhvr>
                                        <p:cTn dur="500" fill="hold" id="92"/>
                                        <p:tgtEl>
                                          <p:spTgt spid="46"/>
                                        </p:tgtEl>
                                        <p:attrNameLst>
                                          <p:attrName>ppt_w</p:attrName>
                                        </p:attrNameLst>
                                      </p:cBhvr>
                                      <p:tavLst>
                                        <p:tav tm="0">
                                          <p:val>
                                            <p:fltVal val="0"/>
                                          </p:val>
                                        </p:tav>
                                        <p:tav tm="100000">
                                          <p:val>
                                            <p:strVal val="#ppt_w"/>
                                          </p:val>
                                        </p:tav>
                                      </p:tavLst>
                                    </p:anim>
                                    <p:anim calcmode="lin" valueType="num">
                                      <p:cBhvr>
                                        <p:cTn dur="500" fill="hold" id="93"/>
                                        <p:tgtEl>
                                          <p:spTgt spid="46"/>
                                        </p:tgtEl>
                                        <p:attrNameLst>
                                          <p:attrName>ppt_h</p:attrName>
                                        </p:attrNameLst>
                                      </p:cBhvr>
                                      <p:tavLst>
                                        <p:tav tm="0">
                                          <p:val>
                                            <p:fltVal val="0"/>
                                          </p:val>
                                        </p:tav>
                                        <p:tav tm="100000">
                                          <p:val>
                                            <p:strVal val="#ppt_h"/>
                                          </p:val>
                                        </p:tav>
                                      </p:tavLst>
                                    </p:anim>
                                    <p:animEffect filter="fade" transition="in">
                                      <p:cBhvr>
                                        <p:cTn dur="500" id="94"/>
                                        <p:tgtEl>
                                          <p:spTgt spid="46"/>
                                        </p:tgtEl>
                                      </p:cBhvr>
                                    </p:animEffect>
                                  </p:childTnLst>
                                </p:cTn>
                              </p:par>
                              <p:par>
                                <p:cTn fill="hold" grpId="0" id="95" nodeType="withEffect" presetClass="entr" presetID="53" presetSubtype="0">
                                  <p:stCondLst>
                                    <p:cond delay="0"/>
                                  </p:stCondLst>
                                  <p:childTnLst>
                                    <p:set>
                                      <p:cBhvr>
                                        <p:cTn dur="1" fill="hold" id="96">
                                          <p:stCondLst>
                                            <p:cond delay="0"/>
                                          </p:stCondLst>
                                        </p:cTn>
                                        <p:tgtEl>
                                          <p:spTgt spid="47"/>
                                        </p:tgtEl>
                                        <p:attrNameLst>
                                          <p:attrName>style.visibility</p:attrName>
                                        </p:attrNameLst>
                                      </p:cBhvr>
                                      <p:to>
                                        <p:strVal val="visible"/>
                                      </p:to>
                                    </p:set>
                                    <p:anim calcmode="lin" valueType="num">
                                      <p:cBhvr>
                                        <p:cTn dur="500" fill="hold" id="97"/>
                                        <p:tgtEl>
                                          <p:spTgt spid="47"/>
                                        </p:tgtEl>
                                        <p:attrNameLst>
                                          <p:attrName>ppt_w</p:attrName>
                                        </p:attrNameLst>
                                      </p:cBhvr>
                                      <p:tavLst>
                                        <p:tav tm="0">
                                          <p:val>
                                            <p:fltVal val="0"/>
                                          </p:val>
                                        </p:tav>
                                        <p:tav tm="100000">
                                          <p:val>
                                            <p:strVal val="#ppt_w"/>
                                          </p:val>
                                        </p:tav>
                                      </p:tavLst>
                                    </p:anim>
                                    <p:anim calcmode="lin" valueType="num">
                                      <p:cBhvr>
                                        <p:cTn dur="500" fill="hold" id="98"/>
                                        <p:tgtEl>
                                          <p:spTgt spid="47"/>
                                        </p:tgtEl>
                                        <p:attrNameLst>
                                          <p:attrName>ppt_h</p:attrName>
                                        </p:attrNameLst>
                                      </p:cBhvr>
                                      <p:tavLst>
                                        <p:tav tm="0">
                                          <p:val>
                                            <p:fltVal val="0"/>
                                          </p:val>
                                        </p:tav>
                                        <p:tav tm="100000">
                                          <p:val>
                                            <p:strVal val="#ppt_h"/>
                                          </p:val>
                                        </p:tav>
                                      </p:tavLst>
                                    </p:anim>
                                    <p:animEffect filter="fade" transition="in">
                                      <p:cBhvr>
                                        <p:cTn dur="500" id="99"/>
                                        <p:tgtEl>
                                          <p:spTgt spid="47"/>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48"/>
                                        </p:tgtEl>
                                        <p:attrNameLst>
                                          <p:attrName>style.visibility</p:attrName>
                                        </p:attrNameLst>
                                      </p:cBhvr>
                                      <p:to>
                                        <p:strVal val="visible"/>
                                      </p:to>
                                    </p:set>
                                    <p:anim calcmode="lin" valueType="num">
                                      <p:cBhvr>
                                        <p:cTn dur="500" fill="hold" id="102"/>
                                        <p:tgtEl>
                                          <p:spTgt spid="48"/>
                                        </p:tgtEl>
                                        <p:attrNameLst>
                                          <p:attrName>ppt_w</p:attrName>
                                        </p:attrNameLst>
                                      </p:cBhvr>
                                      <p:tavLst>
                                        <p:tav tm="0">
                                          <p:val>
                                            <p:fltVal val="0"/>
                                          </p:val>
                                        </p:tav>
                                        <p:tav tm="100000">
                                          <p:val>
                                            <p:strVal val="#ppt_w"/>
                                          </p:val>
                                        </p:tav>
                                      </p:tavLst>
                                    </p:anim>
                                    <p:anim calcmode="lin" valueType="num">
                                      <p:cBhvr>
                                        <p:cTn dur="500" fill="hold" id="103"/>
                                        <p:tgtEl>
                                          <p:spTgt spid="48"/>
                                        </p:tgtEl>
                                        <p:attrNameLst>
                                          <p:attrName>ppt_h</p:attrName>
                                        </p:attrNameLst>
                                      </p:cBhvr>
                                      <p:tavLst>
                                        <p:tav tm="0">
                                          <p:val>
                                            <p:fltVal val="0"/>
                                          </p:val>
                                        </p:tav>
                                        <p:tav tm="100000">
                                          <p:val>
                                            <p:strVal val="#ppt_h"/>
                                          </p:val>
                                        </p:tav>
                                      </p:tavLst>
                                    </p:anim>
                                    <p:animEffect filter="fade" transition="in">
                                      <p:cBhvr>
                                        <p:cTn dur="500" id="104"/>
                                        <p:tgtEl>
                                          <p:spTgt spid="48"/>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50"/>
                                        </p:tgtEl>
                                        <p:attrNameLst>
                                          <p:attrName>style.visibility</p:attrName>
                                        </p:attrNameLst>
                                      </p:cBhvr>
                                      <p:to>
                                        <p:strVal val="visible"/>
                                      </p:to>
                                    </p:set>
                                    <p:anim calcmode="lin" valueType="num">
                                      <p:cBhvr>
                                        <p:cTn dur="500" fill="hold" id="107"/>
                                        <p:tgtEl>
                                          <p:spTgt spid="50"/>
                                        </p:tgtEl>
                                        <p:attrNameLst>
                                          <p:attrName>ppt_w</p:attrName>
                                        </p:attrNameLst>
                                      </p:cBhvr>
                                      <p:tavLst>
                                        <p:tav tm="0">
                                          <p:val>
                                            <p:fltVal val="0"/>
                                          </p:val>
                                        </p:tav>
                                        <p:tav tm="100000">
                                          <p:val>
                                            <p:strVal val="#ppt_w"/>
                                          </p:val>
                                        </p:tav>
                                      </p:tavLst>
                                    </p:anim>
                                    <p:anim calcmode="lin" valueType="num">
                                      <p:cBhvr>
                                        <p:cTn dur="500" fill="hold" id="108"/>
                                        <p:tgtEl>
                                          <p:spTgt spid="50"/>
                                        </p:tgtEl>
                                        <p:attrNameLst>
                                          <p:attrName>ppt_h</p:attrName>
                                        </p:attrNameLst>
                                      </p:cBhvr>
                                      <p:tavLst>
                                        <p:tav tm="0">
                                          <p:val>
                                            <p:fltVal val="0"/>
                                          </p:val>
                                        </p:tav>
                                        <p:tav tm="100000">
                                          <p:val>
                                            <p:strVal val="#ppt_h"/>
                                          </p:val>
                                        </p:tav>
                                      </p:tavLst>
                                    </p:anim>
                                    <p:animEffect filter="fade" transition="in">
                                      <p:cBhvr>
                                        <p:cTn dur="500" id="109"/>
                                        <p:tgtEl>
                                          <p:spTgt spid="50"/>
                                        </p:tgtEl>
                                      </p:cBhvr>
                                    </p:animEffect>
                                  </p:childTnLst>
                                </p:cTn>
                              </p:par>
                              <p:par>
                                <p:cTn fill="hold" id="110" nodeType="withEffect" presetClass="entr" presetID="53" presetSubtype="0">
                                  <p:stCondLst>
                                    <p:cond delay="0"/>
                                  </p:stCondLst>
                                  <p:childTnLst>
                                    <p:set>
                                      <p:cBhvr>
                                        <p:cTn dur="1" fill="hold" id="111">
                                          <p:stCondLst>
                                            <p:cond delay="0"/>
                                          </p:stCondLst>
                                        </p:cTn>
                                        <p:tgtEl>
                                          <p:spTgt spid="3"/>
                                        </p:tgtEl>
                                        <p:attrNameLst>
                                          <p:attrName>style.visibility</p:attrName>
                                        </p:attrNameLst>
                                      </p:cBhvr>
                                      <p:to>
                                        <p:strVal val="visible"/>
                                      </p:to>
                                    </p:set>
                                    <p:anim calcmode="lin" valueType="num">
                                      <p:cBhvr>
                                        <p:cTn dur="500" fill="hold" id="112"/>
                                        <p:tgtEl>
                                          <p:spTgt spid="3"/>
                                        </p:tgtEl>
                                        <p:attrNameLst>
                                          <p:attrName>ppt_w</p:attrName>
                                        </p:attrNameLst>
                                      </p:cBhvr>
                                      <p:tavLst>
                                        <p:tav tm="0">
                                          <p:val>
                                            <p:fltVal val="0"/>
                                          </p:val>
                                        </p:tav>
                                        <p:tav tm="100000">
                                          <p:val>
                                            <p:strVal val="#ppt_w"/>
                                          </p:val>
                                        </p:tav>
                                      </p:tavLst>
                                    </p:anim>
                                    <p:anim calcmode="lin" valueType="num">
                                      <p:cBhvr>
                                        <p:cTn dur="500" fill="hold" id="113"/>
                                        <p:tgtEl>
                                          <p:spTgt spid="3"/>
                                        </p:tgtEl>
                                        <p:attrNameLst>
                                          <p:attrName>ppt_h</p:attrName>
                                        </p:attrNameLst>
                                      </p:cBhvr>
                                      <p:tavLst>
                                        <p:tav tm="0">
                                          <p:val>
                                            <p:fltVal val="0"/>
                                          </p:val>
                                        </p:tav>
                                        <p:tav tm="100000">
                                          <p:val>
                                            <p:strVal val="#ppt_h"/>
                                          </p:val>
                                        </p:tav>
                                      </p:tavLst>
                                    </p:anim>
                                    <p:animEffect filter="fade" transition="in">
                                      <p:cBhvr>
                                        <p:cTn dur="500" id="114"/>
                                        <p:tgtEl>
                                          <p:spTgt spid="3"/>
                                        </p:tgtEl>
                                      </p:cBhvr>
                                    </p:animEffect>
                                  </p:childTnLst>
                                </p:cTn>
                              </p:par>
                              <p:par>
                                <p:cTn fill="hold" id="115" nodeType="withEffect" presetClass="entr" presetID="2" presetSubtype="8">
                                  <p:stCondLst>
                                    <p:cond delay="0"/>
                                  </p:stCondLst>
                                  <p:childTnLst>
                                    <p:set>
                                      <p:cBhvr>
                                        <p:cTn dur="1" fill="hold" id="116">
                                          <p:stCondLst>
                                            <p:cond delay="0"/>
                                          </p:stCondLst>
                                        </p:cTn>
                                        <p:tgtEl>
                                          <p:spTgt spid="61"/>
                                        </p:tgtEl>
                                        <p:attrNameLst>
                                          <p:attrName>style.visibility</p:attrName>
                                        </p:attrNameLst>
                                      </p:cBhvr>
                                      <p:to>
                                        <p:strVal val="visible"/>
                                      </p:to>
                                    </p:set>
                                    <p:anim calcmode="lin" valueType="num">
                                      <p:cBhvr additive="base">
                                        <p:cTn dur="500" fill="hold" id="117"/>
                                        <p:tgtEl>
                                          <p:spTgt spid="61"/>
                                        </p:tgtEl>
                                        <p:attrNameLst>
                                          <p:attrName>ppt_x</p:attrName>
                                        </p:attrNameLst>
                                      </p:cBhvr>
                                      <p:tavLst>
                                        <p:tav tm="0">
                                          <p:val>
                                            <p:strVal val="0-#ppt_w/2"/>
                                          </p:val>
                                        </p:tav>
                                        <p:tav tm="100000">
                                          <p:val>
                                            <p:strVal val="#ppt_x"/>
                                          </p:val>
                                        </p:tav>
                                      </p:tavLst>
                                    </p:anim>
                                    <p:anim calcmode="lin" valueType="num">
                                      <p:cBhvr additive="base">
                                        <p:cTn dur="500" fill="hold" id="118"/>
                                        <p:tgtEl>
                                          <p:spTgt spid="61"/>
                                        </p:tgtEl>
                                        <p:attrNameLst>
                                          <p:attrName>ppt_y</p:attrName>
                                        </p:attrNameLst>
                                      </p:cBhvr>
                                      <p:tavLst>
                                        <p:tav tm="0">
                                          <p:val>
                                            <p:strVal val="#ppt_y"/>
                                          </p:val>
                                        </p:tav>
                                        <p:tav tm="100000">
                                          <p:val>
                                            <p:strVal val="#ppt_y"/>
                                          </p:val>
                                        </p:tav>
                                      </p:tavLst>
                                    </p:anim>
                                  </p:childTnLst>
                                </p:cTn>
                              </p:par>
                              <p:par>
                                <p:cTn fill="hold" id="119" nodeType="withEffect" presetClass="entr" presetID="2" presetSubtype="8">
                                  <p:stCondLst>
                                    <p:cond delay="0"/>
                                  </p:stCondLst>
                                  <p:childTnLst>
                                    <p:set>
                                      <p:cBhvr>
                                        <p:cTn dur="1" fill="hold" id="120">
                                          <p:stCondLst>
                                            <p:cond delay="0"/>
                                          </p:stCondLst>
                                        </p:cTn>
                                        <p:tgtEl>
                                          <p:spTgt spid="65"/>
                                        </p:tgtEl>
                                        <p:attrNameLst>
                                          <p:attrName>style.visibility</p:attrName>
                                        </p:attrNameLst>
                                      </p:cBhvr>
                                      <p:to>
                                        <p:strVal val="visible"/>
                                      </p:to>
                                    </p:set>
                                    <p:anim calcmode="lin" valueType="num">
                                      <p:cBhvr additive="base">
                                        <p:cTn dur="500" fill="hold" id="121"/>
                                        <p:tgtEl>
                                          <p:spTgt spid="65"/>
                                        </p:tgtEl>
                                        <p:attrNameLst>
                                          <p:attrName>ppt_x</p:attrName>
                                        </p:attrNameLst>
                                      </p:cBhvr>
                                      <p:tavLst>
                                        <p:tav tm="0">
                                          <p:val>
                                            <p:strVal val="0-#ppt_w/2"/>
                                          </p:val>
                                        </p:tav>
                                        <p:tav tm="100000">
                                          <p:val>
                                            <p:strVal val="#ppt_x"/>
                                          </p:val>
                                        </p:tav>
                                      </p:tavLst>
                                    </p:anim>
                                    <p:anim calcmode="lin" valueType="num">
                                      <p:cBhvr additive="base">
                                        <p:cTn dur="500" fill="hold" id="122"/>
                                        <p:tgtEl>
                                          <p:spTgt spid="65"/>
                                        </p:tgtEl>
                                        <p:attrNameLst>
                                          <p:attrName>ppt_y</p:attrName>
                                        </p:attrNameLst>
                                      </p:cBhvr>
                                      <p:tavLst>
                                        <p:tav tm="0">
                                          <p:val>
                                            <p:strVal val="#ppt_y"/>
                                          </p:val>
                                        </p:tav>
                                        <p:tav tm="100000">
                                          <p:val>
                                            <p:strVal val="#ppt_y"/>
                                          </p:val>
                                        </p:tav>
                                      </p:tavLst>
                                    </p:anim>
                                  </p:childTnLst>
                                </p:cTn>
                              </p:par>
                              <p:par>
                                <p:cTn fill="hold" id="123" nodeType="withEffect" presetClass="entr" presetID="2" presetSubtype="2">
                                  <p:stCondLst>
                                    <p:cond delay="0"/>
                                  </p:stCondLst>
                                  <p:childTnLst>
                                    <p:set>
                                      <p:cBhvr>
                                        <p:cTn dur="1" fill="hold" id="124">
                                          <p:stCondLst>
                                            <p:cond delay="0"/>
                                          </p:stCondLst>
                                        </p:cTn>
                                        <p:tgtEl>
                                          <p:spTgt spid="73"/>
                                        </p:tgtEl>
                                        <p:attrNameLst>
                                          <p:attrName>style.visibility</p:attrName>
                                        </p:attrNameLst>
                                      </p:cBhvr>
                                      <p:to>
                                        <p:strVal val="visible"/>
                                      </p:to>
                                    </p:set>
                                    <p:anim calcmode="lin" valueType="num">
                                      <p:cBhvr additive="base">
                                        <p:cTn dur="500" fill="hold" id="125"/>
                                        <p:tgtEl>
                                          <p:spTgt spid="73"/>
                                        </p:tgtEl>
                                        <p:attrNameLst>
                                          <p:attrName>ppt_x</p:attrName>
                                        </p:attrNameLst>
                                      </p:cBhvr>
                                      <p:tavLst>
                                        <p:tav tm="0">
                                          <p:val>
                                            <p:strVal val="1+#ppt_w/2"/>
                                          </p:val>
                                        </p:tav>
                                        <p:tav tm="100000">
                                          <p:val>
                                            <p:strVal val="#ppt_x"/>
                                          </p:val>
                                        </p:tav>
                                      </p:tavLst>
                                    </p:anim>
                                    <p:anim calcmode="lin" valueType="num">
                                      <p:cBhvr additive="base">
                                        <p:cTn dur="500" fill="hold" id="126"/>
                                        <p:tgtEl>
                                          <p:spTgt spid="73"/>
                                        </p:tgtEl>
                                        <p:attrNameLst>
                                          <p:attrName>ppt_y</p:attrName>
                                        </p:attrNameLst>
                                      </p:cBhvr>
                                      <p:tavLst>
                                        <p:tav tm="0">
                                          <p:val>
                                            <p:strVal val="#ppt_y"/>
                                          </p:val>
                                        </p:tav>
                                        <p:tav tm="100000">
                                          <p:val>
                                            <p:strVal val="#ppt_y"/>
                                          </p:val>
                                        </p:tav>
                                      </p:tavLst>
                                    </p:anim>
                                  </p:childTnLst>
                                </p:cTn>
                              </p:par>
                              <p:par>
                                <p:cTn fill="hold" id="127" nodeType="withEffect" presetClass="entr" presetID="2" presetSubtype="2">
                                  <p:stCondLst>
                                    <p:cond delay="0"/>
                                  </p:stCondLst>
                                  <p:childTnLst>
                                    <p:set>
                                      <p:cBhvr>
                                        <p:cTn dur="1" fill="hold" id="128">
                                          <p:stCondLst>
                                            <p:cond delay="0"/>
                                          </p:stCondLst>
                                        </p:cTn>
                                        <p:tgtEl>
                                          <p:spTgt spid="79"/>
                                        </p:tgtEl>
                                        <p:attrNameLst>
                                          <p:attrName>style.visibility</p:attrName>
                                        </p:attrNameLst>
                                      </p:cBhvr>
                                      <p:to>
                                        <p:strVal val="visible"/>
                                      </p:to>
                                    </p:set>
                                    <p:anim calcmode="lin" valueType="num">
                                      <p:cBhvr additive="base">
                                        <p:cTn dur="500" fill="hold" id="129"/>
                                        <p:tgtEl>
                                          <p:spTgt spid="79"/>
                                        </p:tgtEl>
                                        <p:attrNameLst>
                                          <p:attrName>ppt_x</p:attrName>
                                        </p:attrNameLst>
                                      </p:cBhvr>
                                      <p:tavLst>
                                        <p:tav tm="0">
                                          <p:val>
                                            <p:strVal val="1+#ppt_w/2"/>
                                          </p:val>
                                        </p:tav>
                                        <p:tav tm="100000">
                                          <p:val>
                                            <p:strVal val="#ppt_x"/>
                                          </p:val>
                                        </p:tav>
                                      </p:tavLst>
                                    </p:anim>
                                    <p:anim calcmode="lin" valueType="num">
                                      <p:cBhvr additive="base">
                                        <p:cTn dur="500" fill="hold" id="130"/>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44"/>
      <p:bldP grpId="0" spid="45"/>
      <p:bldP grpId="0" spid="46"/>
      <p:bldP grpId="0" spid="47"/>
      <p:bldP grpId="0" spid="48"/>
      <p:bldP grpId="0" spid="50"/>
      <p:bldP grpId="0" spid="90"/>
      <p:bldP grpId="0" spid="91"/>
      <p:bldP grpId="0" spid="92"/>
      <p:bldP grpId="0" spid="93"/>
      <p:bldP grpId="0" spid="94"/>
      <p:bldP grpId="0" spid="95"/>
      <p:bldP grpId="0" spid="96"/>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57" name="组合 56"/>
          <p:cNvGrpSpPr/>
          <p:nvPr/>
        </p:nvGrpSpPr>
        <p:grpSpPr>
          <a:xfrm>
            <a:off x="2737024" y="3497111"/>
            <a:ext cx="1631384" cy="491373"/>
            <a:chOff x="3838575" y="2712368"/>
            <a:chExt cx="1604974" cy="368530"/>
          </a:xfrm>
        </p:grpSpPr>
        <p:cxnSp>
          <p:nvCxnSpPr>
            <p:cNvPr id="58" name="直接连接符 57"/>
            <p:cNvCxnSpPr/>
            <p:nvPr/>
          </p:nvCxnSpPr>
          <p:spPr>
            <a:xfrm>
              <a:off x="3838575" y="2892218"/>
              <a:ext cx="593181" cy="0"/>
            </a:xfrm>
            <a:prstGeom prst="line">
              <a:avLst/>
            </a:prstGeom>
            <a:noFill/>
            <a:ln cap="rnd" w="19050">
              <a:solidFill>
                <a:schemeClr val="tx1"/>
              </a:solidFill>
              <a:prstDash val="sysDot"/>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59" name="直接连接符 58"/>
            <p:cNvCxnSpPr/>
            <p:nvPr/>
          </p:nvCxnSpPr>
          <p:spPr>
            <a:xfrm>
              <a:off x="4952634" y="2911353"/>
              <a:ext cx="490915" cy="0"/>
            </a:xfrm>
            <a:prstGeom prst="line">
              <a:avLst/>
            </a:prstGeom>
            <a:noFill/>
            <a:ln cap="rnd" w="19050">
              <a:solidFill>
                <a:schemeClr val="tx1"/>
              </a:solidFill>
              <a:prstDash val="sysDot"/>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60" name="直接连接符 59"/>
            <p:cNvCxnSpPr/>
            <p:nvPr/>
          </p:nvCxnSpPr>
          <p:spPr>
            <a:xfrm flipV="1">
              <a:off x="4405565" y="2712368"/>
              <a:ext cx="186017" cy="189461"/>
            </a:xfrm>
            <a:prstGeom prst="line">
              <a:avLst/>
            </a:prstGeom>
            <a:noFill/>
            <a:ln cap="rnd" w="19050">
              <a:solidFill>
                <a:schemeClr val="tx1"/>
              </a:solidFill>
              <a:prstDash val="sysDot"/>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61" name="直接连接符 60"/>
            <p:cNvCxnSpPr/>
            <p:nvPr/>
          </p:nvCxnSpPr>
          <p:spPr>
            <a:xfrm flipV="1">
              <a:off x="4807526" y="2899283"/>
              <a:ext cx="171299" cy="174470"/>
            </a:xfrm>
            <a:prstGeom prst="line">
              <a:avLst/>
            </a:prstGeom>
            <a:noFill/>
            <a:ln cap="rnd" w="19050">
              <a:solidFill>
                <a:schemeClr val="tx1"/>
              </a:solidFill>
              <a:prstDash val="sysDot"/>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cxnSp>
          <p:nvCxnSpPr>
            <p:cNvPr id="62" name="直接连接符 61"/>
            <p:cNvCxnSpPr/>
            <p:nvPr/>
          </p:nvCxnSpPr>
          <p:spPr>
            <a:xfrm flipH="1" flipV="1">
              <a:off x="4543202" y="2717130"/>
              <a:ext cx="316707" cy="363768"/>
            </a:xfrm>
            <a:prstGeom prst="line">
              <a:avLst/>
            </a:prstGeom>
            <a:noFill/>
            <a:ln cap="rnd" w="19050">
              <a:solidFill>
                <a:schemeClr val="tx1"/>
              </a:solidFill>
              <a:prstDash val="sysDot"/>
              <a:round/>
              <a:headEnd len="med" type="none" w="med"/>
              <a:tailEnd len="med" type="non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cxnSp>
      </p:grpSp>
      <p:grpSp>
        <p:nvGrpSpPr>
          <p:cNvPr id="63" name="组合 62"/>
          <p:cNvGrpSpPr/>
          <p:nvPr/>
        </p:nvGrpSpPr>
        <p:grpSpPr>
          <a:xfrm>
            <a:off x="1048658" y="2794788"/>
            <a:ext cx="1815231" cy="1818904"/>
            <a:chOff x="7146423" y="413387"/>
            <a:chExt cx="495231" cy="496232"/>
          </a:xfrm>
        </p:grpSpPr>
        <p:grpSp>
          <p:nvGrpSpPr>
            <p:cNvPr id="64" name="组合 63"/>
            <p:cNvGrpSpPr/>
            <p:nvPr/>
          </p:nvGrpSpPr>
          <p:grpSpPr>
            <a:xfrm>
              <a:off x="7146423" y="413387"/>
              <a:ext cx="495231" cy="496232"/>
              <a:chOff x="1589596" y="810715"/>
              <a:chExt cx="2340698" cy="2345431"/>
            </a:xfrm>
          </p:grpSpPr>
          <p:grpSp>
            <p:nvGrpSpPr>
              <p:cNvPr id="66" name="组合 79"/>
              <p:cNvGrpSpPr/>
              <p:nvPr/>
            </p:nvGrpSpPr>
            <p:grpSpPr>
              <a:xfrm>
                <a:off x="1589596" y="810715"/>
                <a:ext cx="2340698" cy="2345431"/>
                <a:chOff x="6379729" y="2488774"/>
                <a:chExt cx="2513016" cy="2513016"/>
              </a:xfrm>
            </p:grpSpPr>
            <p:sp>
              <p:nvSpPr>
                <p:cNvPr id="6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sp>
              <p:nvSpPr>
                <p:cNvPr id="69"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sp>
            <p:nvSpPr>
              <p:cNvPr id="67" name="椭圆 80"/>
              <p:cNvSpPr/>
              <p:nvPr/>
            </p:nvSpPr>
            <p:spPr bwMode="auto">
              <a:xfrm>
                <a:off x="1932719" y="1141998"/>
                <a:ext cx="1691507" cy="1694935"/>
              </a:xfrm>
              <a:prstGeom prst="ellipse">
                <a:avLst/>
              </a:prstGeom>
              <a:gradFill>
                <a:gsLst>
                  <a:gs pos="0">
                    <a:srgbClr val="E30000"/>
                  </a:gs>
                  <a:gs pos="100000">
                    <a:srgbClr val="760303"/>
                  </a:gs>
                </a:gsLst>
                <a:path path="circle">
                  <a:fillToRect b="50000" l="50000" r="50000" t="50000"/>
                </a:path>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b="1" kern="0" lang="zh-CN" sz="1335">
                  <a:ln w="12700">
                    <a:solidFill>
                      <a:srgbClr val="01AB95">
                        <a:satMod val="155000"/>
                      </a:srgbClr>
                    </a:solidFill>
                    <a:prstDash val="solid"/>
                  </a:ln>
                  <a:solidFill>
                    <a:srgbClr val="F3908C">
                      <a:tint val="85000"/>
                      <a:satMod val="155000"/>
                    </a:srgbClr>
                  </a:solidFill>
                  <a:effectLst>
                    <a:outerShdw algn="tl" blurRad="41275" dir="1800000" dist="20320" rotWithShape="0">
                      <a:srgbClr val="000000">
                        <a:alpha val="40000"/>
                      </a:srgbClr>
                    </a:outerShdw>
                  </a:effectLst>
                  <a:latin charset="-122" panose="02010600030101010101" typeface="黑体"/>
                  <a:ea charset="-122" panose="02010600030101010101" typeface="黑体"/>
                </a:endParaRPr>
              </a:p>
            </p:txBody>
          </p:sp>
        </p:grpSp>
        <p:sp>
          <p:nvSpPr>
            <p:cNvPr id="65" name="TextBox 64"/>
            <p:cNvSpPr txBox="1"/>
            <p:nvPr/>
          </p:nvSpPr>
          <p:spPr>
            <a:xfrm>
              <a:off x="7296147" y="571227"/>
              <a:ext cx="178958" cy="180031"/>
            </a:xfrm>
            <a:prstGeom prst="rect">
              <a:avLst/>
            </a:prstGeom>
            <a:noFill/>
          </p:spPr>
          <p:txBody>
            <a:bodyPr rtlCol="0" wrap="none">
              <a:spAutoFit/>
            </a:bodyPr>
            <a:lstStyle/>
            <a:p>
              <a:r>
                <a:rPr altLang="en-US" b="1" lang="zh-CN" smtClean="0" sz="1865">
                  <a:solidFill>
                    <a:prstClr val="white"/>
                  </a:solidFill>
                  <a:latin charset="-122" panose="02010600030101010101" typeface="黑体"/>
                  <a:ea charset="-122" panose="02010600030101010101" typeface="黑体"/>
                </a:rPr>
                <a:t>标题</a:t>
              </a:r>
            </a:p>
            <a:p>
              <a:r>
                <a:rPr altLang="en-US" b="1" lang="zh-CN" smtClean="0" sz="1865">
                  <a:solidFill>
                    <a:prstClr val="white"/>
                  </a:solidFill>
                  <a:latin charset="-122" panose="02010600030101010101" typeface="黑体"/>
                  <a:ea charset="-122" panose="02010600030101010101" typeface="黑体"/>
                </a:rPr>
                <a:t>文字</a:t>
              </a:r>
            </a:p>
          </p:txBody>
        </p:sp>
      </p:grpSp>
      <p:grpSp>
        <p:nvGrpSpPr>
          <p:cNvPr id="72" name="组合 71"/>
          <p:cNvGrpSpPr/>
          <p:nvPr/>
        </p:nvGrpSpPr>
        <p:grpSpPr>
          <a:xfrm>
            <a:off x="4084779" y="1861012"/>
            <a:ext cx="3795144" cy="3802823"/>
            <a:chOff x="8244408" y="2516931"/>
            <a:chExt cx="2846358" cy="2852117"/>
          </a:xfrm>
        </p:grpSpPr>
        <p:grpSp>
          <p:nvGrpSpPr>
            <p:cNvPr id="75" name="组合 74"/>
            <p:cNvGrpSpPr/>
            <p:nvPr/>
          </p:nvGrpSpPr>
          <p:grpSpPr>
            <a:xfrm>
              <a:off x="8244408" y="2516931"/>
              <a:ext cx="2846358" cy="2852117"/>
              <a:chOff x="1589596" y="810715"/>
              <a:chExt cx="2340698" cy="2345431"/>
            </a:xfrm>
          </p:grpSpPr>
          <p:grpSp>
            <p:nvGrpSpPr>
              <p:cNvPr id="80" name="组合 79"/>
              <p:cNvGrpSpPr/>
              <p:nvPr/>
            </p:nvGrpSpPr>
            <p:grpSpPr>
              <a:xfrm>
                <a:off x="1589596" y="810715"/>
                <a:ext cx="2340698" cy="2345431"/>
                <a:chOff x="6379729" y="2488774"/>
                <a:chExt cx="2513016" cy="2513016"/>
              </a:xfrm>
            </p:grpSpPr>
            <p:sp>
              <p:nvSpPr>
                <p:cNvPr id="82"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sp>
              <p:nvSpPr>
                <p:cNvPr id="83"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sp>
            <p:nvSpPr>
              <p:cNvPr id="81" name="椭圆 80"/>
              <p:cNvSpPr/>
              <p:nvPr/>
            </p:nvSpPr>
            <p:spPr bwMode="auto">
              <a:xfrm>
                <a:off x="1932719" y="1141998"/>
                <a:ext cx="1691507" cy="1694935"/>
              </a:xfrm>
              <a:prstGeom prst="ellipse">
                <a:avLst/>
              </a:prstGeom>
              <a:gradFill>
                <a:gsLst>
                  <a:gs pos="0">
                    <a:srgbClr val="E30000"/>
                  </a:gs>
                  <a:gs pos="100000">
                    <a:srgbClr val="760303"/>
                  </a:gs>
                </a:gsLst>
                <a:path path="circle">
                  <a:fillToRect b="50000" l="50000" r="50000" t="50000"/>
                </a:path>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b="1" kern="0" lang="zh-CN" sz="1335">
                  <a:ln w="12700">
                    <a:solidFill>
                      <a:srgbClr val="01AB95">
                        <a:satMod val="155000"/>
                      </a:srgbClr>
                    </a:solidFill>
                    <a:prstDash val="solid"/>
                  </a:ln>
                  <a:solidFill>
                    <a:srgbClr val="F3908C">
                      <a:tint val="85000"/>
                      <a:satMod val="155000"/>
                    </a:srgbClr>
                  </a:solidFill>
                  <a:effectLst>
                    <a:outerShdw algn="tl" blurRad="41275" dir="1800000" dist="20320" rotWithShape="0">
                      <a:srgbClr val="000000">
                        <a:alpha val="40000"/>
                      </a:srgbClr>
                    </a:outerShdw>
                  </a:effectLst>
                  <a:latin charset="-122" panose="02010600030101010101" typeface="黑体"/>
                  <a:ea charset="-122" panose="02010600030101010101" typeface="黑体"/>
                </a:endParaRPr>
              </a:p>
            </p:txBody>
          </p:sp>
        </p:grpSp>
        <p:sp>
          <p:nvSpPr>
            <p:cNvPr id="76" name="TextBox 75"/>
            <p:cNvSpPr txBox="1"/>
            <p:nvPr/>
          </p:nvSpPr>
          <p:spPr>
            <a:xfrm>
              <a:off x="8934392" y="3793804"/>
              <a:ext cx="1561314" cy="457771"/>
            </a:xfrm>
            <a:prstGeom prst="rect">
              <a:avLst/>
            </a:prstGeom>
            <a:noFill/>
          </p:spPr>
          <p:txBody>
            <a:bodyPr bIns="0" lIns="0" rIns="0" rtlCol="0" tIns="0" wrap="square">
              <a:spAutoFit/>
            </a:bodyPr>
            <a:lstStyle/>
            <a:p>
              <a:r>
                <a:rPr altLang="en-US" lang="zh-CN" sz="1335">
                  <a:solidFill>
                    <a:prstClr val="white"/>
                  </a:solidFill>
                  <a:latin charset="-122" panose="02010600030101010101" typeface="黑体"/>
                  <a:ea charset="-122" panose="02010600030101010101" typeface="黑体"/>
                </a:rPr>
                <a:t>单击此处添加文本单击此处添加文本单击此处添加文本单击此处添加文本</a:t>
              </a:r>
            </a:p>
          </p:txBody>
        </p:sp>
        <p:sp>
          <p:nvSpPr>
            <p:cNvPr id="77" name="TextBox 76"/>
            <p:cNvSpPr txBox="1"/>
            <p:nvPr/>
          </p:nvSpPr>
          <p:spPr>
            <a:xfrm>
              <a:off x="9308154" y="3486741"/>
              <a:ext cx="1561314" cy="142875"/>
            </a:xfrm>
            <a:prstGeom prst="rect">
              <a:avLst/>
            </a:prstGeom>
            <a:noFill/>
          </p:spPr>
          <p:txBody>
            <a:bodyPr bIns="0" lIns="0" rIns="0" rtlCol="0" tIns="0" wrap="square">
              <a:spAutoFit/>
            </a:bodyPr>
            <a:lstStyle/>
            <a:p>
              <a:pPr algn="just">
                <a:lnSpc>
                  <a:spcPts val="1500"/>
                </a:lnSpc>
              </a:pPr>
              <a:r>
                <a:rPr altLang="en-US" b="1" lang="zh-CN" smtClean="0" sz="1865">
                  <a:solidFill>
                    <a:prstClr val="white"/>
                  </a:solidFill>
                  <a:latin charset="-122" panose="02010600030101010101" typeface="黑体"/>
                  <a:ea charset="-122" panose="02010600030101010101" typeface="黑体"/>
                </a:rPr>
                <a:t>标题文字</a:t>
              </a:r>
            </a:p>
          </p:txBody>
        </p:sp>
      </p:grpSp>
      <p:grpSp>
        <p:nvGrpSpPr>
          <p:cNvPr id="86" name="组合 85"/>
          <p:cNvGrpSpPr/>
          <p:nvPr/>
        </p:nvGrpSpPr>
        <p:grpSpPr>
          <a:xfrm>
            <a:off x="6618559" y="1931488"/>
            <a:ext cx="4182564" cy="910084"/>
            <a:chOff x="4675437" y="1448616"/>
            <a:chExt cx="3136923" cy="682563"/>
          </a:xfrm>
        </p:grpSpPr>
        <p:grpSp>
          <p:nvGrpSpPr>
            <p:cNvPr id="87" name="组合 86"/>
            <p:cNvGrpSpPr/>
            <p:nvPr/>
          </p:nvGrpSpPr>
          <p:grpSpPr>
            <a:xfrm>
              <a:off x="4675437" y="1448616"/>
              <a:ext cx="681185" cy="682563"/>
              <a:chOff x="7146423" y="413387"/>
              <a:chExt cx="495231" cy="496232"/>
            </a:xfrm>
          </p:grpSpPr>
          <p:grpSp>
            <p:nvGrpSpPr>
              <p:cNvPr id="89" name="组合 88"/>
              <p:cNvGrpSpPr/>
              <p:nvPr/>
            </p:nvGrpSpPr>
            <p:grpSpPr>
              <a:xfrm>
                <a:off x="7146423" y="413387"/>
                <a:ext cx="495231" cy="496232"/>
                <a:chOff x="1589596" y="810715"/>
                <a:chExt cx="2340698" cy="2345431"/>
              </a:xfrm>
            </p:grpSpPr>
            <p:grpSp>
              <p:nvGrpSpPr>
                <p:cNvPr id="98" name="组合 79"/>
                <p:cNvGrpSpPr/>
                <p:nvPr/>
              </p:nvGrpSpPr>
              <p:grpSpPr>
                <a:xfrm>
                  <a:off x="1589596" y="810715"/>
                  <a:ext cx="2340698" cy="2345431"/>
                  <a:chOff x="6379729" y="2488774"/>
                  <a:chExt cx="2513016" cy="2513016"/>
                </a:xfrm>
              </p:grpSpPr>
              <p:sp>
                <p:nvSpPr>
                  <p:cNvPr id="100"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chemeClr val="tx1"/>
                      </a:solidFill>
                      <a:latin charset="-122" panose="02010600030101010101" typeface="黑体"/>
                      <a:ea charset="-122" panose="02010600030101010101" typeface="黑体"/>
                    </a:endParaRPr>
                  </a:p>
                </p:txBody>
              </p:sp>
              <p:sp>
                <p:nvSpPr>
                  <p:cNvPr id="102"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chemeClr val="tx1"/>
                      </a:solidFill>
                      <a:latin charset="-122" panose="02010600030101010101" typeface="黑体"/>
                      <a:ea charset="-122" panose="02010600030101010101" typeface="黑体"/>
                    </a:endParaRPr>
                  </a:p>
                </p:txBody>
              </p:sp>
            </p:grpSp>
            <p:sp>
              <p:nvSpPr>
                <p:cNvPr id="99" name="椭圆 80"/>
                <p:cNvSpPr/>
                <p:nvPr/>
              </p:nvSpPr>
              <p:spPr bwMode="auto">
                <a:xfrm>
                  <a:off x="1932719" y="1141998"/>
                  <a:ext cx="1691507" cy="1694935"/>
                </a:xfrm>
                <a:prstGeom prst="ellipse">
                  <a:avLst/>
                </a:prstGeom>
                <a:gradFill>
                  <a:gsLst>
                    <a:gs pos="0">
                      <a:srgbClr val="E30000"/>
                    </a:gs>
                    <a:gs pos="100000">
                      <a:srgbClr val="760303"/>
                    </a:gs>
                  </a:gsLst>
                  <a:path path="circle">
                    <a:fillToRect b="50000" l="50000" r="50000" t="50000"/>
                  </a:path>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b="1" kern="0" lang="zh-CN" sz="1335">
                    <a:ln w="12700">
                      <a:solidFill>
                        <a:srgbClr val="01AB95">
                          <a:satMod val="155000"/>
                        </a:srgbClr>
                      </a:solidFill>
                      <a:prstDash val="solid"/>
                    </a:ln>
                    <a:solidFill>
                      <a:schemeClr val="tx1"/>
                    </a:solidFill>
                    <a:effectLst>
                      <a:outerShdw algn="tl" blurRad="41275" dir="1800000" dist="20320" rotWithShape="0">
                        <a:srgbClr val="000000">
                          <a:alpha val="40000"/>
                        </a:srgbClr>
                      </a:outerShdw>
                    </a:effectLst>
                    <a:latin charset="-122" panose="02010600030101010101" typeface="黑体"/>
                    <a:ea charset="-122" panose="02010600030101010101" typeface="黑体"/>
                  </a:endParaRPr>
                </a:p>
              </p:txBody>
            </p:sp>
          </p:grpSp>
          <p:sp>
            <p:nvSpPr>
              <p:cNvPr id="97" name="TextBox 96"/>
              <p:cNvSpPr txBox="1"/>
              <p:nvPr/>
            </p:nvSpPr>
            <p:spPr>
              <a:xfrm>
                <a:off x="7275321" y="557367"/>
                <a:ext cx="229557" cy="204835"/>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rPr>
                  <a:t>01</a:t>
                </a:r>
              </a:p>
            </p:txBody>
          </p:sp>
        </p:grpSp>
        <p:sp>
          <p:nvSpPr>
            <p:cNvPr id="88" name="TextBox 87"/>
            <p:cNvSpPr txBox="1"/>
            <p:nvPr/>
          </p:nvSpPr>
          <p:spPr>
            <a:xfrm>
              <a:off x="5611772" y="1476863"/>
              <a:ext cx="2200588" cy="305181"/>
            </a:xfrm>
            <a:prstGeom prst="rect">
              <a:avLst/>
            </a:prstGeom>
            <a:noFill/>
          </p:spPr>
          <p:txBody>
            <a:bodyPr bIns="0" lIns="0" rIns="0" rtlCol="0" tIns="0" wrap="square">
              <a:spAutoFit/>
            </a:bodyPr>
            <a:lstStyle/>
            <a:p>
              <a:r>
                <a:rPr altLang="en-US" lang="zh-CN" sz="1335">
                  <a:solidFill>
                    <a:schemeClr val="tx1"/>
                  </a:solidFill>
                  <a:latin charset="-122" panose="02010600030101010101" typeface="黑体"/>
                  <a:ea charset="-122" panose="02010600030101010101" typeface="黑体"/>
                </a:rPr>
                <a:t>单击此处添加文本单击此处添加文本</a:t>
              </a:r>
            </a:p>
            <a:p>
              <a:r>
                <a:rPr altLang="en-US" lang="zh-CN" sz="1335">
                  <a:solidFill>
                    <a:schemeClr val="tx1"/>
                  </a:solidFill>
                  <a:latin charset="-122" panose="02010600030101010101" typeface="黑体"/>
                  <a:ea charset="-122" panose="02010600030101010101" typeface="黑体"/>
                </a:rPr>
                <a:t>单击此处添加文本单击此处添加文本</a:t>
              </a:r>
            </a:p>
          </p:txBody>
        </p:sp>
      </p:grpSp>
      <p:grpSp>
        <p:nvGrpSpPr>
          <p:cNvPr id="117" name="组合 116"/>
          <p:cNvGrpSpPr/>
          <p:nvPr/>
        </p:nvGrpSpPr>
        <p:grpSpPr>
          <a:xfrm>
            <a:off x="7383674" y="3310505"/>
            <a:ext cx="3993513" cy="910084"/>
            <a:chOff x="5249273" y="2482879"/>
            <a:chExt cx="2995135" cy="682563"/>
          </a:xfrm>
        </p:grpSpPr>
        <p:grpSp>
          <p:nvGrpSpPr>
            <p:cNvPr id="118" name="组合 117"/>
            <p:cNvGrpSpPr/>
            <p:nvPr/>
          </p:nvGrpSpPr>
          <p:grpSpPr>
            <a:xfrm>
              <a:off x="5249273" y="2482879"/>
              <a:ext cx="681185" cy="682563"/>
              <a:chOff x="7146423" y="413387"/>
              <a:chExt cx="495231" cy="496232"/>
            </a:xfrm>
          </p:grpSpPr>
          <p:grpSp>
            <p:nvGrpSpPr>
              <p:cNvPr id="120" name="组合 119"/>
              <p:cNvGrpSpPr/>
              <p:nvPr/>
            </p:nvGrpSpPr>
            <p:grpSpPr>
              <a:xfrm>
                <a:off x="7146423" y="413387"/>
                <a:ext cx="495231" cy="496232"/>
                <a:chOff x="1589596" y="810715"/>
                <a:chExt cx="2340698" cy="2345431"/>
              </a:xfrm>
            </p:grpSpPr>
            <p:grpSp>
              <p:nvGrpSpPr>
                <p:cNvPr id="122" name="组合 79"/>
                <p:cNvGrpSpPr/>
                <p:nvPr/>
              </p:nvGrpSpPr>
              <p:grpSpPr>
                <a:xfrm>
                  <a:off x="1589596" y="810715"/>
                  <a:ext cx="2340698" cy="2345431"/>
                  <a:chOff x="6379729" y="2488774"/>
                  <a:chExt cx="2513016" cy="2513016"/>
                </a:xfrm>
              </p:grpSpPr>
              <p:sp>
                <p:nvSpPr>
                  <p:cNvPr id="124"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chemeClr val="tx1"/>
                      </a:solidFill>
                      <a:latin charset="-122" panose="02010600030101010101" typeface="黑体"/>
                      <a:ea charset="-122" panose="02010600030101010101" typeface="黑体"/>
                    </a:endParaRPr>
                  </a:p>
                </p:txBody>
              </p:sp>
              <p:sp>
                <p:nvSpPr>
                  <p:cNvPr id="125"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chemeClr val="tx1"/>
                      </a:solidFill>
                      <a:latin charset="-122" panose="02010600030101010101" typeface="黑体"/>
                      <a:ea charset="-122" panose="02010600030101010101" typeface="黑体"/>
                    </a:endParaRPr>
                  </a:p>
                </p:txBody>
              </p:sp>
            </p:grpSp>
            <p:sp>
              <p:nvSpPr>
                <p:cNvPr id="123" name="椭圆 80"/>
                <p:cNvSpPr/>
                <p:nvPr/>
              </p:nvSpPr>
              <p:spPr bwMode="auto">
                <a:xfrm>
                  <a:off x="1932719" y="1141998"/>
                  <a:ext cx="1691507" cy="1694935"/>
                </a:xfrm>
                <a:prstGeom prst="ellipse">
                  <a:avLst/>
                </a:prstGeom>
                <a:gradFill>
                  <a:gsLst>
                    <a:gs pos="0">
                      <a:srgbClr val="E30000"/>
                    </a:gs>
                    <a:gs pos="100000">
                      <a:srgbClr val="760303"/>
                    </a:gs>
                  </a:gsLst>
                  <a:path path="circle">
                    <a:fillToRect b="50000" l="50000" r="50000" t="50000"/>
                  </a:path>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b="1" kern="0" lang="zh-CN" sz="1335">
                    <a:ln w="12700">
                      <a:solidFill>
                        <a:srgbClr val="01AB95">
                          <a:satMod val="155000"/>
                        </a:srgbClr>
                      </a:solidFill>
                      <a:prstDash val="solid"/>
                    </a:ln>
                    <a:solidFill>
                      <a:schemeClr val="tx1"/>
                    </a:solidFill>
                    <a:effectLst>
                      <a:outerShdw algn="tl" blurRad="41275" dir="1800000" dist="20320" rotWithShape="0">
                        <a:srgbClr val="000000">
                          <a:alpha val="40000"/>
                        </a:srgbClr>
                      </a:outerShdw>
                    </a:effectLst>
                    <a:latin charset="-122" panose="02010600030101010101" typeface="黑体"/>
                    <a:ea charset="-122" panose="02010600030101010101" typeface="黑体"/>
                  </a:endParaRPr>
                </a:p>
              </p:txBody>
            </p:sp>
          </p:grpSp>
          <p:sp>
            <p:nvSpPr>
              <p:cNvPr id="121" name="TextBox 120"/>
              <p:cNvSpPr txBox="1"/>
              <p:nvPr/>
            </p:nvSpPr>
            <p:spPr>
              <a:xfrm>
                <a:off x="7282938" y="564984"/>
                <a:ext cx="229557" cy="204835"/>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rPr>
                  <a:t>02</a:t>
                </a:r>
              </a:p>
            </p:txBody>
          </p:sp>
        </p:grpSp>
        <p:sp>
          <p:nvSpPr>
            <p:cNvPr id="119" name="TextBox 118"/>
            <p:cNvSpPr txBox="1"/>
            <p:nvPr/>
          </p:nvSpPr>
          <p:spPr>
            <a:xfrm>
              <a:off x="6043819" y="2516931"/>
              <a:ext cx="2200588" cy="305181"/>
            </a:xfrm>
            <a:prstGeom prst="rect">
              <a:avLst/>
            </a:prstGeom>
            <a:noFill/>
          </p:spPr>
          <p:txBody>
            <a:bodyPr bIns="0" lIns="0" rIns="0" rtlCol="0" tIns="0" wrap="square">
              <a:spAutoFit/>
            </a:bodyPr>
            <a:lstStyle/>
            <a:p>
              <a:r>
                <a:rPr altLang="en-US" lang="zh-CN" sz="1335">
                  <a:solidFill>
                    <a:schemeClr val="tx1"/>
                  </a:solidFill>
                  <a:latin charset="-122" panose="02010600030101010101" typeface="黑体"/>
                  <a:ea charset="-122" panose="02010600030101010101" typeface="黑体"/>
                </a:rPr>
                <a:t>单击此处添加文本单击此处添加文本</a:t>
              </a:r>
            </a:p>
            <a:p>
              <a:r>
                <a:rPr altLang="en-US" lang="zh-CN" sz="1335">
                  <a:solidFill>
                    <a:schemeClr val="tx1"/>
                  </a:solidFill>
                  <a:latin charset="-122" panose="02010600030101010101" typeface="黑体"/>
                  <a:ea charset="-122" panose="02010600030101010101" typeface="黑体"/>
                </a:rPr>
                <a:t>单击此处添加文本单击此处添加文本</a:t>
              </a:r>
            </a:p>
          </p:txBody>
        </p:sp>
      </p:grpSp>
      <p:grpSp>
        <p:nvGrpSpPr>
          <p:cNvPr id="126" name="组合 125"/>
          <p:cNvGrpSpPr/>
          <p:nvPr/>
        </p:nvGrpSpPr>
        <p:grpSpPr>
          <a:xfrm>
            <a:off x="6622780" y="4769569"/>
            <a:ext cx="4107201" cy="910084"/>
            <a:chOff x="4678603" y="3577177"/>
            <a:chExt cx="3080401" cy="682563"/>
          </a:xfrm>
        </p:grpSpPr>
        <p:grpSp>
          <p:nvGrpSpPr>
            <p:cNvPr id="127" name="组合 126"/>
            <p:cNvGrpSpPr/>
            <p:nvPr/>
          </p:nvGrpSpPr>
          <p:grpSpPr>
            <a:xfrm>
              <a:off x="4678603" y="3577177"/>
              <a:ext cx="681185" cy="682563"/>
              <a:chOff x="7146423" y="413387"/>
              <a:chExt cx="495231" cy="496232"/>
            </a:xfrm>
          </p:grpSpPr>
          <p:grpSp>
            <p:nvGrpSpPr>
              <p:cNvPr id="129" name="组合 128"/>
              <p:cNvGrpSpPr/>
              <p:nvPr/>
            </p:nvGrpSpPr>
            <p:grpSpPr>
              <a:xfrm>
                <a:off x="7146423" y="413387"/>
                <a:ext cx="495231" cy="496232"/>
                <a:chOff x="1589596" y="810715"/>
                <a:chExt cx="2340698" cy="2345431"/>
              </a:xfrm>
            </p:grpSpPr>
            <p:grpSp>
              <p:nvGrpSpPr>
                <p:cNvPr id="131" name="组合 79"/>
                <p:cNvGrpSpPr/>
                <p:nvPr/>
              </p:nvGrpSpPr>
              <p:grpSpPr>
                <a:xfrm>
                  <a:off x="1589596" y="810715"/>
                  <a:ext cx="2340698" cy="2345431"/>
                  <a:chOff x="6379729" y="2488774"/>
                  <a:chExt cx="2513016" cy="2513016"/>
                </a:xfrm>
              </p:grpSpPr>
              <p:sp>
                <p:nvSpPr>
                  <p:cNvPr id="133"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chemeClr val="tx1"/>
                      </a:solidFill>
                      <a:latin charset="-122" panose="02010600030101010101" typeface="黑体"/>
                      <a:ea charset="-122" panose="02010600030101010101" typeface="黑体"/>
                    </a:endParaRPr>
                  </a:p>
                </p:txBody>
              </p:sp>
              <p:sp>
                <p:nvSpPr>
                  <p:cNvPr id="134" name="任意多边形 83"/>
                  <p:cNvSpPr/>
                  <p:nvPr/>
                </p:nvSpPr>
                <p:spPr>
                  <a:xfrm rot="16377237">
                    <a:off x="6409518" y="2506880"/>
                    <a:ext cx="2476803" cy="247680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chemeClr val="tx1"/>
                      </a:solidFill>
                      <a:latin charset="-122" panose="02010600030101010101" typeface="黑体"/>
                      <a:ea charset="-122" panose="02010600030101010101" typeface="黑体"/>
                    </a:endParaRPr>
                  </a:p>
                </p:txBody>
              </p:sp>
            </p:grpSp>
            <p:sp>
              <p:nvSpPr>
                <p:cNvPr id="132" name="椭圆 80"/>
                <p:cNvSpPr/>
                <p:nvPr/>
              </p:nvSpPr>
              <p:spPr bwMode="auto">
                <a:xfrm>
                  <a:off x="1932719" y="1141998"/>
                  <a:ext cx="1691507" cy="1694935"/>
                </a:xfrm>
                <a:prstGeom prst="ellipse">
                  <a:avLst/>
                </a:prstGeom>
                <a:gradFill>
                  <a:gsLst>
                    <a:gs pos="0">
                      <a:srgbClr val="E30000"/>
                    </a:gs>
                    <a:gs pos="100000">
                      <a:srgbClr val="760303"/>
                    </a:gs>
                  </a:gsLst>
                  <a:path path="circle">
                    <a:fillToRect b="50000" l="50000" r="50000" t="50000"/>
                  </a:path>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b="1" kern="0" lang="zh-CN" sz="1335">
                    <a:ln w="12700">
                      <a:solidFill>
                        <a:srgbClr val="01AB95">
                          <a:satMod val="155000"/>
                        </a:srgbClr>
                      </a:solidFill>
                      <a:prstDash val="solid"/>
                    </a:ln>
                    <a:solidFill>
                      <a:schemeClr val="tx1"/>
                    </a:solidFill>
                    <a:effectLst>
                      <a:outerShdw algn="tl" blurRad="41275" dir="1800000" dist="20320" rotWithShape="0">
                        <a:srgbClr val="000000">
                          <a:alpha val="40000"/>
                        </a:srgbClr>
                      </a:outerShdw>
                    </a:effectLst>
                    <a:latin charset="-122" panose="02010600030101010101" typeface="黑体"/>
                    <a:ea charset="-122" panose="02010600030101010101" typeface="黑体"/>
                  </a:endParaRPr>
                </a:p>
              </p:txBody>
            </p:sp>
          </p:grpSp>
          <p:sp>
            <p:nvSpPr>
              <p:cNvPr id="130" name="TextBox 129"/>
              <p:cNvSpPr txBox="1"/>
              <p:nvPr/>
            </p:nvSpPr>
            <p:spPr>
              <a:xfrm>
                <a:off x="7275322" y="564984"/>
                <a:ext cx="229557" cy="204835"/>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rPr>
                  <a:t>03</a:t>
                </a:r>
              </a:p>
            </p:txBody>
          </p:sp>
        </p:grpSp>
        <p:sp>
          <p:nvSpPr>
            <p:cNvPr id="128" name="TextBox 127"/>
            <p:cNvSpPr txBox="1"/>
            <p:nvPr/>
          </p:nvSpPr>
          <p:spPr>
            <a:xfrm>
              <a:off x="5558416" y="3631245"/>
              <a:ext cx="2200588" cy="305181"/>
            </a:xfrm>
            <a:prstGeom prst="rect">
              <a:avLst/>
            </a:prstGeom>
            <a:noFill/>
          </p:spPr>
          <p:txBody>
            <a:bodyPr bIns="0" lIns="0" rIns="0" rtlCol="0" tIns="0" wrap="square">
              <a:spAutoFit/>
            </a:bodyPr>
            <a:lstStyle/>
            <a:p>
              <a:r>
                <a:rPr altLang="en-US" lang="zh-CN" sz="1335">
                  <a:solidFill>
                    <a:schemeClr val="tx1"/>
                  </a:solidFill>
                  <a:latin charset="-122" panose="02010600030101010101" typeface="黑体"/>
                  <a:ea charset="-122" panose="02010600030101010101" typeface="黑体"/>
                </a:rPr>
                <a:t>单击此处添加文本单击此处添加文本</a:t>
              </a:r>
            </a:p>
            <a:p>
              <a:r>
                <a:rPr altLang="en-US" lang="zh-CN" sz="1335">
                  <a:solidFill>
                    <a:schemeClr val="tx1"/>
                  </a:solidFill>
                  <a:latin charset="-122" panose="02010600030101010101" typeface="黑体"/>
                  <a:ea charset="-122" panose="02010600030101010101" typeface="黑体"/>
                </a:rPr>
                <a:t>单击此处添加文本单击此处添加文本</a:t>
              </a:r>
            </a:p>
          </p:txBody>
        </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10600030101010101" typeface="黑体"/>
              <a:ea charset="-122" panose="02010600030101010101" typeface="黑体"/>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10600030101010101" typeface="黑体"/>
                <a:ea charset="-122" panose="02010600030101010101" typeface="黑体"/>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additive="base">
                                        <p:cTn dur="500" fill="hold" id="7"/>
                                        <p:tgtEl>
                                          <p:spTgt spid="63"/>
                                        </p:tgtEl>
                                        <p:attrNameLst>
                                          <p:attrName>ppt_x</p:attrName>
                                        </p:attrNameLst>
                                      </p:cBhvr>
                                      <p:tavLst>
                                        <p:tav tm="0">
                                          <p:val>
                                            <p:strVal val="#ppt_x"/>
                                          </p:val>
                                        </p:tav>
                                        <p:tav tm="100000">
                                          <p:val>
                                            <p:strVal val="#ppt_x"/>
                                          </p:val>
                                        </p:tav>
                                      </p:tavLst>
                                    </p:anim>
                                    <p:anim calcmode="lin" valueType="num">
                                      <p:cBhvr additive="base">
                                        <p:cTn dur="500" fill="hold" id="8"/>
                                        <p:tgtEl>
                                          <p:spTgt spid="6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57"/>
                                        </p:tgtEl>
                                        <p:attrNameLst>
                                          <p:attrName>style.visibility</p:attrName>
                                        </p:attrNameLst>
                                      </p:cBhvr>
                                      <p:to>
                                        <p:strVal val="visible"/>
                                      </p:to>
                                    </p:set>
                                    <p:animEffect filter="wipe(left)" transition="in">
                                      <p:cBhvr>
                                        <p:cTn dur="500" id="12"/>
                                        <p:tgtEl>
                                          <p:spTgt spid="57"/>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53" presetSubtype="0">
                                  <p:stCondLst>
                                    <p:cond delay="0"/>
                                  </p:stCondLst>
                                  <p:childTnLst>
                                    <p:set>
                                      <p:cBhvr>
                                        <p:cTn dur="1" fill="hold" id="16">
                                          <p:stCondLst>
                                            <p:cond delay="0"/>
                                          </p:stCondLst>
                                        </p:cTn>
                                        <p:tgtEl>
                                          <p:spTgt spid="72"/>
                                        </p:tgtEl>
                                        <p:attrNameLst>
                                          <p:attrName>style.visibility</p:attrName>
                                        </p:attrNameLst>
                                      </p:cBhvr>
                                      <p:to>
                                        <p:strVal val="visible"/>
                                      </p:to>
                                    </p:set>
                                    <p:anim calcmode="lin" valueType="num">
                                      <p:cBhvr>
                                        <p:cTn dur="500" fill="hold" id="17"/>
                                        <p:tgtEl>
                                          <p:spTgt spid="72"/>
                                        </p:tgtEl>
                                        <p:attrNameLst>
                                          <p:attrName>ppt_w</p:attrName>
                                        </p:attrNameLst>
                                      </p:cBhvr>
                                      <p:tavLst>
                                        <p:tav tm="0">
                                          <p:val>
                                            <p:fltVal val="0"/>
                                          </p:val>
                                        </p:tav>
                                        <p:tav tm="100000">
                                          <p:val>
                                            <p:strVal val="#ppt_w"/>
                                          </p:val>
                                        </p:tav>
                                      </p:tavLst>
                                    </p:anim>
                                    <p:anim calcmode="lin" valueType="num">
                                      <p:cBhvr>
                                        <p:cTn dur="500" fill="hold" id="18"/>
                                        <p:tgtEl>
                                          <p:spTgt spid="72"/>
                                        </p:tgtEl>
                                        <p:attrNameLst>
                                          <p:attrName>ppt_h</p:attrName>
                                        </p:attrNameLst>
                                      </p:cBhvr>
                                      <p:tavLst>
                                        <p:tav tm="0">
                                          <p:val>
                                            <p:fltVal val="0"/>
                                          </p:val>
                                        </p:tav>
                                        <p:tav tm="100000">
                                          <p:val>
                                            <p:strVal val="#ppt_h"/>
                                          </p:val>
                                        </p:tav>
                                      </p:tavLst>
                                    </p:anim>
                                    <p:animEffect filter="fade" transition="in">
                                      <p:cBhvr>
                                        <p:cTn dur="500" id="19"/>
                                        <p:tgtEl>
                                          <p:spTgt spid="72"/>
                                        </p:tgtEl>
                                      </p:cBhvr>
                                    </p:animEffect>
                                  </p:childTnLst>
                                </p:cTn>
                              </p:par>
                            </p:childTnLst>
                          </p:cTn>
                        </p:par>
                      </p:childTnLst>
                    </p:cTn>
                  </p:par>
                  <p:par>
                    <p:cTn fill="hold" id="20" nodeType="clickPar">
                      <p:stCondLst>
                        <p:cond delay="indefinite"/>
                      </p:stCondLst>
                      <p:childTnLst>
                        <p:par>
                          <p:cTn fill="hold" id="21" nodeType="afterGroup">
                            <p:stCondLst>
                              <p:cond delay="0"/>
                            </p:stCondLst>
                            <p:childTnLst>
                              <p:par>
                                <p:cTn fill="hold" id="22" nodeType="clickEffect" presetClass="entr" presetID="2" presetSubtype="2">
                                  <p:stCondLst>
                                    <p:cond delay="0"/>
                                  </p:stCondLst>
                                  <p:childTnLst>
                                    <p:set>
                                      <p:cBhvr>
                                        <p:cTn dur="1" fill="hold" id="23">
                                          <p:stCondLst>
                                            <p:cond delay="0"/>
                                          </p:stCondLst>
                                        </p:cTn>
                                        <p:tgtEl>
                                          <p:spTgt spid="86"/>
                                        </p:tgtEl>
                                        <p:attrNameLst>
                                          <p:attrName>style.visibility</p:attrName>
                                        </p:attrNameLst>
                                      </p:cBhvr>
                                      <p:to>
                                        <p:strVal val="visible"/>
                                      </p:to>
                                    </p:set>
                                    <p:anim calcmode="lin" valueType="num">
                                      <p:cBhvr additive="base">
                                        <p:cTn dur="500" fill="hold" id="24"/>
                                        <p:tgtEl>
                                          <p:spTgt spid="86"/>
                                        </p:tgtEl>
                                        <p:attrNameLst>
                                          <p:attrName>ppt_x</p:attrName>
                                        </p:attrNameLst>
                                      </p:cBhvr>
                                      <p:tavLst>
                                        <p:tav tm="0">
                                          <p:val>
                                            <p:strVal val="1+#ppt_w/2"/>
                                          </p:val>
                                        </p:tav>
                                        <p:tav tm="100000">
                                          <p:val>
                                            <p:strVal val="#ppt_x"/>
                                          </p:val>
                                        </p:tav>
                                      </p:tavLst>
                                    </p:anim>
                                    <p:anim calcmode="lin" valueType="num">
                                      <p:cBhvr additive="base">
                                        <p:cTn dur="500" fill="hold" id="25"/>
                                        <p:tgtEl>
                                          <p:spTgt spid="86"/>
                                        </p:tgtEl>
                                        <p:attrNameLst>
                                          <p:attrName>ppt_y</p:attrName>
                                        </p:attrNameLst>
                                      </p:cBhvr>
                                      <p:tavLst>
                                        <p:tav tm="0">
                                          <p:val>
                                            <p:strVal val="#ppt_y"/>
                                          </p:val>
                                        </p:tav>
                                        <p:tav tm="100000">
                                          <p:val>
                                            <p:strVal val="#ppt_y"/>
                                          </p:val>
                                        </p:tav>
                                      </p:tavLst>
                                    </p:anim>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2" presetSubtype="2">
                                  <p:stCondLst>
                                    <p:cond delay="0"/>
                                  </p:stCondLst>
                                  <p:childTnLst>
                                    <p:set>
                                      <p:cBhvr>
                                        <p:cTn dur="1" fill="hold" id="29">
                                          <p:stCondLst>
                                            <p:cond delay="0"/>
                                          </p:stCondLst>
                                        </p:cTn>
                                        <p:tgtEl>
                                          <p:spTgt spid="117"/>
                                        </p:tgtEl>
                                        <p:attrNameLst>
                                          <p:attrName>style.visibility</p:attrName>
                                        </p:attrNameLst>
                                      </p:cBhvr>
                                      <p:to>
                                        <p:strVal val="visible"/>
                                      </p:to>
                                    </p:set>
                                    <p:anim calcmode="lin" valueType="num">
                                      <p:cBhvr additive="base">
                                        <p:cTn dur="500" fill="hold" id="30"/>
                                        <p:tgtEl>
                                          <p:spTgt spid="117"/>
                                        </p:tgtEl>
                                        <p:attrNameLst>
                                          <p:attrName>ppt_x</p:attrName>
                                        </p:attrNameLst>
                                      </p:cBhvr>
                                      <p:tavLst>
                                        <p:tav tm="0">
                                          <p:val>
                                            <p:strVal val="1+#ppt_w/2"/>
                                          </p:val>
                                        </p:tav>
                                        <p:tav tm="100000">
                                          <p:val>
                                            <p:strVal val="#ppt_x"/>
                                          </p:val>
                                        </p:tav>
                                      </p:tavLst>
                                    </p:anim>
                                    <p:anim calcmode="lin" valueType="num">
                                      <p:cBhvr additive="base">
                                        <p:cTn dur="500" fill="hold" id="31"/>
                                        <p:tgtEl>
                                          <p:spTgt spid="117"/>
                                        </p:tgtEl>
                                        <p:attrNameLst>
                                          <p:attrName>ppt_y</p:attrName>
                                        </p:attrNameLst>
                                      </p:cBhvr>
                                      <p:tavLst>
                                        <p:tav tm="0">
                                          <p:val>
                                            <p:strVal val="#ppt_y"/>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id="34" nodeType="clickEffect" presetClass="entr" presetID="2" presetSubtype="2">
                                  <p:stCondLst>
                                    <p:cond delay="0"/>
                                  </p:stCondLst>
                                  <p:childTnLst>
                                    <p:set>
                                      <p:cBhvr>
                                        <p:cTn dur="1" fill="hold" id="35">
                                          <p:stCondLst>
                                            <p:cond delay="0"/>
                                          </p:stCondLst>
                                        </p:cTn>
                                        <p:tgtEl>
                                          <p:spTgt spid="126"/>
                                        </p:tgtEl>
                                        <p:attrNameLst>
                                          <p:attrName>style.visibility</p:attrName>
                                        </p:attrNameLst>
                                      </p:cBhvr>
                                      <p:to>
                                        <p:strVal val="visible"/>
                                      </p:to>
                                    </p:set>
                                    <p:anim calcmode="lin" valueType="num">
                                      <p:cBhvr additive="base">
                                        <p:cTn dur="500" fill="hold" id="36"/>
                                        <p:tgtEl>
                                          <p:spTgt spid="126"/>
                                        </p:tgtEl>
                                        <p:attrNameLst>
                                          <p:attrName>ppt_x</p:attrName>
                                        </p:attrNameLst>
                                      </p:cBhvr>
                                      <p:tavLst>
                                        <p:tav tm="0">
                                          <p:val>
                                            <p:strVal val="1+#ppt_w/2"/>
                                          </p:val>
                                        </p:tav>
                                        <p:tav tm="100000">
                                          <p:val>
                                            <p:strVal val="#ppt_x"/>
                                          </p:val>
                                        </p:tav>
                                      </p:tavLst>
                                    </p:anim>
                                    <p:anim calcmode="lin" valueType="num">
                                      <p:cBhvr additive="base">
                                        <p:cTn dur="500" fill="hold" id="37"/>
                                        <p:tgtEl>
                                          <p:spTgt spid="1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2" name="组合 1"/>
          <p:cNvGrpSpPr/>
          <p:nvPr/>
        </p:nvGrpSpPr>
        <p:grpSpPr>
          <a:xfrm>
            <a:off x="970887" y="1468575"/>
            <a:ext cx="3443463" cy="2166817"/>
            <a:chOff x="727715" y="1186204"/>
            <a:chExt cx="2582597" cy="1625113"/>
          </a:xfrm>
        </p:grpSpPr>
        <p:sp>
          <p:nvSpPr>
            <p:cNvPr id="50" name="Down Arrow Callout 133"/>
            <p:cNvSpPr/>
            <p:nvPr/>
          </p:nvSpPr>
          <p:spPr>
            <a:xfrm>
              <a:off x="727715" y="1186204"/>
              <a:ext cx="2582597" cy="1625113"/>
            </a:xfrm>
            <a:prstGeom prst="downArrowCallout">
              <a:avLst>
                <a:gd fmla="val 25776" name="adj1"/>
                <a:gd fmla="val 9254" name="adj2"/>
                <a:gd fmla="val 9254" name="adj3"/>
                <a:gd fmla="val 90746" name="adj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51" name="TextBox 50"/>
            <p:cNvSpPr txBox="1"/>
            <p:nvPr/>
          </p:nvSpPr>
          <p:spPr>
            <a:xfrm>
              <a:off x="1078513" y="1796315"/>
              <a:ext cx="1923767" cy="445770"/>
            </a:xfrm>
            <a:prstGeom prst="rect">
              <a:avLst/>
            </a:prstGeom>
            <a:noFill/>
          </p:spPr>
          <p:txBody>
            <a:bodyPr anchor="t" lIns="0" rtlCol="0" tIns="0" wrap="square">
              <a:spAutoFit/>
            </a:bodyPr>
            <a:lstStyle/>
            <a:p>
              <a:r>
                <a:rPr altLang="en-US" lang="zh-CN" sz="1200">
                  <a:latin charset="-122" panose="02010600030101010101" typeface="黑体"/>
                  <a:ea charset="-122" panose="02010600030101010101" typeface="黑体"/>
                </a:rPr>
                <a:t>单击此处添加文本单击此处添加文本</a:t>
              </a:r>
            </a:p>
            <a:p>
              <a:r>
                <a:rPr altLang="en-US" lang="zh-CN" sz="1200">
                  <a:latin charset="-122" panose="02010600030101010101" typeface="黑体"/>
                  <a:ea charset="-122" panose="02010600030101010101" typeface="黑体"/>
                </a:rPr>
                <a:t>单击此处添加文本单击此处添加文本</a:t>
              </a:r>
            </a:p>
            <a:p>
              <a:r>
                <a:rPr altLang="en-US" lang="zh-CN" sz="1200">
                  <a:latin charset="-122" panose="02010600030101010101" typeface="黑体"/>
                  <a:ea charset="-122" panose="02010600030101010101" typeface="黑体"/>
                </a:rPr>
                <a:t>单击此处添加文本单击此处添加文本</a:t>
              </a:r>
            </a:p>
          </p:txBody>
        </p:sp>
        <p:sp>
          <p:nvSpPr>
            <p:cNvPr id="52" name="TextBox 51"/>
            <p:cNvSpPr txBox="1"/>
            <p:nvPr/>
          </p:nvSpPr>
          <p:spPr>
            <a:xfrm>
              <a:off x="1611821" y="1476395"/>
              <a:ext cx="814387"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sp>
        <p:nvSpPr>
          <p:cNvPr id="58" name="TextBox 57"/>
          <p:cNvSpPr txBox="1"/>
          <p:nvPr/>
        </p:nvSpPr>
        <p:spPr>
          <a:xfrm>
            <a:off x="5318700" y="3328778"/>
            <a:ext cx="1625600" cy="243840"/>
          </a:xfrm>
          <a:prstGeom prst="rect">
            <a:avLst/>
          </a:prstGeom>
          <a:noFill/>
        </p:spPr>
        <p:txBody>
          <a:bodyPr anchor="t" bIns="0" lIns="0" rIns="0" rtlCol="0" tIns="0" wrap="none">
            <a:spAutoFit/>
          </a:bodyPr>
          <a:lstStyle/>
          <a:p>
            <a:pPr algn="ctr"/>
            <a:r>
              <a:rPr altLang="en-US" b="1" lang="zh-CN" smtClean="0" sz="1600">
                <a:solidFill>
                  <a:srgbClr val="C00000"/>
                </a:solidFill>
                <a:latin charset="-122" panose="02010600030101010101" typeface="黑体"/>
                <a:ea charset="-122" panose="02010600030101010101" typeface="黑体"/>
              </a:rPr>
              <a:t>单击此处添加文本</a:t>
            </a:r>
          </a:p>
        </p:txBody>
      </p:sp>
      <p:grpSp>
        <p:nvGrpSpPr>
          <p:cNvPr id="4" name="组合 3"/>
          <p:cNvGrpSpPr/>
          <p:nvPr/>
        </p:nvGrpSpPr>
        <p:grpSpPr>
          <a:xfrm>
            <a:off x="5707820" y="2261514"/>
            <a:ext cx="847229" cy="847229"/>
            <a:chOff x="4529354" y="932804"/>
            <a:chExt cx="806358" cy="806358"/>
          </a:xfrm>
        </p:grpSpPr>
        <p:grpSp>
          <p:nvGrpSpPr>
            <p:cNvPr id="109" name="组合 108"/>
            <p:cNvGrpSpPr/>
            <p:nvPr/>
          </p:nvGrpSpPr>
          <p:grpSpPr>
            <a:xfrm>
              <a:off x="4529354" y="932804"/>
              <a:ext cx="806358" cy="806358"/>
              <a:chOff x="3724322" y="1908536"/>
              <a:chExt cx="1329153" cy="1329153"/>
            </a:xfrm>
          </p:grpSpPr>
          <p:sp>
            <p:nvSpPr>
              <p:cNvPr id="111" name="椭圆 11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12" name="椭圆 11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99" name="Freeform 144"/>
            <p:cNvSpPr>
              <a:spLocks noEditPoints="1"/>
            </p:cNvSpPr>
            <p:nvPr/>
          </p:nvSpPr>
          <p:spPr bwMode="auto">
            <a:xfrm>
              <a:off x="4749786" y="1205938"/>
              <a:ext cx="332846" cy="288640"/>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b="b" l="0" r="r" t="0"/>
              <a:pathLst>
                <a:path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grpSp>
        <p:nvGrpSpPr>
          <p:cNvPr id="6" name="组合 5"/>
          <p:cNvGrpSpPr/>
          <p:nvPr/>
        </p:nvGrpSpPr>
        <p:grpSpPr>
          <a:xfrm>
            <a:off x="9151346" y="4472846"/>
            <a:ext cx="847229" cy="847229"/>
            <a:chOff x="8057061" y="3375186"/>
            <a:chExt cx="635422" cy="635422"/>
          </a:xfrm>
        </p:grpSpPr>
        <p:grpSp>
          <p:nvGrpSpPr>
            <p:cNvPr id="124" name="组合 123"/>
            <p:cNvGrpSpPr/>
            <p:nvPr/>
          </p:nvGrpSpPr>
          <p:grpSpPr>
            <a:xfrm>
              <a:off x="8057061" y="3375186"/>
              <a:ext cx="635422" cy="635422"/>
              <a:chOff x="3724322" y="1908536"/>
              <a:chExt cx="1329153" cy="1329153"/>
            </a:xfrm>
          </p:grpSpPr>
          <p:sp>
            <p:nvSpPr>
              <p:cNvPr id="126" name="椭圆 125"/>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27" name="椭圆 126"/>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100" name="Freeform 20"/>
            <p:cNvSpPr/>
            <p:nvPr/>
          </p:nvSpPr>
          <p:spPr bwMode="auto">
            <a:xfrm>
              <a:off x="8245635" y="3596276"/>
              <a:ext cx="246092" cy="246089"/>
            </a:xfrm>
            <a:custGeom>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b="b" l="0" r="r" t="0"/>
              <a:pathLst>
                <a:path h="55" w="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grpSp>
        <p:nvGrpSpPr>
          <p:cNvPr id="5" name="组合 4"/>
          <p:cNvGrpSpPr/>
          <p:nvPr/>
        </p:nvGrpSpPr>
        <p:grpSpPr>
          <a:xfrm>
            <a:off x="2274306" y="4117882"/>
            <a:ext cx="847229" cy="847229"/>
            <a:chOff x="1316606" y="4114400"/>
            <a:chExt cx="635422" cy="635422"/>
          </a:xfrm>
        </p:grpSpPr>
        <p:grpSp>
          <p:nvGrpSpPr>
            <p:cNvPr id="119" name="组合 118"/>
            <p:cNvGrpSpPr/>
            <p:nvPr/>
          </p:nvGrpSpPr>
          <p:grpSpPr>
            <a:xfrm>
              <a:off x="1316606" y="4114400"/>
              <a:ext cx="635422" cy="635422"/>
              <a:chOff x="3724322" y="1908536"/>
              <a:chExt cx="1329153" cy="1329153"/>
            </a:xfrm>
          </p:grpSpPr>
          <p:sp>
            <p:nvSpPr>
              <p:cNvPr id="121" name="椭圆 120"/>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22" name="椭圆 121"/>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98" name="Freeform 56"/>
            <p:cNvSpPr>
              <a:spLocks noEditPoints="1"/>
            </p:cNvSpPr>
            <p:nvPr/>
          </p:nvSpPr>
          <p:spPr bwMode="auto">
            <a:xfrm>
              <a:off x="1468934" y="4282875"/>
              <a:ext cx="298473" cy="2984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grpSp>
        <p:nvGrpSpPr>
          <p:cNvPr id="8" name="组合 7"/>
          <p:cNvGrpSpPr/>
          <p:nvPr/>
        </p:nvGrpSpPr>
        <p:grpSpPr>
          <a:xfrm>
            <a:off x="1030738" y="3679733"/>
            <a:ext cx="3323760" cy="239989"/>
            <a:chOff x="772603" y="2844572"/>
            <a:chExt cx="2492820" cy="179992"/>
          </a:xfrm>
          <a:gradFill>
            <a:gsLst>
              <a:gs pos="0">
                <a:srgbClr val="E30000"/>
              </a:gs>
              <a:gs pos="100000">
                <a:srgbClr val="760303"/>
              </a:gs>
            </a:gsLst>
            <a:lin ang="2700000" scaled="0"/>
          </a:gradFill>
        </p:grpSpPr>
        <p:cxnSp>
          <p:nvCxnSpPr>
            <p:cNvPr id="48" name="Straight Connector 101"/>
            <p:cNvCxnSpPr/>
            <p:nvPr/>
          </p:nvCxnSpPr>
          <p:spPr>
            <a:xfrm flipH="1">
              <a:off x="772603"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925033" y="2844572"/>
              <a:ext cx="179992" cy="179992"/>
            </a:xfrm>
            <a:prstGeom prst="ellipse">
              <a:avLst/>
            </a:prstGeom>
            <a:grpFill/>
            <a:ln w="28575">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latin charset="-122" panose="02010600030101010101" typeface="黑体"/>
                <a:ea charset="-122" panose="02010600030101010101" typeface="黑体"/>
              </a:endParaRPr>
            </a:p>
          </p:txBody>
        </p:sp>
      </p:grpSp>
      <p:grpSp>
        <p:nvGrpSpPr>
          <p:cNvPr id="9" name="组合 8"/>
          <p:cNvGrpSpPr/>
          <p:nvPr/>
        </p:nvGrpSpPr>
        <p:grpSpPr>
          <a:xfrm>
            <a:off x="4469618" y="3679733"/>
            <a:ext cx="3323760" cy="239989"/>
            <a:chOff x="3351763" y="2844572"/>
            <a:chExt cx="2492820" cy="179992"/>
          </a:xfrm>
          <a:gradFill>
            <a:gsLst>
              <a:gs pos="0">
                <a:srgbClr val="E30000"/>
              </a:gs>
              <a:gs pos="100000">
                <a:srgbClr val="760303"/>
              </a:gs>
            </a:gsLst>
            <a:lin ang="2700000" scaled="0"/>
          </a:gradFill>
        </p:grpSpPr>
        <p:cxnSp>
          <p:nvCxnSpPr>
            <p:cNvPr id="57" name="Straight Connector 141"/>
            <p:cNvCxnSpPr/>
            <p:nvPr/>
          </p:nvCxnSpPr>
          <p:spPr>
            <a:xfrm flipH="1">
              <a:off x="3351763"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38" name="椭圆 137"/>
            <p:cNvSpPr/>
            <p:nvPr/>
          </p:nvSpPr>
          <p:spPr>
            <a:xfrm>
              <a:off x="4503648" y="2844572"/>
              <a:ext cx="179992" cy="179992"/>
            </a:xfrm>
            <a:prstGeom prst="ellipse">
              <a:avLst/>
            </a:prstGeom>
            <a:grpFill/>
            <a:ln w="28575">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latin charset="-122" panose="02010600030101010101" typeface="黑体"/>
                <a:ea charset="-122" panose="02010600030101010101" typeface="黑体"/>
              </a:endParaRPr>
            </a:p>
          </p:txBody>
        </p:sp>
      </p:grpSp>
      <p:grpSp>
        <p:nvGrpSpPr>
          <p:cNvPr id="10" name="组合 9"/>
          <p:cNvGrpSpPr/>
          <p:nvPr/>
        </p:nvGrpSpPr>
        <p:grpSpPr>
          <a:xfrm>
            <a:off x="7913080" y="3679733"/>
            <a:ext cx="3323760" cy="239989"/>
            <a:chOff x="5934360" y="2844572"/>
            <a:chExt cx="2492820" cy="179992"/>
          </a:xfrm>
          <a:gradFill>
            <a:gsLst>
              <a:gs pos="0">
                <a:srgbClr val="E30000">
                  <a:alpha val="100000"/>
                </a:srgbClr>
              </a:gs>
              <a:gs pos="100000">
                <a:srgbClr val="760303"/>
              </a:gs>
            </a:gsLst>
            <a:lin ang="2700000" scaled="0"/>
          </a:gradFill>
        </p:grpSpPr>
        <p:cxnSp>
          <p:nvCxnSpPr>
            <p:cNvPr id="83" name="Straight Connector 149"/>
            <p:cNvCxnSpPr/>
            <p:nvPr/>
          </p:nvCxnSpPr>
          <p:spPr>
            <a:xfrm flipH="1">
              <a:off x="5934360" y="2937696"/>
              <a:ext cx="2492820" cy="0"/>
            </a:xfrm>
            <a:prstGeom prst="line">
              <a:avLst/>
            </a:prstGeom>
            <a:grpFill/>
            <a:ln w="1905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0" name="椭圆 139"/>
            <p:cNvSpPr/>
            <p:nvPr/>
          </p:nvSpPr>
          <p:spPr>
            <a:xfrm>
              <a:off x="7065216" y="2844572"/>
              <a:ext cx="179992" cy="179992"/>
            </a:xfrm>
            <a:prstGeom prst="ellipse">
              <a:avLst/>
            </a:prstGeom>
            <a:grpFill/>
            <a:ln w="28575">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latin charset="-122" panose="02010600030101010101" typeface="黑体"/>
                <a:ea charset="-122" panose="02010600030101010101" typeface="黑体"/>
              </a:endParaRPr>
            </a:p>
          </p:txBody>
        </p:sp>
      </p:grpSp>
      <p:grpSp>
        <p:nvGrpSpPr>
          <p:cNvPr id="12" name="组合 11"/>
          <p:cNvGrpSpPr/>
          <p:nvPr/>
        </p:nvGrpSpPr>
        <p:grpSpPr>
          <a:xfrm>
            <a:off x="7853228" y="1494887"/>
            <a:ext cx="3443463" cy="2166817"/>
            <a:chOff x="5889471" y="1205938"/>
            <a:chExt cx="2582597" cy="1625113"/>
          </a:xfrm>
        </p:grpSpPr>
        <p:sp>
          <p:nvSpPr>
            <p:cNvPr id="92" name="Down Arrow Callout 152"/>
            <p:cNvSpPr/>
            <p:nvPr/>
          </p:nvSpPr>
          <p:spPr>
            <a:xfrm>
              <a:off x="5889471" y="1205938"/>
              <a:ext cx="2582597" cy="1625113"/>
            </a:xfrm>
            <a:prstGeom prst="downArrowCallout">
              <a:avLst>
                <a:gd fmla="val 25776" name="adj1"/>
                <a:gd fmla="val 9254" name="adj2"/>
                <a:gd fmla="val 9254" name="adj3"/>
                <a:gd fmla="val 90746" name="adj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141" name="TextBox 140"/>
            <p:cNvSpPr txBox="1"/>
            <p:nvPr/>
          </p:nvSpPr>
          <p:spPr>
            <a:xfrm>
              <a:off x="6214709" y="1796315"/>
              <a:ext cx="1923767" cy="445770"/>
            </a:xfrm>
            <a:prstGeom prst="rect">
              <a:avLst/>
            </a:prstGeom>
            <a:noFill/>
          </p:spPr>
          <p:txBody>
            <a:bodyPr anchor="t" lIns="0" rtlCol="0" tIns="0" wrap="square">
              <a:spAutoFit/>
            </a:bodyPr>
            <a:lstStyle/>
            <a:p>
              <a:r>
                <a:rPr altLang="en-US" lang="zh-CN" sz="1200">
                  <a:latin charset="-122" panose="02010600030101010101" typeface="黑体"/>
                  <a:ea charset="-122" panose="02010600030101010101" typeface="黑体"/>
                </a:rPr>
                <a:t>单击此处添加文本单击此处添加文本</a:t>
              </a:r>
            </a:p>
            <a:p>
              <a:r>
                <a:rPr altLang="en-US" lang="zh-CN" sz="1200">
                  <a:latin charset="-122" panose="02010600030101010101" typeface="黑体"/>
                  <a:ea charset="-122" panose="02010600030101010101" typeface="黑体"/>
                </a:rPr>
                <a:t>单击此处添加文本单击此处添加文本</a:t>
              </a:r>
            </a:p>
            <a:p>
              <a:r>
                <a:rPr altLang="en-US" lang="zh-CN" sz="1200">
                  <a:latin charset="-122" panose="02010600030101010101" typeface="黑体"/>
                  <a:ea charset="-122" panose="02010600030101010101" typeface="黑体"/>
                </a:rPr>
                <a:t>单击此处添加文本单击此处添加文本</a:t>
              </a:r>
            </a:p>
          </p:txBody>
        </p:sp>
        <p:sp>
          <p:nvSpPr>
            <p:cNvPr id="142" name="TextBox 141"/>
            <p:cNvSpPr txBox="1"/>
            <p:nvPr/>
          </p:nvSpPr>
          <p:spPr>
            <a:xfrm>
              <a:off x="6748018" y="1476395"/>
              <a:ext cx="814387"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grpSp>
        <p:nvGrpSpPr>
          <p:cNvPr id="13" name="组合 12"/>
          <p:cNvGrpSpPr/>
          <p:nvPr/>
        </p:nvGrpSpPr>
        <p:grpSpPr>
          <a:xfrm>
            <a:off x="4409767" y="3983266"/>
            <a:ext cx="3443463" cy="2166817"/>
            <a:chOff x="3306875" y="3072222"/>
            <a:chExt cx="2582597" cy="1625113"/>
          </a:xfrm>
        </p:grpSpPr>
        <p:sp>
          <p:nvSpPr>
            <p:cNvPr id="59" name="Down Arrow Callout 144"/>
            <p:cNvSpPr/>
            <p:nvPr/>
          </p:nvSpPr>
          <p:spPr>
            <a:xfrm flipV="1">
              <a:off x="3306875" y="3072222"/>
              <a:ext cx="2582597" cy="1625113"/>
            </a:xfrm>
            <a:prstGeom prst="downArrowCallout">
              <a:avLst>
                <a:gd fmla="val 25776" name="adj1"/>
                <a:gd fmla="val 9254" name="adj2"/>
                <a:gd fmla="val 9254" name="adj3"/>
                <a:gd fmla="val 90746" name="adj4"/>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143" name="TextBox 142"/>
            <p:cNvSpPr txBox="1"/>
            <p:nvPr/>
          </p:nvSpPr>
          <p:spPr>
            <a:xfrm>
              <a:off x="3614990" y="3882305"/>
              <a:ext cx="1923767" cy="445770"/>
            </a:xfrm>
            <a:prstGeom prst="rect">
              <a:avLst/>
            </a:prstGeom>
            <a:noFill/>
          </p:spPr>
          <p:txBody>
            <a:bodyPr anchor="t" lIns="0" rtlCol="0" tIns="0" wrap="square">
              <a:spAutoFit/>
            </a:bodyPr>
            <a:lstStyle/>
            <a:p>
              <a:r>
                <a:rPr altLang="en-US" lang="zh-CN" sz="1200">
                  <a:latin charset="-122" panose="02010600030101010101" typeface="黑体"/>
                  <a:ea charset="-122" panose="02010600030101010101" typeface="黑体"/>
                </a:rPr>
                <a:t>单击此处添加文本单击此处添加文本</a:t>
              </a:r>
            </a:p>
            <a:p>
              <a:r>
                <a:rPr altLang="en-US" lang="zh-CN" sz="1200">
                  <a:latin charset="-122" panose="02010600030101010101" typeface="黑体"/>
                  <a:ea charset="-122" panose="02010600030101010101" typeface="黑体"/>
                </a:rPr>
                <a:t>单击此处添加文本单击此处添加文本</a:t>
              </a:r>
            </a:p>
            <a:p>
              <a:r>
                <a:rPr altLang="en-US" lang="zh-CN" sz="1200">
                  <a:latin charset="-122" panose="02010600030101010101" typeface="黑体"/>
                  <a:ea charset="-122" panose="02010600030101010101" typeface="黑体"/>
                </a:rPr>
                <a:t>单击此处添加文本单击此处添加文本</a:t>
              </a:r>
            </a:p>
          </p:txBody>
        </p:sp>
        <p:sp>
          <p:nvSpPr>
            <p:cNvPr id="144" name="TextBox 143"/>
            <p:cNvSpPr txBox="1"/>
            <p:nvPr/>
          </p:nvSpPr>
          <p:spPr>
            <a:xfrm>
              <a:off x="4148298" y="3562385"/>
              <a:ext cx="814387" cy="244031"/>
            </a:xfrm>
            <a:prstGeom prst="rect">
              <a:avLst/>
            </a:prstGeom>
            <a:noFill/>
          </p:spPr>
          <p:txBody>
            <a:bodyPr anchor="t" bIns="0" lIns="0" rIns="0" rtlCol="0" tIns="0" wrap="none">
              <a:spAutoFit/>
            </a:bodyPr>
            <a:lstStyle/>
            <a:p>
              <a:pPr algn="ctr"/>
              <a:r>
                <a:rPr altLang="en-US" b="1" lang="zh-CN" smtClean="0" sz="2135">
                  <a:solidFill>
                    <a:srgbClr val="C00000"/>
                  </a:solidFill>
                  <a:latin charset="-122" panose="02010600030101010101" typeface="黑体"/>
                  <a:ea charset="-122" panose="02010600030101010101" typeface="黑体"/>
                </a:rPr>
                <a:t>标题文字</a:t>
              </a:r>
            </a:p>
          </p:txBody>
        </p:sp>
      </p:grpSp>
      <p:sp>
        <p:nvSpPr>
          <p:cNvPr id="148" name="TextBox 147"/>
          <p:cNvSpPr txBox="1"/>
          <p:nvPr/>
        </p:nvSpPr>
        <p:spPr>
          <a:xfrm>
            <a:off x="1908328" y="5149645"/>
            <a:ext cx="1625600" cy="243840"/>
          </a:xfrm>
          <a:prstGeom prst="rect">
            <a:avLst/>
          </a:prstGeom>
          <a:noFill/>
        </p:spPr>
        <p:txBody>
          <a:bodyPr anchor="t" bIns="0" lIns="0" rIns="0" rtlCol="0" tIns="0" wrap="none">
            <a:spAutoFit/>
          </a:bodyPr>
          <a:lstStyle/>
          <a:p>
            <a:pPr algn="ctr"/>
            <a:r>
              <a:rPr altLang="en-US" b="1" lang="zh-CN" smtClean="0" sz="1600">
                <a:solidFill>
                  <a:srgbClr val="C00000"/>
                </a:solidFill>
                <a:latin charset="-122" panose="02010600030101010101" typeface="黑体"/>
                <a:ea charset="-122" panose="02010600030101010101" typeface="黑体"/>
              </a:rPr>
              <a:t>单击此处添加文本</a:t>
            </a:r>
          </a:p>
        </p:txBody>
      </p:sp>
      <p:sp>
        <p:nvSpPr>
          <p:cNvPr id="149" name="TextBox 148"/>
          <p:cNvSpPr txBox="1"/>
          <p:nvPr/>
        </p:nvSpPr>
        <p:spPr>
          <a:xfrm>
            <a:off x="8762161" y="4126263"/>
            <a:ext cx="1625600" cy="243840"/>
          </a:xfrm>
          <a:prstGeom prst="rect">
            <a:avLst/>
          </a:prstGeom>
          <a:noFill/>
        </p:spPr>
        <p:txBody>
          <a:bodyPr anchor="t" bIns="0" lIns="0" rIns="0" rtlCol="0" tIns="0" wrap="none">
            <a:spAutoFit/>
          </a:bodyPr>
          <a:lstStyle/>
          <a:p>
            <a:pPr algn="ctr"/>
            <a:r>
              <a:rPr altLang="en-US" b="1" lang="zh-CN" smtClean="0" sz="1600">
                <a:solidFill>
                  <a:srgbClr val="C00000"/>
                </a:solidFill>
                <a:latin charset="-122" panose="02010600030101010101" typeface="黑体"/>
                <a:ea charset="-122" panose="02010600030101010101" typeface="黑体"/>
              </a:rPr>
              <a:t>单击此处添加文本</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10600030101010101" typeface="黑体"/>
              <a:ea charset="-122" panose="02010600030101010101" typeface="黑体"/>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0-#ppt_w/2"/>
                                          </p:val>
                                        </p:tav>
                                        <p:tav tm="100000">
                                          <p:val>
                                            <p:strVal val="#ppt_x"/>
                                          </p:val>
                                        </p:tav>
                                      </p:tavLst>
                                    </p:anim>
                                    <p:anim calcmode="lin" valueType="num">
                                      <p:cBhvr additive="base">
                                        <p:cTn dur="500" fill="hold" id="8"/>
                                        <p:tgtEl>
                                          <p:spTgt spid="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0-#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42" presetSubtype="0">
                                  <p:stCondLst>
                                    <p:cond delay="0"/>
                                  </p:stCondLst>
                                  <p:childTnLst>
                                    <p:set>
                                      <p:cBhvr>
                                        <p:cTn dur="1" fill="hold" id="20">
                                          <p:stCondLst>
                                            <p:cond delay="0"/>
                                          </p:stCondLst>
                                        </p:cTn>
                                        <p:tgtEl>
                                          <p:spTgt spid="2"/>
                                        </p:tgtEl>
                                        <p:attrNameLst>
                                          <p:attrName>style.visibility</p:attrName>
                                        </p:attrNameLst>
                                      </p:cBhvr>
                                      <p:to>
                                        <p:strVal val="visible"/>
                                      </p:to>
                                    </p:set>
                                    <p:animEffect filter="fade" transition="in">
                                      <p:cBhvr>
                                        <p:cTn dur="500" id="21"/>
                                        <p:tgtEl>
                                          <p:spTgt spid="2"/>
                                        </p:tgtEl>
                                      </p:cBhvr>
                                    </p:animEffect>
                                    <p:anim calcmode="lin" valueType="num">
                                      <p:cBhvr>
                                        <p:cTn dur="500" fill="hold" id="22"/>
                                        <p:tgtEl>
                                          <p:spTgt spid="2"/>
                                        </p:tgtEl>
                                        <p:attrNameLst>
                                          <p:attrName>ppt_x</p:attrName>
                                        </p:attrNameLst>
                                      </p:cBhvr>
                                      <p:tavLst>
                                        <p:tav tm="0">
                                          <p:val>
                                            <p:strVal val="#ppt_x"/>
                                          </p:val>
                                        </p:tav>
                                        <p:tav tm="100000">
                                          <p:val>
                                            <p:strVal val="#ppt_x"/>
                                          </p:val>
                                        </p:tav>
                                      </p:tavLst>
                                    </p:anim>
                                    <p:anim calcmode="lin" valueType="num">
                                      <p:cBhvr>
                                        <p:cTn dur="500" fill="hold" id="23"/>
                                        <p:tgtEl>
                                          <p:spTgt spid="2"/>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500" id="26"/>
                                        <p:tgtEl>
                                          <p:spTgt spid="12"/>
                                        </p:tgtEl>
                                      </p:cBhvr>
                                    </p:animEffect>
                                    <p:anim calcmode="lin" valueType="num">
                                      <p:cBhvr>
                                        <p:cTn dur="500" fill="hold" id="27"/>
                                        <p:tgtEl>
                                          <p:spTgt spid="12"/>
                                        </p:tgtEl>
                                        <p:attrNameLst>
                                          <p:attrName>ppt_x</p:attrName>
                                        </p:attrNameLst>
                                      </p:cBhvr>
                                      <p:tavLst>
                                        <p:tav tm="0">
                                          <p:val>
                                            <p:strVal val="#ppt_x"/>
                                          </p:val>
                                        </p:tav>
                                        <p:tav tm="100000">
                                          <p:val>
                                            <p:strVal val="#ppt_x"/>
                                          </p:val>
                                        </p:tav>
                                      </p:tavLst>
                                    </p:anim>
                                    <p:anim calcmode="lin" valueType="num">
                                      <p:cBhvr>
                                        <p:cTn dur="500" fill="hold" id="28"/>
                                        <p:tgtEl>
                                          <p:spTgt spid="12"/>
                                        </p:tgtEl>
                                        <p:attrNameLst>
                                          <p:attrName>ppt_y</p:attrName>
                                        </p:attrNameLst>
                                      </p:cBhvr>
                                      <p:tavLst>
                                        <p:tav tm="0">
                                          <p:val>
                                            <p:strVal val="#ppt_y+.1"/>
                                          </p:val>
                                        </p:tav>
                                        <p:tav tm="100000">
                                          <p:val>
                                            <p:strVal val="#ppt_y"/>
                                          </p:val>
                                        </p:tav>
                                      </p:tavLst>
                                    </p:anim>
                                  </p:childTnLst>
                                </p:cTn>
                              </p:par>
                              <p:par>
                                <p:cTn fill="hold" id="29" nodeType="withEffect" presetClass="entr" presetID="47"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anim calcmode="lin" valueType="num">
                                      <p:cBhvr>
                                        <p:cTn dur="500" fill="hold" id="32"/>
                                        <p:tgtEl>
                                          <p:spTgt spid="13"/>
                                        </p:tgtEl>
                                        <p:attrNameLst>
                                          <p:attrName>ppt_x</p:attrName>
                                        </p:attrNameLst>
                                      </p:cBhvr>
                                      <p:tavLst>
                                        <p:tav tm="0">
                                          <p:val>
                                            <p:strVal val="#ppt_x"/>
                                          </p:val>
                                        </p:tav>
                                        <p:tav tm="100000">
                                          <p:val>
                                            <p:strVal val="#ppt_x"/>
                                          </p:val>
                                        </p:tav>
                                      </p:tavLst>
                                    </p:anim>
                                    <p:anim calcmode="lin" valueType="num">
                                      <p:cBhvr>
                                        <p:cTn dur="500" fill="hold" id="33"/>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42" presetSubtype="0">
                                  <p:stCondLst>
                                    <p:cond delay="0"/>
                                  </p:stCondLst>
                                  <p:childTnLst>
                                    <p:set>
                                      <p:cBhvr>
                                        <p:cTn dur="1" fill="hold" id="37">
                                          <p:stCondLst>
                                            <p:cond delay="0"/>
                                          </p:stCondLst>
                                        </p:cTn>
                                        <p:tgtEl>
                                          <p:spTgt spid="58"/>
                                        </p:tgtEl>
                                        <p:attrNameLst>
                                          <p:attrName>style.visibility</p:attrName>
                                        </p:attrNameLst>
                                      </p:cBhvr>
                                      <p:to>
                                        <p:strVal val="visible"/>
                                      </p:to>
                                    </p:set>
                                    <p:animEffect filter="fade" transition="in">
                                      <p:cBhvr>
                                        <p:cTn dur="500" id="38"/>
                                        <p:tgtEl>
                                          <p:spTgt spid="58"/>
                                        </p:tgtEl>
                                      </p:cBhvr>
                                    </p:animEffect>
                                    <p:anim calcmode="lin" valueType="num">
                                      <p:cBhvr>
                                        <p:cTn dur="500" fill="hold" id="39"/>
                                        <p:tgtEl>
                                          <p:spTgt spid="58"/>
                                        </p:tgtEl>
                                        <p:attrNameLst>
                                          <p:attrName>ppt_x</p:attrName>
                                        </p:attrNameLst>
                                      </p:cBhvr>
                                      <p:tavLst>
                                        <p:tav tm="0">
                                          <p:val>
                                            <p:strVal val="#ppt_x"/>
                                          </p:val>
                                        </p:tav>
                                        <p:tav tm="100000">
                                          <p:val>
                                            <p:strVal val="#ppt_x"/>
                                          </p:val>
                                        </p:tav>
                                      </p:tavLst>
                                    </p:anim>
                                    <p:anim calcmode="lin" valueType="num">
                                      <p:cBhvr>
                                        <p:cTn dur="500" fill="hold" id="40"/>
                                        <p:tgtEl>
                                          <p:spTgt spid="58"/>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4"/>
                                        </p:tgtEl>
                                        <p:attrNameLst>
                                          <p:attrName>style.visibility</p:attrName>
                                        </p:attrNameLst>
                                      </p:cBhvr>
                                      <p:to>
                                        <p:strVal val="visible"/>
                                      </p:to>
                                    </p:set>
                                    <p:animEffect filter="fade" transition="in">
                                      <p:cBhvr>
                                        <p:cTn dur="500" id="43"/>
                                        <p:tgtEl>
                                          <p:spTgt spid="4"/>
                                        </p:tgtEl>
                                      </p:cBhvr>
                                    </p:animEffect>
                                    <p:anim calcmode="lin" valueType="num">
                                      <p:cBhvr>
                                        <p:cTn dur="500" fill="hold" id="44"/>
                                        <p:tgtEl>
                                          <p:spTgt spid="4"/>
                                        </p:tgtEl>
                                        <p:attrNameLst>
                                          <p:attrName>ppt_x</p:attrName>
                                        </p:attrNameLst>
                                      </p:cBhvr>
                                      <p:tavLst>
                                        <p:tav tm="0">
                                          <p:val>
                                            <p:strVal val="#ppt_x"/>
                                          </p:val>
                                        </p:tav>
                                        <p:tav tm="100000">
                                          <p:val>
                                            <p:strVal val="#ppt_x"/>
                                          </p:val>
                                        </p:tav>
                                      </p:tavLst>
                                    </p:anim>
                                    <p:anim calcmode="lin" valueType="num">
                                      <p:cBhvr>
                                        <p:cTn dur="500" fill="hold" id="45"/>
                                        <p:tgtEl>
                                          <p:spTgt spid="4"/>
                                        </p:tgtEl>
                                        <p:attrNameLst>
                                          <p:attrName>ppt_y</p:attrName>
                                        </p:attrNameLst>
                                      </p:cBhvr>
                                      <p:tavLst>
                                        <p:tav tm="0">
                                          <p:val>
                                            <p:strVal val="#ppt_y+.1"/>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id="48" nodeType="clickEffect" presetClass="entr" presetID="47" presetSubtype="0">
                                  <p:stCondLst>
                                    <p:cond delay="0"/>
                                  </p:stCondLst>
                                  <p:childTnLst>
                                    <p:set>
                                      <p:cBhvr>
                                        <p:cTn dur="1" fill="hold" id="49">
                                          <p:stCondLst>
                                            <p:cond delay="0"/>
                                          </p:stCondLst>
                                        </p:cTn>
                                        <p:tgtEl>
                                          <p:spTgt spid="5"/>
                                        </p:tgtEl>
                                        <p:attrNameLst>
                                          <p:attrName>style.visibility</p:attrName>
                                        </p:attrNameLst>
                                      </p:cBhvr>
                                      <p:to>
                                        <p:strVal val="visible"/>
                                      </p:to>
                                    </p:set>
                                    <p:animEffect filter="fade" transition="in">
                                      <p:cBhvr>
                                        <p:cTn dur="500" id="50"/>
                                        <p:tgtEl>
                                          <p:spTgt spid="5"/>
                                        </p:tgtEl>
                                      </p:cBhvr>
                                    </p:animEffect>
                                    <p:anim calcmode="lin" valueType="num">
                                      <p:cBhvr>
                                        <p:cTn dur="500" fill="hold" id="51"/>
                                        <p:tgtEl>
                                          <p:spTgt spid="5"/>
                                        </p:tgtEl>
                                        <p:attrNameLst>
                                          <p:attrName>ppt_x</p:attrName>
                                        </p:attrNameLst>
                                      </p:cBhvr>
                                      <p:tavLst>
                                        <p:tav tm="0">
                                          <p:val>
                                            <p:strVal val="#ppt_x"/>
                                          </p:val>
                                        </p:tav>
                                        <p:tav tm="100000">
                                          <p:val>
                                            <p:strVal val="#ppt_x"/>
                                          </p:val>
                                        </p:tav>
                                      </p:tavLst>
                                    </p:anim>
                                    <p:anim calcmode="lin" valueType="num">
                                      <p:cBhvr>
                                        <p:cTn dur="500" fill="hold" id="52"/>
                                        <p:tgtEl>
                                          <p:spTgt spid="5"/>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0"/>
                                  </p:stCondLst>
                                  <p:childTnLst>
                                    <p:set>
                                      <p:cBhvr>
                                        <p:cTn dur="1" fill="hold" id="54">
                                          <p:stCondLst>
                                            <p:cond delay="0"/>
                                          </p:stCondLst>
                                        </p:cTn>
                                        <p:tgtEl>
                                          <p:spTgt spid="148"/>
                                        </p:tgtEl>
                                        <p:attrNameLst>
                                          <p:attrName>style.visibility</p:attrName>
                                        </p:attrNameLst>
                                      </p:cBhvr>
                                      <p:to>
                                        <p:strVal val="visible"/>
                                      </p:to>
                                    </p:set>
                                    <p:animEffect filter="fade" transition="in">
                                      <p:cBhvr>
                                        <p:cTn dur="500" id="55"/>
                                        <p:tgtEl>
                                          <p:spTgt spid="148"/>
                                        </p:tgtEl>
                                      </p:cBhvr>
                                    </p:animEffect>
                                    <p:anim calcmode="lin" valueType="num">
                                      <p:cBhvr>
                                        <p:cTn dur="500" fill="hold" id="56"/>
                                        <p:tgtEl>
                                          <p:spTgt spid="148"/>
                                        </p:tgtEl>
                                        <p:attrNameLst>
                                          <p:attrName>ppt_x</p:attrName>
                                        </p:attrNameLst>
                                      </p:cBhvr>
                                      <p:tavLst>
                                        <p:tav tm="0">
                                          <p:val>
                                            <p:strVal val="#ppt_x"/>
                                          </p:val>
                                        </p:tav>
                                        <p:tav tm="100000">
                                          <p:val>
                                            <p:strVal val="#ppt_x"/>
                                          </p:val>
                                        </p:tav>
                                      </p:tavLst>
                                    </p:anim>
                                    <p:anim calcmode="lin" valueType="num">
                                      <p:cBhvr>
                                        <p:cTn dur="500" fill="hold" id="57"/>
                                        <p:tgtEl>
                                          <p:spTgt spid="148"/>
                                        </p:tgtEl>
                                        <p:attrNameLst>
                                          <p:attrName>ppt_y</p:attrName>
                                        </p:attrNameLst>
                                      </p:cBhvr>
                                      <p:tavLst>
                                        <p:tav tm="0">
                                          <p:val>
                                            <p:strVal val="#ppt_y-.1"/>
                                          </p:val>
                                        </p:tav>
                                        <p:tav tm="100000">
                                          <p:val>
                                            <p:strVal val="#ppt_y"/>
                                          </p:val>
                                        </p:tav>
                                      </p:tavLst>
                                    </p:anim>
                                  </p:childTnLst>
                                </p:cTn>
                              </p:par>
                            </p:childTnLst>
                          </p:cTn>
                        </p:par>
                      </p:childTnLst>
                    </p:cTn>
                  </p:par>
                  <p:par>
                    <p:cTn fill="hold" id="58" nodeType="clickPar">
                      <p:stCondLst>
                        <p:cond delay="indefinite"/>
                      </p:stCondLst>
                      <p:childTnLst>
                        <p:par>
                          <p:cTn fill="hold" id="59" nodeType="afterGroup">
                            <p:stCondLst>
                              <p:cond delay="0"/>
                            </p:stCondLst>
                            <p:childTnLst>
                              <p:par>
                                <p:cTn fill="hold" grpId="0" id="60" nodeType="clickEffect" presetClass="entr" presetID="47" presetSubtype="0">
                                  <p:stCondLst>
                                    <p:cond delay="0"/>
                                  </p:stCondLst>
                                  <p:childTnLst>
                                    <p:set>
                                      <p:cBhvr>
                                        <p:cTn dur="1" fill="hold" id="61">
                                          <p:stCondLst>
                                            <p:cond delay="0"/>
                                          </p:stCondLst>
                                        </p:cTn>
                                        <p:tgtEl>
                                          <p:spTgt spid="149"/>
                                        </p:tgtEl>
                                        <p:attrNameLst>
                                          <p:attrName>style.visibility</p:attrName>
                                        </p:attrNameLst>
                                      </p:cBhvr>
                                      <p:to>
                                        <p:strVal val="visible"/>
                                      </p:to>
                                    </p:set>
                                    <p:animEffect filter="fade" transition="in">
                                      <p:cBhvr>
                                        <p:cTn dur="500" id="62"/>
                                        <p:tgtEl>
                                          <p:spTgt spid="149"/>
                                        </p:tgtEl>
                                      </p:cBhvr>
                                    </p:animEffect>
                                    <p:anim calcmode="lin" valueType="num">
                                      <p:cBhvr>
                                        <p:cTn dur="500" fill="hold" id="63"/>
                                        <p:tgtEl>
                                          <p:spTgt spid="149"/>
                                        </p:tgtEl>
                                        <p:attrNameLst>
                                          <p:attrName>ppt_x</p:attrName>
                                        </p:attrNameLst>
                                      </p:cBhvr>
                                      <p:tavLst>
                                        <p:tav tm="0">
                                          <p:val>
                                            <p:strVal val="#ppt_x"/>
                                          </p:val>
                                        </p:tav>
                                        <p:tav tm="100000">
                                          <p:val>
                                            <p:strVal val="#ppt_x"/>
                                          </p:val>
                                        </p:tav>
                                      </p:tavLst>
                                    </p:anim>
                                    <p:anim calcmode="lin" valueType="num">
                                      <p:cBhvr>
                                        <p:cTn dur="500" fill="hold" id="64"/>
                                        <p:tgtEl>
                                          <p:spTgt spid="149"/>
                                        </p:tgtEl>
                                        <p:attrNameLst>
                                          <p:attrName>ppt_y</p:attrName>
                                        </p:attrNameLst>
                                      </p:cBhvr>
                                      <p:tavLst>
                                        <p:tav tm="0">
                                          <p:val>
                                            <p:strVal val="#ppt_y-.1"/>
                                          </p:val>
                                        </p:tav>
                                        <p:tav tm="100000">
                                          <p:val>
                                            <p:strVal val="#ppt_y"/>
                                          </p:val>
                                        </p:tav>
                                      </p:tavLst>
                                    </p:anim>
                                  </p:childTnLst>
                                </p:cTn>
                              </p:par>
                              <p:par>
                                <p:cTn fill="hold" id="65" nodeType="withEffect" presetClass="entr" presetID="47" presetSubtype="0">
                                  <p:stCondLst>
                                    <p:cond delay="0"/>
                                  </p:stCondLst>
                                  <p:childTnLst>
                                    <p:set>
                                      <p:cBhvr>
                                        <p:cTn dur="1" fill="hold" id="66">
                                          <p:stCondLst>
                                            <p:cond delay="0"/>
                                          </p:stCondLst>
                                        </p:cTn>
                                        <p:tgtEl>
                                          <p:spTgt spid="6"/>
                                        </p:tgtEl>
                                        <p:attrNameLst>
                                          <p:attrName>style.visibility</p:attrName>
                                        </p:attrNameLst>
                                      </p:cBhvr>
                                      <p:to>
                                        <p:strVal val="visible"/>
                                      </p:to>
                                    </p:set>
                                    <p:animEffect filter="fade" transition="in">
                                      <p:cBhvr>
                                        <p:cTn dur="500" id="67"/>
                                        <p:tgtEl>
                                          <p:spTgt spid="6"/>
                                        </p:tgtEl>
                                      </p:cBhvr>
                                    </p:animEffect>
                                    <p:anim calcmode="lin" valueType="num">
                                      <p:cBhvr>
                                        <p:cTn dur="500" fill="hold" id="68"/>
                                        <p:tgtEl>
                                          <p:spTgt spid="6"/>
                                        </p:tgtEl>
                                        <p:attrNameLst>
                                          <p:attrName>ppt_x</p:attrName>
                                        </p:attrNameLst>
                                      </p:cBhvr>
                                      <p:tavLst>
                                        <p:tav tm="0">
                                          <p:val>
                                            <p:strVal val="#ppt_x"/>
                                          </p:val>
                                        </p:tav>
                                        <p:tav tm="100000">
                                          <p:val>
                                            <p:strVal val="#ppt_x"/>
                                          </p:val>
                                        </p:tav>
                                      </p:tavLst>
                                    </p:anim>
                                    <p:anim calcmode="lin" valueType="num">
                                      <p:cBhvr>
                                        <p:cTn dur="500" fill="hold" id="69"/>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148"/>
      <p:bldP grpId="0" spid="14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49" name="Block Arc 51"/>
          <p:cNvSpPr/>
          <p:nvPr/>
        </p:nvSpPr>
        <p:spPr>
          <a:xfrm>
            <a:off x="1234944" y="2475980"/>
            <a:ext cx="2217579" cy="2217579"/>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54" name="Block Arc 53"/>
          <p:cNvSpPr/>
          <p:nvPr/>
        </p:nvSpPr>
        <p:spPr>
          <a:xfrm>
            <a:off x="4987860" y="2475980"/>
            <a:ext cx="2217579" cy="2217579"/>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56" name="Block Arc 55"/>
          <p:cNvSpPr/>
          <p:nvPr/>
        </p:nvSpPr>
        <p:spPr>
          <a:xfrm>
            <a:off x="8740679" y="2475980"/>
            <a:ext cx="2217579" cy="2217579"/>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65" name="TextBox 64"/>
          <p:cNvSpPr txBox="1"/>
          <p:nvPr/>
        </p:nvSpPr>
        <p:spPr>
          <a:xfrm>
            <a:off x="1847652" y="4499879"/>
            <a:ext cx="946150" cy="284226"/>
          </a:xfrm>
          <a:prstGeom prst="rect">
            <a:avLst/>
          </a:prstGeom>
          <a:noFill/>
        </p:spPr>
        <p:txBody>
          <a:bodyPr anchor="ctr" bIns="0" lIns="0" rIns="0" rtlCol="0" tIns="0" wrap="none">
            <a:spAutoFit/>
          </a:bodyPr>
          <a:lstStyle/>
          <a:p>
            <a:pPr algn="ctr" defTabSz="914400" lvl="0">
              <a:spcBef>
                <a:spcPct val="20000"/>
              </a:spcBef>
              <a:defRPr/>
            </a:pPr>
            <a:r>
              <a:rPr altLang="en-US" b="1" lang="zh-CN" smtClean="0" sz="1865">
                <a:solidFill>
                  <a:srgbClr val="C00000"/>
                </a:solidFill>
                <a:latin charset="-122" panose="02010600030101010101" typeface="黑体"/>
                <a:ea charset="-122" panose="02010600030101010101" typeface="黑体"/>
              </a:rPr>
              <a:t>标题文字</a:t>
            </a:r>
          </a:p>
        </p:txBody>
      </p:sp>
      <p:sp>
        <p:nvSpPr>
          <p:cNvPr id="66" name="TextBox 65"/>
          <p:cNvSpPr txBox="1"/>
          <p:nvPr/>
        </p:nvSpPr>
        <p:spPr>
          <a:xfrm>
            <a:off x="3715264" y="2477551"/>
            <a:ext cx="946150" cy="284226"/>
          </a:xfrm>
          <a:prstGeom prst="rect">
            <a:avLst/>
          </a:prstGeom>
          <a:noFill/>
        </p:spPr>
        <p:txBody>
          <a:bodyPr anchor="ctr" bIns="0" lIns="0" rIns="0" rtlCol="0" tIns="0" wrap="none">
            <a:spAutoFit/>
          </a:bodyPr>
          <a:lstStyle/>
          <a:p>
            <a:pPr algn="ctr" defTabSz="914400" lvl="0">
              <a:spcBef>
                <a:spcPct val="20000"/>
              </a:spcBef>
              <a:defRPr/>
            </a:pPr>
            <a:r>
              <a:rPr altLang="en-US" b="1" lang="zh-CN" sz="1865">
                <a:solidFill>
                  <a:srgbClr val="C00000"/>
                </a:solidFill>
                <a:latin charset="-122" panose="02010600030101010101" typeface="黑体"/>
                <a:ea charset="-122" panose="02010600030101010101" typeface="黑体"/>
              </a:rPr>
              <a:t>标题文字</a:t>
            </a:r>
          </a:p>
        </p:txBody>
      </p:sp>
      <p:sp>
        <p:nvSpPr>
          <p:cNvPr id="67" name="TextBox 66"/>
          <p:cNvSpPr txBox="1"/>
          <p:nvPr/>
        </p:nvSpPr>
        <p:spPr>
          <a:xfrm>
            <a:off x="5649835" y="4431299"/>
            <a:ext cx="946150" cy="284226"/>
          </a:xfrm>
          <a:prstGeom prst="rect">
            <a:avLst/>
          </a:prstGeom>
          <a:noFill/>
        </p:spPr>
        <p:txBody>
          <a:bodyPr anchor="ctr" bIns="0" lIns="0" rIns="0" rtlCol="0" tIns="0" wrap="none">
            <a:spAutoFit/>
          </a:bodyPr>
          <a:lstStyle/>
          <a:p>
            <a:pPr algn="ctr" defTabSz="914400" lvl="0">
              <a:spcBef>
                <a:spcPct val="20000"/>
              </a:spcBef>
              <a:defRPr/>
            </a:pPr>
            <a:r>
              <a:rPr altLang="en-US" b="1" lang="zh-CN" sz="1865">
                <a:solidFill>
                  <a:srgbClr val="C00000"/>
                </a:solidFill>
                <a:latin charset="-122" panose="02010600030101010101" typeface="黑体"/>
                <a:ea charset="-122" panose="02010600030101010101" typeface="黑体"/>
              </a:rPr>
              <a:t>标题文字</a:t>
            </a:r>
          </a:p>
        </p:txBody>
      </p:sp>
      <p:sp>
        <p:nvSpPr>
          <p:cNvPr id="68" name="TextBox 67"/>
          <p:cNvSpPr txBox="1"/>
          <p:nvPr/>
        </p:nvSpPr>
        <p:spPr>
          <a:xfrm>
            <a:off x="7501729" y="2477551"/>
            <a:ext cx="946150" cy="284226"/>
          </a:xfrm>
          <a:prstGeom prst="rect">
            <a:avLst/>
          </a:prstGeom>
          <a:noFill/>
        </p:spPr>
        <p:txBody>
          <a:bodyPr anchor="ctr" bIns="0" lIns="0" rIns="0" rtlCol="0" tIns="0" wrap="none">
            <a:spAutoFit/>
          </a:bodyPr>
          <a:lstStyle/>
          <a:p>
            <a:pPr algn="ctr" defTabSz="914400" lvl="0">
              <a:spcBef>
                <a:spcPct val="20000"/>
              </a:spcBef>
              <a:defRPr/>
            </a:pPr>
            <a:r>
              <a:rPr altLang="en-US" b="1" lang="zh-CN" sz="1865">
                <a:solidFill>
                  <a:srgbClr val="C00000"/>
                </a:solidFill>
                <a:latin charset="-122" panose="02010600030101010101" typeface="黑体"/>
                <a:ea charset="-122" panose="02010600030101010101" typeface="黑体"/>
              </a:rPr>
              <a:t>标题文字</a:t>
            </a:r>
          </a:p>
        </p:txBody>
      </p:sp>
      <p:sp>
        <p:nvSpPr>
          <p:cNvPr id="69" name="TextBox 68"/>
          <p:cNvSpPr txBox="1"/>
          <p:nvPr/>
        </p:nvSpPr>
        <p:spPr>
          <a:xfrm>
            <a:off x="9421961" y="4431299"/>
            <a:ext cx="946150" cy="284226"/>
          </a:xfrm>
          <a:prstGeom prst="rect">
            <a:avLst/>
          </a:prstGeom>
          <a:noFill/>
        </p:spPr>
        <p:txBody>
          <a:bodyPr anchor="ctr" bIns="0" lIns="0" rIns="0" rtlCol="0" tIns="0" wrap="none">
            <a:spAutoFit/>
          </a:bodyPr>
          <a:lstStyle/>
          <a:p>
            <a:pPr algn="ctr" defTabSz="914400" lvl="0">
              <a:spcBef>
                <a:spcPct val="20000"/>
              </a:spcBef>
              <a:defRPr/>
            </a:pPr>
            <a:r>
              <a:rPr altLang="en-US" b="1" lang="zh-CN" sz="1865">
                <a:solidFill>
                  <a:srgbClr val="C00000"/>
                </a:solidFill>
                <a:latin charset="-122" panose="02010600030101010101" typeface="黑体"/>
                <a:ea charset="-122" panose="02010600030101010101" typeface="黑体"/>
              </a:rPr>
              <a:t>标题文字</a:t>
            </a:r>
          </a:p>
        </p:txBody>
      </p:sp>
      <p:sp>
        <p:nvSpPr>
          <p:cNvPr id="53" name="Block Arc 52"/>
          <p:cNvSpPr/>
          <p:nvPr/>
        </p:nvSpPr>
        <p:spPr>
          <a:xfrm rot="10800000">
            <a:off x="3110428" y="2473097"/>
            <a:ext cx="2217579" cy="2217579"/>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sp>
        <p:nvSpPr>
          <p:cNvPr id="55" name="Block Arc 54"/>
          <p:cNvSpPr/>
          <p:nvPr/>
        </p:nvSpPr>
        <p:spPr>
          <a:xfrm rot="10800000">
            <a:off x="6863346" y="2473097"/>
            <a:ext cx="2217579" cy="2217579"/>
          </a:xfrm>
          <a:prstGeom prst="blockArc">
            <a:avLst>
              <a:gd fmla="val 10800000" name="adj1"/>
              <a:gd fmla="val 3" name="adj2"/>
              <a:gd fmla="val 15291" name="adj3"/>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865">
              <a:latin charset="-122" panose="02010600030101010101" typeface="黑体"/>
              <a:ea charset="-122" panose="02010600030101010101" typeface="黑体"/>
            </a:endParaRPr>
          </a:p>
        </p:txBody>
      </p:sp>
      <p:grpSp>
        <p:nvGrpSpPr>
          <p:cNvPr id="3" name="组合 2"/>
          <p:cNvGrpSpPr/>
          <p:nvPr/>
        </p:nvGrpSpPr>
        <p:grpSpPr>
          <a:xfrm>
            <a:off x="1716639" y="2989968"/>
            <a:ext cx="1233652" cy="1233652"/>
            <a:chOff x="1318780" y="2410117"/>
            <a:chExt cx="806358" cy="806358"/>
          </a:xfrm>
        </p:grpSpPr>
        <p:grpSp>
          <p:nvGrpSpPr>
            <p:cNvPr id="97" name="组合 96"/>
            <p:cNvGrpSpPr/>
            <p:nvPr/>
          </p:nvGrpSpPr>
          <p:grpSpPr>
            <a:xfrm>
              <a:off x="1318780" y="2410117"/>
              <a:ext cx="806358" cy="806358"/>
              <a:chOff x="3724322" y="1908536"/>
              <a:chExt cx="1329153" cy="1329153"/>
            </a:xfrm>
          </p:grpSpPr>
          <p:sp>
            <p:nvSpPr>
              <p:cNvPr id="102" name="椭圆 101"/>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04" name="椭圆 103"/>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105" name="Freeform 116"/>
            <p:cNvSpPr>
              <a:spLocks noEditPoints="1"/>
            </p:cNvSpPr>
            <p:nvPr/>
          </p:nvSpPr>
          <p:spPr bwMode="auto">
            <a:xfrm>
              <a:off x="1497123" y="2652994"/>
              <a:ext cx="397548" cy="320603"/>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grpSp>
        <p:nvGrpSpPr>
          <p:cNvPr id="14" name="组合 13"/>
          <p:cNvGrpSpPr/>
          <p:nvPr/>
        </p:nvGrpSpPr>
        <p:grpSpPr>
          <a:xfrm>
            <a:off x="3602390" y="2989968"/>
            <a:ext cx="1233652" cy="1233652"/>
            <a:chOff x="2701342" y="2384716"/>
            <a:chExt cx="925239" cy="925239"/>
          </a:xfrm>
        </p:grpSpPr>
        <p:grpSp>
          <p:nvGrpSpPr>
            <p:cNvPr id="107" name="组合 106"/>
            <p:cNvGrpSpPr/>
            <p:nvPr/>
          </p:nvGrpSpPr>
          <p:grpSpPr>
            <a:xfrm>
              <a:off x="2701342" y="2384716"/>
              <a:ext cx="925239" cy="925239"/>
              <a:chOff x="3724322" y="1908536"/>
              <a:chExt cx="1329153" cy="1329153"/>
            </a:xfrm>
          </p:grpSpPr>
          <p:sp>
            <p:nvSpPr>
              <p:cNvPr id="110" name="椭圆 10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13" name="椭圆 112"/>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88" name="Freeform 105"/>
            <p:cNvSpPr>
              <a:spLocks noEditPoints="1"/>
            </p:cNvSpPr>
            <p:nvPr/>
          </p:nvSpPr>
          <p:spPr bwMode="auto">
            <a:xfrm>
              <a:off x="2943474" y="2657050"/>
              <a:ext cx="433281" cy="42700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t" anchorCtr="0" bIns="60960" compatLnSpc="1" lIns="121920" numCol="1" rIns="121920" tIns="60960" vert="horz" wrap="square"/>
            <a:lstStyle/>
            <a:p>
              <a:endParaRPr lang="en-US" sz="1865">
                <a:solidFill>
                  <a:schemeClr val="accent3">
                    <a:lumMod val="50000"/>
                  </a:schemeClr>
                </a:solidFill>
                <a:latin charset="-122" panose="02010600030101010101" typeface="黑体"/>
                <a:ea charset="-122" panose="02010600030101010101" typeface="黑体"/>
              </a:endParaRPr>
            </a:p>
          </p:txBody>
        </p:sp>
      </p:grpSp>
      <p:grpSp>
        <p:nvGrpSpPr>
          <p:cNvPr id="15" name="组合 14"/>
          <p:cNvGrpSpPr/>
          <p:nvPr/>
        </p:nvGrpSpPr>
        <p:grpSpPr>
          <a:xfrm>
            <a:off x="7362210" y="2953079"/>
            <a:ext cx="1233652" cy="1233652"/>
            <a:chOff x="5521207" y="2357049"/>
            <a:chExt cx="925239" cy="925239"/>
          </a:xfrm>
        </p:grpSpPr>
        <p:grpSp>
          <p:nvGrpSpPr>
            <p:cNvPr id="131" name="组合 130"/>
            <p:cNvGrpSpPr/>
            <p:nvPr/>
          </p:nvGrpSpPr>
          <p:grpSpPr>
            <a:xfrm>
              <a:off x="5521207" y="2357049"/>
              <a:ext cx="925239" cy="925239"/>
              <a:chOff x="3724322" y="1908536"/>
              <a:chExt cx="1329153" cy="1329153"/>
            </a:xfrm>
          </p:grpSpPr>
          <p:sp>
            <p:nvSpPr>
              <p:cNvPr id="133" name="椭圆 132"/>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34" name="椭圆 133"/>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90" name="Freeform 45"/>
            <p:cNvSpPr>
              <a:spLocks noEditPoints="1"/>
            </p:cNvSpPr>
            <p:nvPr/>
          </p:nvSpPr>
          <p:spPr bwMode="auto">
            <a:xfrm>
              <a:off x="5784023" y="2620287"/>
              <a:ext cx="389255" cy="38925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grpSp>
        <p:nvGrpSpPr>
          <p:cNvPr id="16" name="组合 15"/>
          <p:cNvGrpSpPr/>
          <p:nvPr/>
        </p:nvGrpSpPr>
        <p:grpSpPr>
          <a:xfrm>
            <a:off x="9247960" y="2962823"/>
            <a:ext cx="1233652" cy="1233652"/>
            <a:chOff x="6935520" y="2364357"/>
            <a:chExt cx="925239" cy="925239"/>
          </a:xfrm>
        </p:grpSpPr>
        <p:grpSp>
          <p:nvGrpSpPr>
            <p:cNvPr id="136" name="组合 135"/>
            <p:cNvGrpSpPr/>
            <p:nvPr/>
          </p:nvGrpSpPr>
          <p:grpSpPr>
            <a:xfrm>
              <a:off x="6935520" y="2364357"/>
              <a:ext cx="925239" cy="925239"/>
              <a:chOff x="3724322" y="1908536"/>
              <a:chExt cx="1329153" cy="1329153"/>
            </a:xfrm>
          </p:grpSpPr>
          <p:sp>
            <p:nvSpPr>
              <p:cNvPr id="139" name="椭圆 138"/>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45" name="椭圆 144"/>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89" name="Freeform 62"/>
            <p:cNvSpPr>
              <a:spLocks noChangeAspect="1" noEditPoints="1"/>
            </p:cNvSpPr>
            <p:nvPr/>
          </p:nvSpPr>
          <p:spPr bwMode="auto">
            <a:xfrm>
              <a:off x="7183365" y="2621245"/>
              <a:ext cx="423615" cy="42700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grpSp>
        <p:nvGrpSpPr>
          <p:cNvPr id="17" name="组合 16"/>
          <p:cNvGrpSpPr/>
          <p:nvPr/>
        </p:nvGrpSpPr>
        <p:grpSpPr>
          <a:xfrm>
            <a:off x="5477940" y="2997553"/>
            <a:ext cx="1233652" cy="1233652"/>
            <a:chOff x="4313078" y="3516012"/>
            <a:chExt cx="925239" cy="925239"/>
          </a:xfrm>
        </p:grpSpPr>
        <p:grpSp>
          <p:nvGrpSpPr>
            <p:cNvPr id="147" name="组合 146"/>
            <p:cNvGrpSpPr/>
            <p:nvPr/>
          </p:nvGrpSpPr>
          <p:grpSpPr>
            <a:xfrm>
              <a:off x="4313078" y="3516012"/>
              <a:ext cx="925239" cy="925239"/>
              <a:chOff x="3724322" y="1908536"/>
              <a:chExt cx="1329153" cy="1329153"/>
            </a:xfrm>
          </p:grpSpPr>
          <p:sp>
            <p:nvSpPr>
              <p:cNvPr id="156" name="椭圆 155"/>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schemeClr val="tx1"/>
                  </a:solidFill>
                  <a:latin charset="-122" panose="02010600030101010101" typeface="黑体"/>
                  <a:ea charset="-122" panose="02010600030101010101" typeface="黑体"/>
                </a:endParaRPr>
              </a:p>
            </p:txBody>
          </p:sp>
          <p:sp>
            <p:nvSpPr>
              <p:cNvPr id="157" name="椭圆 156"/>
              <p:cNvSpPr/>
              <p:nvPr/>
            </p:nvSpPr>
            <p:spPr>
              <a:xfrm>
                <a:off x="3839838" y="2024052"/>
                <a:ext cx="1098122" cy="1098122"/>
              </a:xfrm>
              <a:prstGeom prst="ellipse">
                <a:avLst/>
              </a:prstGeom>
              <a:gradFill>
                <a:gsLst>
                  <a:gs pos="0">
                    <a:srgbClr val="E30000"/>
                  </a:gs>
                  <a:gs pos="100000">
                    <a:srgbClr val="760303"/>
                  </a:gs>
                </a:gsLst>
                <a:lin ang="2700000" scaled="0"/>
              </a:gra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sz="2400">
                  <a:solidFill>
                    <a:schemeClr val="tx1"/>
                  </a:solidFill>
                  <a:latin charset="-122" panose="02010600030101010101" typeface="黑体"/>
                  <a:ea charset="-122" panose="02010600030101010101" typeface="黑体"/>
                </a:endParaRPr>
              </a:p>
            </p:txBody>
          </p:sp>
        </p:grpSp>
        <p:sp>
          <p:nvSpPr>
            <p:cNvPr id="86" name="Freeform 178"/>
            <p:cNvSpPr>
              <a:spLocks noEditPoints="1"/>
            </p:cNvSpPr>
            <p:nvPr/>
          </p:nvSpPr>
          <p:spPr bwMode="auto">
            <a:xfrm>
              <a:off x="4518150" y="3784655"/>
              <a:ext cx="515095" cy="38795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b="b" l="0" r="r" t="0"/>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grpSp>
      <p:sp>
        <p:nvSpPr>
          <p:cNvPr id="183" name="TextBox 77"/>
          <p:cNvSpPr txBox="1"/>
          <p:nvPr/>
        </p:nvSpPr>
        <p:spPr>
          <a:xfrm>
            <a:off x="750676" y="1429804"/>
            <a:ext cx="3081832" cy="13106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mtClean="0" sz="1600">
                <a:solidFill>
                  <a:srgbClr val="C00000"/>
                </a:solidFill>
                <a:latin charset="-122" panose="02010600030101010101" typeface="黑体"/>
                <a:ea charset="-122" panose="02010600030101010101" typeface="黑体"/>
              </a:rPr>
              <a:t>标题文字</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p:txBody>
      </p:sp>
      <p:sp>
        <p:nvSpPr>
          <p:cNvPr id="184" name="TextBox 77"/>
          <p:cNvSpPr txBox="1"/>
          <p:nvPr/>
        </p:nvSpPr>
        <p:spPr>
          <a:xfrm>
            <a:off x="4563900" y="1429804"/>
            <a:ext cx="3081832" cy="13106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mtClean="0" sz="1600">
                <a:solidFill>
                  <a:srgbClr val="C00000"/>
                </a:solidFill>
                <a:latin charset="-122" panose="02010600030101010101" typeface="黑体"/>
                <a:ea charset="-122" panose="02010600030101010101" typeface="黑体"/>
              </a:rPr>
              <a:t>标题文字</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p:txBody>
      </p:sp>
      <p:sp>
        <p:nvSpPr>
          <p:cNvPr id="185" name="TextBox 77"/>
          <p:cNvSpPr txBox="1"/>
          <p:nvPr/>
        </p:nvSpPr>
        <p:spPr>
          <a:xfrm>
            <a:off x="8308552" y="1429804"/>
            <a:ext cx="3081832" cy="13106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mtClean="0" sz="1600">
                <a:solidFill>
                  <a:srgbClr val="C00000"/>
                </a:solidFill>
                <a:latin charset="-122" panose="02010600030101010101" typeface="黑体"/>
                <a:ea charset="-122" panose="02010600030101010101" typeface="黑体"/>
              </a:rPr>
              <a:t>标题文字</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p:txBody>
      </p:sp>
      <p:sp>
        <p:nvSpPr>
          <p:cNvPr id="186" name="TextBox 77"/>
          <p:cNvSpPr txBox="1"/>
          <p:nvPr/>
        </p:nvSpPr>
        <p:spPr>
          <a:xfrm>
            <a:off x="2798859" y="4975644"/>
            <a:ext cx="3081832" cy="13106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mtClean="0" sz="1600">
                <a:solidFill>
                  <a:srgbClr val="C00000"/>
                </a:solidFill>
                <a:latin charset="-122" panose="02010600030101010101" typeface="黑体"/>
                <a:ea charset="-122" panose="02010600030101010101" typeface="黑体"/>
              </a:rPr>
              <a:t>标题文字</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p:txBody>
      </p:sp>
      <p:sp>
        <p:nvSpPr>
          <p:cNvPr id="187" name="TextBox 77"/>
          <p:cNvSpPr txBox="1"/>
          <p:nvPr/>
        </p:nvSpPr>
        <p:spPr>
          <a:xfrm>
            <a:off x="6543511" y="4975644"/>
            <a:ext cx="3081832" cy="1310640"/>
          </a:xfrm>
          <a:prstGeom prst="rect">
            <a:avLst/>
          </a:prstGeom>
          <a:noFill/>
          <a:ln w="3175">
            <a:noFill/>
          </a:ln>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mtClean="0" sz="1600">
                <a:solidFill>
                  <a:srgbClr val="C00000"/>
                </a:solidFill>
                <a:latin charset="-122" panose="02010600030101010101" typeface="黑体"/>
                <a:ea charset="-122" panose="02010600030101010101" typeface="黑体"/>
              </a:rPr>
              <a:t>标题文字</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a:p>
            <a:pPr algn="ctr"/>
            <a:r>
              <a:rPr altLang="en-US" b="1" lang="zh-CN" smtClean="0" sz="1600">
                <a:solidFill>
                  <a:srgbClr val="C00000"/>
                </a:solidFill>
                <a:latin charset="-122" panose="02010600030101010101" typeface="黑体"/>
                <a:ea charset="-122" panose="02010600030101010101" typeface="黑体"/>
              </a:rPr>
              <a:t>单击此处添加文本单击此处添加文本</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10600030101010101" typeface="黑体"/>
              <a:ea charset="-122" panose="02010600030101010101" typeface="黑体"/>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10600030101010101" typeface="黑体"/>
                <a:ea charset="-122" panose="02010600030101010101" typeface="黑体"/>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9"/>
                                        </p:tgtEl>
                                        <p:attrNameLst>
                                          <p:attrName>style.visibility</p:attrName>
                                        </p:attrNameLst>
                                      </p:cBhvr>
                                      <p:to>
                                        <p:strVal val="visible"/>
                                      </p:to>
                                    </p:set>
                                    <p:animEffect filter="wipe(left)" transition="in">
                                      <p:cBhvr>
                                        <p:cTn dur="500" id="7"/>
                                        <p:tgtEl>
                                          <p:spTgt spid="49"/>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3"/>
                                        </p:tgtEl>
                                        <p:attrNameLst>
                                          <p:attrName>style.visibility</p:attrName>
                                        </p:attrNameLst>
                                      </p:cBhvr>
                                      <p:to>
                                        <p:strVal val="visible"/>
                                      </p:to>
                                    </p:set>
                                    <p:animEffect filter="wipe(left)" transition="in">
                                      <p:cBhvr>
                                        <p:cTn dur="500" id="11"/>
                                        <p:tgtEl>
                                          <p:spTgt spid="53"/>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54"/>
                                        </p:tgtEl>
                                        <p:attrNameLst>
                                          <p:attrName>style.visibility</p:attrName>
                                        </p:attrNameLst>
                                      </p:cBhvr>
                                      <p:to>
                                        <p:strVal val="visible"/>
                                      </p:to>
                                    </p:set>
                                    <p:animEffect filter="wipe(left)" transition="in">
                                      <p:cBhvr>
                                        <p:cTn dur="500" id="15"/>
                                        <p:tgtEl>
                                          <p:spTgt spid="54"/>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5"/>
                                        </p:tgtEl>
                                        <p:attrNameLst>
                                          <p:attrName>style.visibility</p:attrName>
                                        </p:attrNameLst>
                                      </p:cBhvr>
                                      <p:to>
                                        <p:strVal val="visible"/>
                                      </p:to>
                                    </p:set>
                                    <p:animEffect filter="wipe(left)" transition="in">
                                      <p:cBhvr>
                                        <p:cTn dur="500" id="19"/>
                                        <p:tgtEl>
                                          <p:spTgt spid="55"/>
                                        </p:tgtEl>
                                      </p:cBhvr>
                                    </p:animEffect>
                                  </p:childTnLst>
                                </p:cTn>
                              </p:par>
                            </p:childTnLst>
                          </p:cTn>
                        </p:par>
                        <p:par>
                          <p:cTn fill="hold" id="20" nodeType="afterGroup">
                            <p:stCondLst>
                              <p:cond delay="2000"/>
                            </p:stCondLst>
                            <p:childTnLst>
                              <p:par>
                                <p:cTn fill="hold" grpId="0" id="21" nodeType="afterEffect" presetClass="entr" presetID="22" presetSubtype="8">
                                  <p:stCondLst>
                                    <p:cond delay="0"/>
                                  </p:stCondLst>
                                  <p:childTnLst>
                                    <p:set>
                                      <p:cBhvr>
                                        <p:cTn dur="1" fill="hold" id="22">
                                          <p:stCondLst>
                                            <p:cond delay="0"/>
                                          </p:stCondLst>
                                        </p:cTn>
                                        <p:tgtEl>
                                          <p:spTgt spid="56"/>
                                        </p:tgtEl>
                                        <p:attrNameLst>
                                          <p:attrName>style.visibility</p:attrName>
                                        </p:attrNameLst>
                                      </p:cBhvr>
                                      <p:to>
                                        <p:strVal val="visible"/>
                                      </p:to>
                                    </p:set>
                                    <p:animEffect filter="wipe(left)" transition="in">
                                      <p:cBhvr>
                                        <p:cTn dur="500" id="23"/>
                                        <p:tgtEl>
                                          <p:spTgt spid="56"/>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53" presetSubtype="0">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p:cTn dur="500" fill="hold" id="28"/>
                                        <p:tgtEl>
                                          <p:spTgt spid="3"/>
                                        </p:tgtEl>
                                        <p:attrNameLst>
                                          <p:attrName>ppt_w</p:attrName>
                                        </p:attrNameLst>
                                      </p:cBhvr>
                                      <p:tavLst>
                                        <p:tav tm="0">
                                          <p:val>
                                            <p:fltVal val="0"/>
                                          </p:val>
                                        </p:tav>
                                        <p:tav tm="100000">
                                          <p:val>
                                            <p:strVal val="#ppt_w"/>
                                          </p:val>
                                        </p:tav>
                                      </p:tavLst>
                                    </p:anim>
                                    <p:anim calcmode="lin" valueType="num">
                                      <p:cBhvr>
                                        <p:cTn dur="500" fill="hold" id="29"/>
                                        <p:tgtEl>
                                          <p:spTgt spid="3"/>
                                        </p:tgtEl>
                                        <p:attrNameLst>
                                          <p:attrName>ppt_h</p:attrName>
                                        </p:attrNameLst>
                                      </p:cBhvr>
                                      <p:tavLst>
                                        <p:tav tm="0">
                                          <p:val>
                                            <p:fltVal val="0"/>
                                          </p:val>
                                        </p:tav>
                                        <p:tav tm="100000">
                                          <p:val>
                                            <p:strVal val="#ppt_h"/>
                                          </p:val>
                                        </p:tav>
                                      </p:tavLst>
                                    </p:anim>
                                    <p:animEffect filter="fade" transition="in">
                                      <p:cBhvr>
                                        <p:cTn dur="500" id="30"/>
                                        <p:tgtEl>
                                          <p:spTgt spid="3"/>
                                        </p:tgtEl>
                                      </p:cBhvr>
                                    </p:animEffect>
                                  </p:childTnLst>
                                </p:cTn>
                              </p:par>
                              <p:par>
                                <p:cTn fill="hold" id="31" nodeType="withEffect" presetClass="entr" presetID="53" presetSubtype="0">
                                  <p:stCondLst>
                                    <p:cond delay="0"/>
                                  </p:stCondLst>
                                  <p:childTnLst>
                                    <p:set>
                                      <p:cBhvr>
                                        <p:cTn dur="1" fill="hold" id="32">
                                          <p:stCondLst>
                                            <p:cond delay="0"/>
                                          </p:stCondLst>
                                        </p:cTn>
                                        <p:tgtEl>
                                          <p:spTgt spid="14"/>
                                        </p:tgtEl>
                                        <p:attrNameLst>
                                          <p:attrName>style.visibility</p:attrName>
                                        </p:attrNameLst>
                                      </p:cBhvr>
                                      <p:to>
                                        <p:strVal val="visible"/>
                                      </p:to>
                                    </p:set>
                                    <p:anim calcmode="lin" valueType="num">
                                      <p:cBhvr>
                                        <p:cTn dur="500" fill="hold" id="33"/>
                                        <p:tgtEl>
                                          <p:spTgt spid="14"/>
                                        </p:tgtEl>
                                        <p:attrNameLst>
                                          <p:attrName>ppt_w</p:attrName>
                                        </p:attrNameLst>
                                      </p:cBhvr>
                                      <p:tavLst>
                                        <p:tav tm="0">
                                          <p:val>
                                            <p:fltVal val="0"/>
                                          </p:val>
                                        </p:tav>
                                        <p:tav tm="100000">
                                          <p:val>
                                            <p:strVal val="#ppt_w"/>
                                          </p:val>
                                        </p:tav>
                                      </p:tavLst>
                                    </p:anim>
                                    <p:anim calcmode="lin" valueType="num">
                                      <p:cBhvr>
                                        <p:cTn dur="500" fill="hold" id="34"/>
                                        <p:tgtEl>
                                          <p:spTgt spid="14"/>
                                        </p:tgtEl>
                                        <p:attrNameLst>
                                          <p:attrName>ppt_h</p:attrName>
                                        </p:attrNameLst>
                                      </p:cBhvr>
                                      <p:tavLst>
                                        <p:tav tm="0">
                                          <p:val>
                                            <p:fltVal val="0"/>
                                          </p:val>
                                        </p:tav>
                                        <p:tav tm="100000">
                                          <p:val>
                                            <p:strVal val="#ppt_h"/>
                                          </p:val>
                                        </p:tav>
                                      </p:tavLst>
                                    </p:anim>
                                    <p:animEffect filter="fade" transition="in">
                                      <p:cBhvr>
                                        <p:cTn dur="500" id="35"/>
                                        <p:tgtEl>
                                          <p:spTgt spid="14"/>
                                        </p:tgtEl>
                                      </p:cBhvr>
                                    </p:animEffect>
                                  </p:childTnLst>
                                </p:cTn>
                              </p:par>
                              <p:par>
                                <p:cTn fill="hold" id="36" nodeType="withEffect" presetClass="entr" presetID="53"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500" fill="hold" id="38"/>
                                        <p:tgtEl>
                                          <p:spTgt spid="17"/>
                                        </p:tgtEl>
                                        <p:attrNameLst>
                                          <p:attrName>ppt_w</p:attrName>
                                        </p:attrNameLst>
                                      </p:cBhvr>
                                      <p:tavLst>
                                        <p:tav tm="0">
                                          <p:val>
                                            <p:fltVal val="0"/>
                                          </p:val>
                                        </p:tav>
                                        <p:tav tm="100000">
                                          <p:val>
                                            <p:strVal val="#ppt_w"/>
                                          </p:val>
                                        </p:tav>
                                      </p:tavLst>
                                    </p:anim>
                                    <p:anim calcmode="lin" valueType="num">
                                      <p:cBhvr>
                                        <p:cTn dur="500" fill="hold" id="39"/>
                                        <p:tgtEl>
                                          <p:spTgt spid="17"/>
                                        </p:tgtEl>
                                        <p:attrNameLst>
                                          <p:attrName>ppt_h</p:attrName>
                                        </p:attrNameLst>
                                      </p:cBhvr>
                                      <p:tavLst>
                                        <p:tav tm="0">
                                          <p:val>
                                            <p:fltVal val="0"/>
                                          </p:val>
                                        </p:tav>
                                        <p:tav tm="100000">
                                          <p:val>
                                            <p:strVal val="#ppt_h"/>
                                          </p:val>
                                        </p:tav>
                                      </p:tavLst>
                                    </p:anim>
                                    <p:animEffect filter="fade" transition="in">
                                      <p:cBhvr>
                                        <p:cTn dur="500" id="40"/>
                                        <p:tgtEl>
                                          <p:spTgt spid="17"/>
                                        </p:tgtEl>
                                      </p:cBhvr>
                                    </p:animEffect>
                                  </p:childTnLst>
                                </p:cTn>
                              </p:par>
                              <p:par>
                                <p:cTn fill="hold" id="41" nodeType="withEffect" presetClass="entr" presetID="53" presetSubtype="0">
                                  <p:stCondLst>
                                    <p:cond delay="0"/>
                                  </p:stCondLst>
                                  <p:childTnLst>
                                    <p:set>
                                      <p:cBhvr>
                                        <p:cTn dur="1" fill="hold" id="42">
                                          <p:stCondLst>
                                            <p:cond delay="0"/>
                                          </p:stCondLst>
                                        </p:cTn>
                                        <p:tgtEl>
                                          <p:spTgt spid="15"/>
                                        </p:tgtEl>
                                        <p:attrNameLst>
                                          <p:attrName>style.visibility</p:attrName>
                                        </p:attrNameLst>
                                      </p:cBhvr>
                                      <p:to>
                                        <p:strVal val="visible"/>
                                      </p:to>
                                    </p:set>
                                    <p:anim calcmode="lin" valueType="num">
                                      <p:cBhvr>
                                        <p:cTn dur="500" fill="hold" id="43"/>
                                        <p:tgtEl>
                                          <p:spTgt spid="15"/>
                                        </p:tgtEl>
                                        <p:attrNameLst>
                                          <p:attrName>ppt_w</p:attrName>
                                        </p:attrNameLst>
                                      </p:cBhvr>
                                      <p:tavLst>
                                        <p:tav tm="0">
                                          <p:val>
                                            <p:fltVal val="0"/>
                                          </p:val>
                                        </p:tav>
                                        <p:tav tm="100000">
                                          <p:val>
                                            <p:strVal val="#ppt_w"/>
                                          </p:val>
                                        </p:tav>
                                      </p:tavLst>
                                    </p:anim>
                                    <p:anim calcmode="lin" valueType="num">
                                      <p:cBhvr>
                                        <p:cTn dur="500" fill="hold" id="44"/>
                                        <p:tgtEl>
                                          <p:spTgt spid="15"/>
                                        </p:tgtEl>
                                        <p:attrNameLst>
                                          <p:attrName>ppt_h</p:attrName>
                                        </p:attrNameLst>
                                      </p:cBhvr>
                                      <p:tavLst>
                                        <p:tav tm="0">
                                          <p:val>
                                            <p:fltVal val="0"/>
                                          </p:val>
                                        </p:tav>
                                        <p:tav tm="100000">
                                          <p:val>
                                            <p:strVal val="#ppt_h"/>
                                          </p:val>
                                        </p:tav>
                                      </p:tavLst>
                                    </p:anim>
                                    <p:animEffect filter="fade" transition="in">
                                      <p:cBhvr>
                                        <p:cTn dur="500" id="45"/>
                                        <p:tgtEl>
                                          <p:spTgt spid="15"/>
                                        </p:tgtEl>
                                      </p:cBhvr>
                                    </p:animEffect>
                                  </p:childTnLst>
                                </p:cTn>
                              </p:par>
                              <p:par>
                                <p:cTn fill="hold" id="46" nodeType="withEffect" presetClass="entr" presetID="53" presetSubtype="0">
                                  <p:stCondLst>
                                    <p:cond delay="0"/>
                                  </p:stCondLst>
                                  <p:childTnLst>
                                    <p:set>
                                      <p:cBhvr>
                                        <p:cTn dur="1" fill="hold" id="47">
                                          <p:stCondLst>
                                            <p:cond delay="0"/>
                                          </p:stCondLst>
                                        </p:cTn>
                                        <p:tgtEl>
                                          <p:spTgt spid="16"/>
                                        </p:tgtEl>
                                        <p:attrNameLst>
                                          <p:attrName>style.visibility</p:attrName>
                                        </p:attrNameLst>
                                      </p:cBhvr>
                                      <p:to>
                                        <p:strVal val="visible"/>
                                      </p:to>
                                    </p:set>
                                    <p:anim calcmode="lin" valueType="num">
                                      <p:cBhvr>
                                        <p:cTn dur="500" fill="hold" id="48"/>
                                        <p:tgtEl>
                                          <p:spTgt spid="16"/>
                                        </p:tgtEl>
                                        <p:attrNameLst>
                                          <p:attrName>ppt_w</p:attrName>
                                        </p:attrNameLst>
                                      </p:cBhvr>
                                      <p:tavLst>
                                        <p:tav tm="0">
                                          <p:val>
                                            <p:fltVal val="0"/>
                                          </p:val>
                                        </p:tav>
                                        <p:tav tm="100000">
                                          <p:val>
                                            <p:strVal val="#ppt_w"/>
                                          </p:val>
                                        </p:tav>
                                      </p:tavLst>
                                    </p:anim>
                                    <p:anim calcmode="lin" valueType="num">
                                      <p:cBhvr>
                                        <p:cTn dur="500" fill="hold" id="49"/>
                                        <p:tgtEl>
                                          <p:spTgt spid="16"/>
                                        </p:tgtEl>
                                        <p:attrNameLst>
                                          <p:attrName>ppt_h</p:attrName>
                                        </p:attrNameLst>
                                      </p:cBhvr>
                                      <p:tavLst>
                                        <p:tav tm="0">
                                          <p:val>
                                            <p:fltVal val="0"/>
                                          </p:val>
                                        </p:tav>
                                        <p:tav tm="100000">
                                          <p:val>
                                            <p:strVal val="#ppt_h"/>
                                          </p:val>
                                        </p:tav>
                                      </p:tavLst>
                                    </p:anim>
                                    <p:animEffect filter="fade" transition="in">
                                      <p:cBhvr>
                                        <p:cTn dur="500" id="50"/>
                                        <p:tgtEl>
                                          <p:spTgt spid="16"/>
                                        </p:tgtEl>
                                      </p:cBhvr>
                                    </p:animEffect>
                                  </p:childTnLst>
                                </p:cTn>
                              </p:par>
                            </p:childTnLst>
                          </p:cTn>
                        </p:par>
                      </p:childTnLst>
                    </p:cTn>
                  </p:par>
                  <p:par>
                    <p:cTn fill="hold" id="51" nodeType="clickPar">
                      <p:stCondLst>
                        <p:cond delay="indefinite"/>
                        <p:cond delay="0" evt="onBegin">
                          <p:tn val="50"/>
                        </p:cond>
                      </p:stCondLst>
                      <p:childTnLst>
                        <p:par>
                          <p:cTn fill="hold" id="52" nodeType="afterGroup">
                            <p:stCondLst>
                              <p:cond delay="0"/>
                            </p:stCondLst>
                            <p:childTnLst>
                              <p:par>
                                <p:cTn fill="hold" grpId="0" id="53" nodeType="clickEffect" presetClass="entr" presetID="47" presetSubtype="0">
                                  <p:stCondLst>
                                    <p:cond delay="0"/>
                                  </p:stCondLst>
                                  <p:childTnLst>
                                    <p:set>
                                      <p:cBhvr>
                                        <p:cTn dur="1" fill="hold" id="54">
                                          <p:stCondLst>
                                            <p:cond delay="0"/>
                                          </p:stCondLst>
                                        </p:cTn>
                                        <p:tgtEl>
                                          <p:spTgt spid="65"/>
                                        </p:tgtEl>
                                        <p:attrNameLst>
                                          <p:attrName>style.visibility</p:attrName>
                                        </p:attrNameLst>
                                      </p:cBhvr>
                                      <p:to>
                                        <p:strVal val="visible"/>
                                      </p:to>
                                    </p:set>
                                    <p:animEffect filter="fade" transition="in">
                                      <p:cBhvr>
                                        <p:cTn dur="1000" id="55"/>
                                        <p:tgtEl>
                                          <p:spTgt spid="65"/>
                                        </p:tgtEl>
                                      </p:cBhvr>
                                    </p:animEffect>
                                    <p:anim calcmode="lin" valueType="num">
                                      <p:cBhvr>
                                        <p:cTn dur="1000" fill="hold" id="56"/>
                                        <p:tgtEl>
                                          <p:spTgt spid="65"/>
                                        </p:tgtEl>
                                        <p:attrNameLst>
                                          <p:attrName>ppt_x</p:attrName>
                                        </p:attrNameLst>
                                      </p:cBhvr>
                                      <p:tavLst>
                                        <p:tav tm="0">
                                          <p:val>
                                            <p:strVal val="#ppt_x"/>
                                          </p:val>
                                        </p:tav>
                                        <p:tav tm="100000">
                                          <p:val>
                                            <p:strVal val="#ppt_x"/>
                                          </p:val>
                                        </p:tav>
                                      </p:tavLst>
                                    </p:anim>
                                    <p:anim calcmode="lin" valueType="num">
                                      <p:cBhvr>
                                        <p:cTn dur="1000" fill="hold" id="57"/>
                                        <p:tgtEl>
                                          <p:spTgt spid="65"/>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0"/>
                                  </p:stCondLst>
                                  <p:childTnLst>
                                    <p:set>
                                      <p:cBhvr>
                                        <p:cTn dur="1" fill="hold" id="59">
                                          <p:stCondLst>
                                            <p:cond delay="0"/>
                                          </p:stCondLst>
                                        </p:cTn>
                                        <p:tgtEl>
                                          <p:spTgt spid="67"/>
                                        </p:tgtEl>
                                        <p:attrNameLst>
                                          <p:attrName>style.visibility</p:attrName>
                                        </p:attrNameLst>
                                      </p:cBhvr>
                                      <p:to>
                                        <p:strVal val="visible"/>
                                      </p:to>
                                    </p:set>
                                    <p:animEffect filter="fade" transition="in">
                                      <p:cBhvr>
                                        <p:cTn dur="1000" id="60"/>
                                        <p:tgtEl>
                                          <p:spTgt spid="67"/>
                                        </p:tgtEl>
                                      </p:cBhvr>
                                    </p:animEffect>
                                    <p:anim calcmode="lin" valueType="num">
                                      <p:cBhvr>
                                        <p:cTn dur="1000" fill="hold" id="61"/>
                                        <p:tgtEl>
                                          <p:spTgt spid="67"/>
                                        </p:tgtEl>
                                        <p:attrNameLst>
                                          <p:attrName>ppt_x</p:attrName>
                                        </p:attrNameLst>
                                      </p:cBhvr>
                                      <p:tavLst>
                                        <p:tav tm="0">
                                          <p:val>
                                            <p:strVal val="#ppt_x"/>
                                          </p:val>
                                        </p:tav>
                                        <p:tav tm="100000">
                                          <p:val>
                                            <p:strVal val="#ppt_x"/>
                                          </p:val>
                                        </p:tav>
                                      </p:tavLst>
                                    </p:anim>
                                    <p:anim calcmode="lin" valueType="num">
                                      <p:cBhvr>
                                        <p:cTn dur="1000" fill="hold" id="62"/>
                                        <p:tgtEl>
                                          <p:spTgt spid="67"/>
                                        </p:tgtEl>
                                        <p:attrNameLst>
                                          <p:attrName>ppt_y</p:attrName>
                                        </p:attrNameLst>
                                      </p:cBhvr>
                                      <p:tavLst>
                                        <p:tav tm="0">
                                          <p:val>
                                            <p:strVal val="#ppt_y-.1"/>
                                          </p:val>
                                        </p:tav>
                                        <p:tav tm="100000">
                                          <p:val>
                                            <p:strVal val="#ppt_y"/>
                                          </p:val>
                                        </p:tav>
                                      </p:tavLst>
                                    </p:anim>
                                  </p:childTnLst>
                                </p:cTn>
                              </p:par>
                              <p:par>
                                <p:cTn fill="hold" grpId="0" id="63" nodeType="withEffect" presetClass="entr" presetID="47" presetSubtype="0">
                                  <p:stCondLst>
                                    <p:cond delay="0"/>
                                  </p:stCondLst>
                                  <p:childTnLst>
                                    <p:set>
                                      <p:cBhvr>
                                        <p:cTn dur="1" fill="hold" id="64">
                                          <p:stCondLst>
                                            <p:cond delay="0"/>
                                          </p:stCondLst>
                                        </p:cTn>
                                        <p:tgtEl>
                                          <p:spTgt spid="69"/>
                                        </p:tgtEl>
                                        <p:attrNameLst>
                                          <p:attrName>style.visibility</p:attrName>
                                        </p:attrNameLst>
                                      </p:cBhvr>
                                      <p:to>
                                        <p:strVal val="visible"/>
                                      </p:to>
                                    </p:set>
                                    <p:animEffect filter="fade" transition="in">
                                      <p:cBhvr>
                                        <p:cTn dur="1000" id="65"/>
                                        <p:tgtEl>
                                          <p:spTgt spid="69"/>
                                        </p:tgtEl>
                                      </p:cBhvr>
                                    </p:animEffect>
                                    <p:anim calcmode="lin" valueType="num">
                                      <p:cBhvr>
                                        <p:cTn dur="1000" fill="hold" id="66"/>
                                        <p:tgtEl>
                                          <p:spTgt spid="69"/>
                                        </p:tgtEl>
                                        <p:attrNameLst>
                                          <p:attrName>ppt_x</p:attrName>
                                        </p:attrNameLst>
                                      </p:cBhvr>
                                      <p:tavLst>
                                        <p:tav tm="0">
                                          <p:val>
                                            <p:strVal val="#ppt_x"/>
                                          </p:val>
                                        </p:tav>
                                        <p:tav tm="100000">
                                          <p:val>
                                            <p:strVal val="#ppt_x"/>
                                          </p:val>
                                        </p:tav>
                                      </p:tavLst>
                                    </p:anim>
                                    <p:anim calcmode="lin" valueType="num">
                                      <p:cBhvr>
                                        <p:cTn dur="1000" fill="hold" id="67"/>
                                        <p:tgtEl>
                                          <p:spTgt spid="69"/>
                                        </p:tgtEl>
                                        <p:attrNameLst>
                                          <p:attrName>ppt_y</p:attrName>
                                        </p:attrNameLst>
                                      </p:cBhvr>
                                      <p:tavLst>
                                        <p:tav tm="0">
                                          <p:val>
                                            <p:strVal val="#ppt_y-.1"/>
                                          </p:val>
                                        </p:tav>
                                        <p:tav tm="100000">
                                          <p:val>
                                            <p:strVal val="#ppt_y"/>
                                          </p:val>
                                        </p:tav>
                                      </p:tavLst>
                                    </p:anim>
                                  </p:childTnLst>
                                </p:cTn>
                              </p:par>
                              <p:par>
                                <p:cTn fill="hold" grpId="0" id="68" nodeType="withEffect" presetClass="entr" presetID="47" presetSubtype="0">
                                  <p:stCondLst>
                                    <p:cond delay="0"/>
                                  </p:stCondLst>
                                  <p:childTnLst>
                                    <p:set>
                                      <p:cBhvr>
                                        <p:cTn dur="1" fill="hold" id="69">
                                          <p:stCondLst>
                                            <p:cond delay="0"/>
                                          </p:stCondLst>
                                        </p:cTn>
                                        <p:tgtEl>
                                          <p:spTgt spid="186"/>
                                        </p:tgtEl>
                                        <p:attrNameLst>
                                          <p:attrName>style.visibility</p:attrName>
                                        </p:attrNameLst>
                                      </p:cBhvr>
                                      <p:to>
                                        <p:strVal val="visible"/>
                                      </p:to>
                                    </p:set>
                                    <p:animEffect filter="fade" transition="in">
                                      <p:cBhvr>
                                        <p:cTn dur="1000" id="70"/>
                                        <p:tgtEl>
                                          <p:spTgt spid="186"/>
                                        </p:tgtEl>
                                      </p:cBhvr>
                                    </p:animEffect>
                                    <p:anim calcmode="lin" valueType="num">
                                      <p:cBhvr>
                                        <p:cTn dur="1000" fill="hold" id="71"/>
                                        <p:tgtEl>
                                          <p:spTgt spid="186"/>
                                        </p:tgtEl>
                                        <p:attrNameLst>
                                          <p:attrName>ppt_x</p:attrName>
                                        </p:attrNameLst>
                                      </p:cBhvr>
                                      <p:tavLst>
                                        <p:tav tm="0">
                                          <p:val>
                                            <p:strVal val="#ppt_x"/>
                                          </p:val>
                                        </p:tav>
                                        <p:tav tm="100000">
                                          <p:val>
                                            <p:strVal val="#ppt_x"/>
                                          </p:val>
                                        </p:tav>
                                      </p:tavLst>
                                    </p:anim>
                                    <p:anim calcmode="lin" valueType="num">
                                      <p:cBhvr>
                                        <p:cTn dur="1000" fill="hold" id="72"/>
                                        <p:tgtEl>
                                          <p:spTgt spid="186"/>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0"/>
                                  </p:stCondLst>
                                  <p:childTnLst>
                                    <p:set>
                                      <p:cBhvr>
                                        <p:cTn dur="1" fill="hold" id="74">
                                          <p:stCondLst>
                                            <p:cond delay="0"/>
                                          </p:stCondLst>
                                        </p:cTn>
                                        <p:tgtEl>
                                          <p:spTgt spid="187"/>
                                        </p:tgtEl>
                                        <p:attrNameLst>
                                          <p:attrName>style.visibility</p:attrName>
                                        </p:attrNameLst>
                                      </p:cBhvr>
                                      <p:to>
                                        <p:strVal val="visible"/>
                                      </p:to>
                                    </p:set>
                                    <p:animEffect filter="fade" transition="in">
                                      <p:cBhvr>
                                        <p:cTn dur="1000" id="75"/>
                                        <p:tgtEl>
                                          <p:spTgt spid="187"/>
                                        </p:tgtEl>
                                      </p:cBhvr>
                                    </p:animEffect>
                                    <p:anim calcmode="lin" valueType="num">
                                      <p:cBhvr>
                                        <p:cTn dur="1000" fill="hold" id="76"/>
                                        <p:tgtEl>
                                          <p:spTgt spid="187"/>
                                        </p:tgtEl>
                                        <p:attrNameLst>
                                          <p:attrName>ppt_x</p:attrName>
                                        </p:attrNameLst>
                                      </p:cBhvr>
                                      <p:tavLst>
                                        <p:tav tm="0">
                                          <p:val>
                                            <p:strVal val="#ppt_x"/>
                                          </p:val>
                                        </p:tav>
                                        <p:tav tm="100000">
                                          <p:val>
                                            <p:strVal val="#ppt_x"/>
                                          </p:val>
                                        </p:tav>
                                      </p:tavLst>
                                    </p:anim>
                                    <p:anim calcmode="lin" valueType="num">
                                      <p:cBhvr>
                                        <p:cTn dur="1000" fill="hold" id="77"/>
                                        <p:tgtEl>
                                          <p:spTgt spid="187"/>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66"/>
                                        </p:tgtEl>
                                        <p:attrNameLst>
                                          <p:attrName>style.visibility</p:attrName>
                                        </p:attrNameLst>
                                      </p:cBhvr>
                                      <p:to>
                                        <p:strVal val="visible"/>
                                      </p:to>
                                    </p:set>
                                    <p:animEffect filter="fade" transition="in">
                                      <p:cBhvr>
                                        <p:cTn dur="1000" id="80"/>
                                        <p:tgtEl>
                                          <p:spTgt spid="66"/>
                                        </p:tgtEl>
                                      </p:cBhvr>
                                    </p:animEffect>
                                    <p:anim calcmode="lin" valueType="num">
                                      <p:cBhvr>
                                        <p:cTn dur="1000" fill="hold" id="81"/>
                                        <p:tgtEl>
                                          <p:spTgt spid="66"/>
                                        </p:tgtEl>
                                        <p:attrNameLst>
                                          <p:attrName>ppt_x</p:attrName>
                                        </p:attrNameLst>
                                      </p:cBhvr>
                                      <p:tavLst>
                                        <p:tav tm="0">
                                          <p:val>
                                            <p:strVal val="#ppt_x"/>
                                          </p:val>
                                        </p:tav>
                                        <p:tav tm="100000">
                                          <p:val>
                                            <p:strVal val="#ppt_x"/>
                                          </p:val>
                                        </p:tav>
                                      </p:tavLst>
                                    </p:anim>
                                    <p:anim calcmode="lin" valueType="num">
                                      <p:cBhvr>
                                        <p:cTn dur="1000" fill="hold" id="82"/>
                                        <p:tgtEl>
                                          <p:spTgt spid="66"/>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68"/>
                                        </p:tgtEl>
                                        <p:attrNameLst>
                                          <p:attrName>style.visibility</p:attrName>
                                        </p:attrNameLst>
                                      </p:cBhvr>
                                      <p:to>
                                        <p:strVal val="visible"/>
                                      </p:to>
                                    </p:set>
                                    <p:animEffect filter="fade" transition="in">
                                      <p:cBhvr>
                                        <p:cTn dur="1000" id="85"/>
                                        <p:tgtEl>
                                          <p:spTgt spid="68"/>
                                        </p:tgtEl>
                                      </p:cBhvr>
                                    </p:animEffect>
                                    <p:anim calcmode="lin" valueType="num">
                                      <p:cBhvr>
                                        <p:cTn dur="1000" fill="hold" id="86"/>
                                        <p:tgtEl>
                                          <p:spTgt spid="68"/>
                                        </p:tgtEl>
                                        <p:attrNameLst>
                                          <p:attrName>ppt_x</p:attrName>
                                        </p:attrNameLst>
                                      </p:cBhvr>
                                      <p:tavLst>
                                        <p:tav tm="0">
                                          <p:val>
                                            <p:strVal val="#ppt_x"/>
                                          </p:val>
                                        </p:tav>
                                        <p:tav tm="100000">
                                          <p:val>
                                            <p:strVal val="#ppt_x"/>
                                          </p:val>
                                        </p:tav>
                                      </p:tavLst>
                                    </p:anim>
                                    <p:anim calcmode="lin" valueType="num">
                                      <p:cBhvr>
                                        <p:cTn dur="1000" fill="hold" id="87"/>
                                        <p:tgtEl>
                                          <p:spTgt spid="68"/>
                                        </p:tgtEl>
                                        <p:attrNameLst>
                                          <p:attrName>ppt_y</p:attrName>
                                        </p:attrNameLst>
                                      </p:cBhvr>
                                      <p:tavLst>
                                        <p:tav tm="0">
                                          <p:val>
                                            <p:strVal val="#ppt_y+.1"/>
                                          </p:val>
                                        </p:tav>
                                        <p:tav tm="100000">
                                          <p:val>
                                            <p:strVal val="#ppt_y"/>
                                          </p:val>
                                        </p:tav>
                                      </p:tavLst>
                                    </p:anim>
                                  </p:childTnLst>
                                </p:cTn>
                              </p:par>
                              <p:par>
                                <p:cTn fill="hold" grpId="0" id="88" nodeType="withEffect" presetClass="entr" presetID="42" presetSubtype="0">
                                  <p:stCondLst>
                                    <p:cond delay="0"/>
                                  </p:stCondLst>
                                  <p:childTnLst>
                                    <p:set>
                                      <p:cBhvr>
                                        <p:cTn dur="1" fill="hold" id="89">
                                          <p:stCondLst>
                                            <p:cond delay="0"/>
                                          </p:stCondLst>
                                        </p:cTn>
                                        <p:tgtEl>
                                          <p:spTgt spid="183"/>
                                        </p:tgtEl>
                                        <p:attrNameLst>
                                          <p:attrName>style.visibility</p:attrName>
                                        </p:attrNameLst>
                                      </p:cBhvr>
                                      <p:to>
                                        <p:strVal val="visible"/>
                                      </p:to>
                                    </p:set>
                                    <p:animEffect filter="fade" transition="in">
                                      <p:cBhvr>
                                        <p:cTn dur="1000" id="90"/>
                                        <p:tgtEl>
                                          <p:spTgt spid="183"/>
                                        </p:tgtEl>
                                      </p:cBhvr>
                                    </p:animEffect>
                                    <p:anim calcmode="lin" valueType="num">
                                      <p:cBhvr>
                                        <p:cTn dur="1000" fill="hold" id="91"/>
                                        <p:tgtEl>
                                          <p:spTgt spid="183"/>
                                        </p:tgtEl>
                                        <p:attrNameLst>
                                          <p:attrName>ppt_x</p:attrName>
                                        </p:attrNameLst>
                                      </p:cBhvr>
                                      <p:tavLst>
                                        <p:tav tm="0">
                                          <p:val>
                                            <p:strVal val="#ppt_x"/>
                                          </p:val>
                                        </p:tav>
                                        <p:tav tm="100000">
                                          <p:val>
                                            <p:strVal val="#ppt_x"/>
                                          </p:val>
                                        </p:tav>
                                      </p:tavLst>
                                    </p:anim>
                                    <p:anim calcmode="lin" valueType="num">
                                      <p:cBhvr>
                                        <p:cTn dur="1000" fill="hold" id="92"/>
                                        <p:tgtEl>
                                          <p:spTgt spid="183"/>
                                        </p:tgtEl>
                                        <p:attrNameLst>
                                          <p:attrName>ppt_y</p:attrName>
                                        </p:attrNameLst>
                                      </p:cBhvr>
                                      <p:tavLst>
                                        <p:tav tm="0">
                                          <p:val>
                                            <p:strVal val="#ppt_y+.1"/>
                                          </p:val>
                                        </p:tav>
                                        <p:tav tm="100000">
                                          <p:val>
                                            <p:strVal val="#ppt_y"/>
                                          </p:val>
                                        </p:tav>
                                      </p:tavLst>
                                    </p:anim>
                                  </p:childTnLst>
                                </p:cTn>
                              </p:par>
                              <p:par>
                                <p:cTn fill="hold" grpId="0" id="93" nodeType="withEffect" presetClass="entr" presetID="42" presetSubtype="0">
                                  <p:stCondLst>
                                    <p:cond delay="0"/>
                                  </p:stCondLst>
                                  <p:childTnLst>
                                    <p:set>
                                      <p:cBhvr>
                                        <p:cTn dur="1" fill="hold" id="94">
                                          <p:stCondLst>
                                            <p:cond delay="0"/>
                                          </p:stCondLst>
                                        </p:cTn>
                                        <p:tgtEl>
                                          <p:spTgt spid="184"/>
                                        </p:tgtEl>
                                        <p:attrNameLst>
                                          <p:attrName>style.visibility</p:attrName>
                                        </p:attrNameLst>
                                      </p:cBhvr>
                                      <p:to>
                                        <p:strVal val="visible"/>
                                      </p:to>
                                    </p:set>
                                    <p:animEffect filter="fade" transition="in">
                                      <p:cBhvr>
                                        <p:cTn dur="1000" id="95"/>
                                        <p:tgtEl>
                                          <p:spTgt spid="184"/>
                                        </p:tgtEl>
                                      </p:cBhvr>
                                    </p:animEffect>
                                    <p:anim calcmode="lin" valueType="num">
                                      <p:cBhvr>
                                        <p:cTn dur="1000" fill="hold" id="96"/>
                                        <p:tgtEl>
                                          <p:spTgt spid="184"/>
                                        </p:tgtEl>
                                        <p:attrNameLst>
                                          <p:attrName>ppt_x</p:attrName>
                                        </p:attrNameLst>
                                      </p:cBhvr>
                                      <p:tavLst>
                                        <p:tav tm="0">
                                          <p:val>
                                            <p:strVal val="#ppt_x"/>
                                          </p:val>
                                        </p:tav>
                                        <p:tav tm="100000">
                                          <p:val>
                                            <p:strVal val="#ppt_x"/>
                                          </p:val>
                                        </p:tav>
                                      </p:tavLst>
                                    </p:anim>
                                    <p:anim calcmode="lin" valueType="num">
                                      <p:cBhvr>
                                        <p:cTn dur="1000" fill="hold" id="97"/>
                                        <p:tgtEl>
                                          <p:spTgt spid="184"/>
                                        </p:tgtEl>
                                        <p:attrNameLst>
                                          <p:attrName>ppt_y</p:attrName>
                                        </p:attrNameLst>
                                      </p:cBhvr>
                                      <p:tavLst>
                                        <p:tav tm="0">
                                          <p:val>
                                            <p:strVal val="#ppt_y+.1"/>
                                          </p:val>
                                        </p:tav>
                                        <p:tav tm="100000">
                                          <p:val>
                                            <p:strVal val="#ppt_y"/>
                                          </p:val>
                                        </p:tav>
                                      </p:tavLst>
                                    </p:anim>
                                  </p:childTnLst>
                                </p:cTn>
                              </p:par>
                              <p:par>
                                <p:cTn fill="hold" grpId="0" id="98" nodeType="withEffect" presetClass="entr" presetID="42" presetSubtype="0">
                                  <p:stCondLst>
                                    <p:cond delay="0"/>
                                  </p:stCondLst>
                                  <p:childTnLst>
                                    <p:set>
                                      <p:cBhvr>
                                        <p:cTn dur="1" fill="hold" id="99">
                                          <p:stCondLst>
                                            <p:cond delay="0"/>
                                          </p:stCondLst>
                                        </p:cTn>
                                        <p:tgtEl>
                                          <p:spTgt spid="185"/>
                                        </p:tgtEl>
                                        <p:attrNameLst>
                                          <p:attrName>style.visibility</p:attrName>
                                        </p:attrNameLst>
                                      </p:cBhvr>
                                      <p:to>
                                        <p:strVal val="visible"/>
                                      </p:to>
                                    </p:set>
                                    <p:animEffect filter="fade" transition="in">
                                      <p:cBhvr>
                                        <p:cTn dur="1000" id="100"/>
                                        <p:tgtEl>
                                          <p:spTgt spid="185"/>
                                        </p:tgtEl>
                                      </p:cBhvr>
                                    </p:animEffect>
                                    <p:anim calcmode="lin" valueType="num">
                                      <p:cBhvr>
                                        <p:cTn dur="1000" fill="hold" id="101"/>
                                        <p:tgtEl>
                                          <p:spTgt spid="185"/>
                                        </p:tgtEl>
                                        <p:attrNameLst>
                                          <p:attrName>ppt_x</p:attrName>
                                        </p:attrNameLst>
                                      </p:cBhvr>
                                      <p:tavLst>
                                        <p:tav tm="0">
                                          <p:val>
                                            <p:strVal val="#ppt_x"/>
                                          </p:val>
                                        </p:tav>
                                        <p:tav tm="100000">
                                          <p:val>
                                            <p:strVal val="#ppt_x"/>
                                          </p:val>
                                        </p:tav>
                                      </p:tavLst>
                                    </p:anim>
                                    <p:anim calcmode="lin" valueType="num">
                                      <p:cBhvr>
                                        <p:cTn dur="1000" fill="hold" id="102"/>
                                        <p:tgtEl>
                                          <p:spTgt spid="1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4"/>
      <p:bldP grpId="0" spid="56"/>
      <p:bldP grpId="0" spid="65"/>
      <p:bldP grpId="0" spid="66"/>
      <p:bldP grpId="0" spid="67"/>
      <p:bldP grpId="0" spid="68"/>
      <p:bldP grpId="0" spid="69"/>
      <p:bldP grpId="0" spid="53"/>
      <p:bldP grpId="0" spid="55"/>
      <p:bldP grpId="0" spid="183"/>
      <p:bldP grpId="0" spid="184"/>
      <p:bldP grpId="0" spid="185"/>
      <p:bldP grpId="0" spid="186"/>
      <p:bldP grpId="0" spid="18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28" name="Group 4"/>
          <p:cNvGrpSpPr/>
          <p:nvPr/>
        </p:nvGrpSpPr>
        <p:grpSpPr>
          <a:xfrm>
            <a:off x="4704469" y="1175597"/>
            <a:ext cx="2833793" cy="5155353"/>
            <a:chOff x="4789369" y="1779895"/>
            <a:chExt cx="2624138" cy="4773671"/>
          </a:xfrm>
        </p:grpSpPr>
        <p:sp>
          <p:nvSpPr>
            <p:cNvPr id="29" name="Oval 24"/>
            <p:cNvSpPr>
              <a:spLocks noChangeArrowheads="1"/>
            </p:cNvSpPr>
            <p:nvPr/>
          </p:nvSpPr>
          <p:spPr bwMode="auto">
            <a:xfrm>
              <a:off x="4789369" y="1779895"/>
              <a:ext cx="1577975" cy="1574799"/>
            </a:xfrm>
            <a:prstGeom prst="ellipse">
              <a:avLst/>
            </a:prstGeom>
            <a:gradFill>
              <a:gsLst>
                <a:gs pos="0">
                  <a:srgbClr val="E30000"/>
                </a:gs>
                <a:gs pos="100000">
                  <a:srgbClr val="760303"/>
                </a:gs>
              </a:gsLst>
              <a:lin ang="54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0" name="Oval 25"/>
            <p:cNvSpPr>
              <a:spLocks noChangeArrowheads="1"/>
            </p:cNvSpPr>
            <p:nvPr/>
          </p:nvSpPr>
          <p:spPr bwMode="auto">
            <a:xfrm>
              <a:off x="5838707" y="2846695"/>
              <a:ext cx="1574799" cy="1574800"/>
            </a:xfrm>
            <a:prstGeom prst="ellipse">
              <a:avLst/>
            </a:pr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1" name="Oval 26"/>
            <p:cNvSpPr>
              <a:spLocks noChangeArrowheads="1"/>
            </p:cNvSpPr>
            <p:nvPr/>
          </p:nvSpPr>
          <p:spPr bwMode="auto">
            <a:xfrm>
              <a:off x="5838707" y="4978766"/>
              <a:ext cx="1574800" cy="1574800"/>
            </a:xfrm>
            <a:prstGeom prst="ellipse">
              <a:avLst/>
            </a:pr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2" name="Oval 27"/>
            <p:cNvSpPr>
              <a:spLocks noChangeArrowheads="1"/>
            </p:cNvSpPr>
            <p:nvPr/>
          </p:nvSpPr>
          <p:spPr bwMode="auto">
            <a:xfrm>
              <a:off x="4789369" y="3916670"/>
              <a:ext cx="1577975" cy="1574800"/>
            </a:xfrm>
            <a:prstGeom prst="ellipse">
              <a:avLst/>
            </a:pr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3" name="Freeform 33"/>
            <p:cNvSpPr/>
            <p:nvPr/>
          </p:nvSpPr>
          <p:spPr bwMode="auto">
            <a:xfrm>
              <a:off x="5432307" y="2383145"/>
              <a:ext cx="1198563" cy="374650"/>
            </a:xfrm>
            <a:custGeom>
              <a:gdLst>
                <a:gd fmla="*/ 499 w 499" name="T0"/>
                <a:gd fmla="*/ 77 h 156" name="T1"/>
                <a:gd fmla="*/ 422 w 499" name="T2"/>
                <a:gd fmla="*/ 154 h 156" name="T3"/>
                <a:gd fmla="*/ 78 w 499" name="T4"/>
                <a:gd fmla="*/ 156 h 156" name="T5"/>
                <a:gd fmla="*/ 1 w 499" name="T6"/>
                <a:gd fmla="*/ 80 h 156" name="T7"/>
                <a:gd fmla="*/ 1 w 499" name="T8"/>
                <a:gd fmla="*/ 80 h 156" name="T9"/>
                <a:gd fmla="*/ 77 w 499" name="T10"/>
                <a:gd fmla="*/ 2 h 156" name="T11"/>
                <a:gd fmla="*/ 421 w 499" name="T12"/>
                <a:gd fmla="*/ 0 h 156" name="T13"/>
                <a:gd fmla="*/ 499 w 499" name="T14"/>
                <a:gd fmla="*/ 77 h 1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6" w="499">
                  <a:moveTo>
                    <a:pt x="499" y="77"/>
                  </a:moveTo>
                  <a:cubicBezTo>
                    <a:pt x="499" y="119"/>
                    <a:pt x="465" y="154"/>
                    <a:pt x="422" y="154"/>
                  </a:cubicBezTo>
                  <a:cubicBezTo>
                    <a:pt x="78" y="156"/>
                    <a:pt x="78" y="156"/>
                    <a:pt x="78" y="156"/>
                  </a:cubicBezTo>
                  <a:cubicBezTo>
                    <a:pt x="36" y="156"/>
                    <a:pt x="1" y="122"/>
                    <a:pt x="1" y="80"/>
                  </a:cubicBezTo>
                  <a:cubicBezTo>
                    <a:pt x="1" y="80"/>
                    <a:pt x="1" y="80"/>
                    <a:pt x="1" y="80"/>
                  </a:cubicBezTo>
                  <a:cubicBezTo>
                    <a:pt x="0" y="37"/>
                    <a:pt x="35" y="2"/>
                    <a:pt x="77" y="2"/>
                  </a:cubicBezTo>
                  <a:cubicBezTo>
                    <a:pt x="421" y="0"/>
                    <a:pt x="421" y="0"/>
                    <a:pt x="421" y="0"/>
                  </a:cubicBezTo>
                  <a:cubicBezTo>
                    <a:pt x="464" y="0"/>
                    <a:pt x="499" y="34"/>
                    <a:pt x="499" y="77"/>
                  </a:cubicBezTo>
                  <a:close/>
                </a:path>
              </a:pathLst>
            </a:cu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4" name="Freeform 34"/>
            <p:cNvSpPr/>
            <p:nvPr/>
          </p:nvSpPr>
          <p:spPr bwMode="auto">
            <a:xfrm>
              <a:off x="5570419" y="5626407"/>
              <a:ext cx="1196975" cy="376237"/>
            </a:xfrm>
            <a:custGeom>
              <a:gdLst>
                <a:gd fmla="*/ 499 w 499" name="T0"/>
                <a:gd fmla="*/ 77 h 157" name="T1"/>
                <a:gd fmla="*/ 422 w 499" name="T2"/>
                <a:gd fmla="*/ 154 h 157" name="T3"/>
                <a:gd fmla="*/ 78 w 499" name="T4"/>
                <a:gd fmla="*/ 156 h 157" name="T5"/>
                <a:gd fmla="*/ 0 w 499" name="T6"/>
                <a:gd fmla="*/ 80 h 157" name="T7"/>
                <a:gd fmla="*/ 0 w 499" name="T8"/>
                <a:gd fmla="*/ 80 h 157" name="T9"/>
                <a:gd fmla="*/ 77 w 499" name="T10"/>
                <a:gd fmla="*/ 2 h 157" name="T11"/>
                <a:gd fmla="*/ 421 w 499" name="T12"/>
                <a:gd fmla="*/ 0 h 157" name="T13"/>
                <a:gd fmla="*/ 499 w 499" name="T14"/>
                <a:gd fmla="*/ 77 h 1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 w="499">
                  <a:moveTo>
                    <a:pt x="499" y="77"/>
                  </a:moveTo>
                  <a:cubicBezTo>
                    <a:pt x="499" y="119"/>
                    <a:pt x="465" y="154"/>
                    <a:pt x="422" y="154"/>
                  </a:cubicBezTo>
                  <a:cubicBezTo>
                    <a:pt x="78" y="156"/>
                    <a:pt x="78" y="156"/>
                    <a:pt x="78" y="156"/>
                  </a:cubicBezTo>
                  <a:cubicBezTo>
                    <a:pt x="35" y="157"/>
                    <a:pt x="1" y="122"/>
                    <a:pt x="0" y="80"/>
                  </a:cubicBezTo>
                  <a:cubicBezTo>
                    <a:pt x="0" y="80"/>
                    <a:pt x="0" y="80"/>
                    <a:pt x="0" y="80"/>
                  </a:cubicBezTo>
                  <a:cubicBezTo>
                    <a:pt x="0" y="37"/>
                    <a:pt x="34" y="3"/>
                    <a:pt x="77" y="2"/>
                  </a:cubicBezTo>
                  <a:cubicBezTo>
                    <a:pt x="421" y="0"/>
                    <a:pt x="421" y="0"/>
                    <a:pt x="421" y="0"/>
                  </a:cubicBezTo>
                  <a:cubicBezTo>
                    <a:pt x="464" y="0"/>
                    <a:pt x="498" y="34"/>
                    <a:pt x="499" y="77"/>
                  </a:cubicBezTo>
                  <a:close/>
                </a:path>
              </a:pathLst>
            </a:cu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5" name="Freeform 35"/>
            <p:cNvSpPr/>
            <p:nvPr/>
          </p:nvSpPr>
          <p:spPr bwMode="auto">
            <a:xfrm>
              <a:off x="5432307" y="4523095"/>
              <a:ext cx="1198563" cy="376237"/>
            </a:xfrm>
            <a:custGeom>
              <a:gdLst>
                <a:gd fmla="*/ 499 w 499" name="T0"/>
                <a:gd fmla="*/ 77 h 157" name="T1"/>
                <a:gd fmla="*/ 422 w 499" name="T2"/>
                <a:gd fmla="*/ 155 h 157" name="T3"/>
                <a:gd fmla="*/ 78 w 499" name="T4"/>
                <a:gd fmla="*/ 157 h 157" name="T5"/>
                <a:gd fmla="*/ 1 w 499" name="T6"/>
                <a:gd fmla="*/ 80 h 157" name="T7"/>
                <a:gd fmla="*/ 1 w 499" name="T8"/>
                <a:gd fmla="*/ 80 h 157" name="T9"/>
                <a:gd fmla="*/ 77 w 499" name="T10"/>
                <a:gd fmla="*/ 3 h 157" name="T11"/>
                <a:gd fmla="*/ 421 w 499" name="T12"/>
                <a:gd fmla="*/ 1 h 157" name="T13"/>
                <a:gd fmla="*/ 499 w 499" name="T14"/>
                <a:gd fmla="*/ 77 h 1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 w="499">
                  <a:moveTo>
                    <a:pt x="499" y="77"/>
                  </a:moveTo>
                  <a:cubicBezTo>
                    <a:pt x="499" y="120"/>
                    <a:pt x="465" y="155"/>
                    <a:pt x="422" y="155"/>
                  </a:cubicBezTo>
                  <a:cubicBezTo>
                    <a:pt x="78" y="157"/>
                    <a:pt x="78" y="157"/>
                    <a:pt x="78" y="157"/>
                  </a:cubicBezTo>
                  <a:cubicBezTo>
                    <a:pt x="36" y="157"/>
                    <a:pt x="1" y="123"/>
                    <a:pt x="1" y="80"/>
                  </a:cubicBezTo>
                  <a:cubicBezTo>
                    <a:pt x="1" y="80"/>
                    <a:pt x="1" y="80"/>
                    <a:pt x="1" y="80"/>
                  </a:cubicBezTo>
                  <a:cubicBezTo>
                    <a:pt x="0" y="38"/>
                    <a:pt x="35" y="3"/>
                    <a:pt x="77" y="3"/>
                  </a:cubicBezTo>
                  <a:cubicBezTo>
                    <a:pt x="421" y="1"/>
                    <a:pt x="421" y="1"/>
                    <a:pt x="421" y="1"/>
                  </a:cubicBezTo>
                  <a:cubicBezTo>
                    <a:pt x="464" y="0"/>
                    <a:pt x="499" y="35"/>
                    <a:pt x="499" y="77"/>
                  </a:cubicBezTo>
                  <a:close/>
                </a:path>
              </a:pathLst>
            </a:cu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6" name="Freeform 36"/>
            <p:cNvSpPr/>
            <p:nvPr/>
          </p:nvSpPr>
          <p:spPr bwMode="auto">
            <a:xfrm>
              <a:off x="5591057" y="3448357"/>
              <a:ext cx="1195388" cy="376237"/>
            </a:xfrm>
            <a:custGeom>
              <a:gdLst>
                <a:gd fmla="*/ 498 w 498" name="T0"/>
                <a:gd fmla="*/ 77 h 157" name="T1"/>
                <a:gd fmla="*/ 422 w 498" name="T2"/>
                <a:gd fmla="*/ 154 h 157" name="T3"/>
                <a:gd fmla="*/ 77 w 498" name="T4"/>
                <a:gd fmla="*/ 156 h 157" name="T5"/>
                <a:gd fmla="*/ 0 w 498" name="T6"/>
                <a:gd fmla="*/ 80 h 157" name="T7"/>
                <a:gd fmla="*/ 0 w 498" name="T8"/>
                <a:gd fmla="*/ 80 h 157" name="T9"/>
                <a:gd fmla="*/ 76 w 498" name="T10"/>
                <a:gd fmla="*/ 2 h 157" name="T11"/>
                <a:gd fmla="*/ 421 w 498" name="T12"/>
                <a:gd fmla="*/ 0 h 157" name="T13"/>
                <a:gd fmla="*/ 498 w 498" name="T14"/>
                <a:gd fmla="*/ 77 h 15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7" w="498">
                  <a:moveTo>
                    <a:pt x="498" y="77"/>
                  </a:moveTo>
                  <a:cubicBezTo>
                    <a:pt x="498" y="119"/>
                    <a:pt x="464" y="154"/>
                    <a:pt x="422" y="154"/>
                  </a:cubicBezTo>
                  <a:cubicBezTo>
                    <a:pt x="77" y="156"/>
                    <a:pt x="77" y="156"/>
                    <a:pt x="77" y="156"/>
                  </a:cubicBezTo>
                  <a:cubicBezTo>
                    <a:pt x="35" y="157"/>
                    <a:pt x="0" y="122"/>
                    <a:pt x="0" y="80"/>
                  </a:cubicBezTo>
                  <a:cubicBezTo>
                    <a:pt x="0" y="80"/>
                    <a:pt x="0" y="80"/>
                    <a:pt x="0" y="80"/>
                  </a:cubicBezTo>
                  <a:cubicBezTo>
                    <a:pt x="0" y="37"/>
                    <a:pt x="34" y="2"/>
                    <a:pt x="76" y="2"/>
                  </a:cubicBezTo>
                  <a:cubicBezTo>
                    <a:pt x="421" y="0"/>
                    <a:pt x="421" y="0"/>
                    <a:pt x="421" y="0"/>
                  </a:cubicBezTo>
                  <a:cubicBezTo>
                    <a:pt x="463" y="0"/>
                    <a:pt x="498" y="34"/>
                    <a:pt x="498" y="77"/>
                  </a:cubicBezTo>
                  <a:close/>
                </a:path>
              </a:pathLst>
            </a:custGeom>
            <a:gradFill>
              <a:gsLst>
                <a:gs pos="0">
                  <a:srgbClr val="E30000"/>
                </a:gs>
                <a:gs pos="100000">
                  <a:srgbClr val="760303"/>
                </a:gs>
              </a:gsLst>
              <a:lin ang="2700000" scaled="0"/>
            </a:gradFill>
            <a:ln>
              <a:noFill/>
            </a:ln>
          </p:spPr>
          <p:txBody>
            <a:bodyPr anchor="t" anchorCtr="0" bIns="60960" compatLnSpc="1" lIns="121920" numCol="1" rIns="121920" tIns="60960" vert="horz" wrap="square"/>
            <a:lstStyle/>
            <a:p>
              <a:endParaRPr altLang="en-US" lang="zh-CN" sz="1865">
                <a:latin charset="-122" panose="02010600030101010101" typeface="黑体"/>
                <a:ea charset="-122" panose="02010600030101010101" typeface="黑体"/>
              </a:endParaRPr>
            </a:p>
          </p:txBody>
        </p:sp>
        <p:sp>
          <p:nvSpPr>
            <p:cNvPr id="37" name="文本框 91"/>
            <p:cNvSpPr txBox="1"/>
            <p:nvPr/>
          </p:nvSpPr>
          <p:spPr>
            <a:xfrm>
              <a:off x="6205613" y="2352785"/>
              <a:ext cx="389857" cy="347853"/>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cs charset="-122" panose="020b0604020202020204" pitchFamily="34" typeface="Arial Unicode MS"/>
                </a:rPr>
                <a:t>01</a:t>
              </a:r>
            </a:p>
          </p:txBody>
        </p:sp>
        <p:sp>
          <p:nvSpPr>
            <p:cNvPr id="38" name="文本框 92"/>
            <p:cNvSpPr txBox="1"/>
            <p:nvPr/>
          </p:nvSpPr>
          <p:spPr>
            <a:xfrm>
              <a:off x="5527439" y="3444560"/>
              <a:ext cx="389857" cy="347853"/>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cs charset="-122" panose="020b0604020202020204" pitchFamily="34" typeface="Arial Unicode MS"/>
                </a:rPr>
                <a:t>02</a:t>
              </a:r>
            </a:p>
          </p:txBody>
        </p:sp>
        <p:sp>
          <p:nvSpPr>
            <p:cNvPr id="39" name="文本框 93"/>
            <p:cNvSpPr txBox="1"/>
            <p:nvPr/>
          </p:nvSpPr>
          <p:spPr>
            <a:xfrm>
              <a:off x="6211952" y="4514267"/>
              <a:ext cx="389857" cy="347853"/>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cs charset="-122" panose="020b0604020202020204" pitchFamily="34" typeface="Arial Unicode MS"/>
                </a:rPr>
                <a:t>03</a:t>
              </a:r>
            </a:p>
          </p:txBody>
        </p:sp>
        <p:sp>
          <p:nvSpPr>
            <p:cNvPr id="40" name="文本框 94"/>
            <p:cNvSpPr txBox="1"/>
            <p:nvPr/>
          </p:nvSpPr>
          <p:spPr>
            <a:xfrm>
              <a:off x="5507694" y="5622083"/>
              <a:ext cx="389857" cy="347853"/>
            </a:xfrm>
            <a:prstGeom prst="rect">
              <a:avLst/>
            </a:prstGeom>
            <a:noFill/>
          </p:spPr>
          <p:txBody>
            <a:bodyPr rtlCol="0" wrap="none">
              <a:spAutoFit/>
            </a:bodyPr>
            <a:lstStyle/>
            <a:p>
              <a:r>
                <a:rPr altLang="zh-CN" lang="en-US" smtClean="0" sz="1865">
                  <a:solidFill>
                    <a:schemeClr val="bg1"/>
                  </a:solidFill>
                  <a:latin charset="-122" panose="02010600030101010101" typeface="黑体"/>
                  <a:ea charset="-122" panose="02010600030101010101" typeface="黑体"/>
                  <a:cs charset="-122" panose="020b0604020202020204" pitchFamily="34" typeface="Arial Unicode MS"/>
                </a:rPr>
                <a:t>04</a:t>
              </a:r>
            </a:p>
          </p:txBody>
        </p:sp>
        <p:sp>
          <p:nvSpPr>
            <p:cNvPr id="41" name="Oval 35"/>
            <p:cNvSpPr/>
            <p:nvPr/>
          </p:nvSpPr>
          <p:spPr>
            <a:xfrm>
              <a:off x="4915678" y="1896321"/>
              <a:ext cx="1338772" cy="1338774"/>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865">
                <a:latin charset="-122" panose="02010600030101010101" typeface="黑体"/>
                <a:ea charset="-122" panose="02010600030101010101" typeface="黑体"/>
              </a:endParaRPr>
            </a:p>
          </p:txBody>
        </p:sp>
        <p:sp>
          <p:nvSpPr>
            <p:cNvPr id="42" name="Oval 33"/>
            <p:cNvSpPr/>
            <p:nvPr/>
          </p:nvSpPr>
          <p:spPr>
            <a:xfrm>
              <a:off x="5966244" y="2968676"/>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865">
                <a:latin charset="-122" panose="02010600030101010101" typeface="黑体"/>
                <a:ea charset="-122" panose="02010600030101010101" typeface="黑体"/>
              </a:endParaRPr>
            </a:p>
          </p:txBody>
        </p:sp>
        <p:sp>
          <p:nvSpPr>
            <p:cNvPr id="43" name="Oval 31"/>
            <p:cNvSpPr/>
            <p:nvPr/>
          </p:nvSpPr>
          <p:spPr>
            <a:xfrm>
              <a:off x="4922754" y="4035663"/>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865">
                <a:latin charset="-122" panose="02010600030101010101" typeface="黑体"/>
                <a:ea charset="-122" panose="02010600030101010101" typeface="黑体"/>
              </a:endParaRPr>
            </a:p>
          </p:txBody>
        </p:sp>
        <p:sp>
          <p:nvSpPr>
            <p:cNvPr id="44" name="Oval 27"/>
            <p:cNvSpPr/>
            <p:nvPr/>
          </p:nvSpPr>
          <p:spPr>
            <a:xfrm>
              <a:off x="5953932" y="5102078"/>
              <a:ext cx="1338773" cy="1338773"/>
            </a:xfrm>
            <a:prstGeom prst="ellipse">
              <a:avLst/>
            </a:prstGeom>
            <a:gradFill>
              <a:gsLst>
                <a:gs pos="100000">
                  <a:schemeClr val="bg1"/>
                </a:gs>
                <a:gs pos="0">
                  <a:schemeClr val="bg1">
                    <a:lumMod val="75000"/>
                  </a:schemeClr>
                </a:gs>
              </a:gsLst>
              <a:lin ang="2700000" scaled="0"/>
            </a:gradFill>
            <a:ln w="28575">
              <a:gradFill>
                <a:gsLst>
                  <a:gs pos="0">
                    <a:schemeClr val="bg1">
                      <a:lumMod val="75000"/>
                    </a:schemeClr>
                  </a:gs>
                  <a:gs pos="100000">
                    <a:schemeClr val="bg1"/>
                  </a:gs>
                </a:gsLst>
                <a:lin ang="135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sz="1865">
                <a:latin charset="-122" panose="02010600030101010101" typeface="黑体"/>
                <a:ea charset="-122" panose="02010600030101010101" typeface="黑体"/>
              </a:endParaRPr>
            </a:p>
          </p:txBody>
        </p:sp>
      </p:grpSp>
      <p:grpSp>
        <p:nvGrpSpPr>
          <p:cNvPr id="3" name="组合 2"/>
          <p:cNvGrpSpPr/>
          <p:nvPr/>
        </p:nvGrpSpPr>
        <p:grpSpPr>
          <a:xfrm>
            <a:off x="7681227" y="2581643"/>
            <a:ext cx="4341828" cy="1277909"/>
            <a:chOff x="5887629" y="2074345"/>
            <a:chExt cx="3256371" cy="958432"/>
          </a:xfrm>
        </p:grpSpPr>
        <p:sp>
          <p:nvSpPr>
            <p:cNvPr id="77" name="TextBox 76"/>
            <p:cNvSpPr txBox="1"/>
            <p:nvPr/>
          </p:nvSpPr>
          <p:spPr>
            <a:xfrm>
              <a:off x="5887628" y="2074345"/>
              <a:ext cx="1051560" cy="342900"/>
            </a:xfrm>
            <a:prstGeom prst="rect">
              <a:avLst/>
            </a:prstGeom>
            <a:noFill/>
          </p:spPr>
          <p:txBody>
            <a:bodyPr rtlCol="0" wrap="none">
              <a:spAutoFit/>
            </a:bodyPr>
            <a:lstStyle/>
            <a:p>
              <a:r>
                <a:rPr altLang="en-US" b="1" lang="zh-CN" smtClean="0" sz="2400">
                  <a:solidFill>
                    <a:srgbClr val="C00000"/>
                  </a:solidFill>
                  <a:latin charset="-122" panose="02010600030101010101" typeface="黑体"/>
                  <a:ea charset="-122" panose="02010600030101010101" typeface="黑体"/>
                </a:rPr>
                <a:t>标题文字</a:t>
              </a:r>
            </a:p>
          </p:txBody>
        </p:sp>
        <p:sp>
          <p:nvSpPr>
            <p:cNvPr id="89" name="TextBox 88"/>
            <p:cNvSpPr txBox="1"/>
            <p:nvPr/>
          </p:nvSpPr>
          <p:spPr>
            <a:xfrm>
              <a:off x="5995641" y="2483661"/>
              <a:ext cx="3148359" cy="536639"/>
            </a:xfrm>
            <a:prstGeom prst="rect">
              <a:avLst/>
            </a:prstGeom>
            <a:noFill/>
          </p:spPr>
          <p:txBody>
            <a:bodyPr anchor="t" lIns="0" rtlCol="0" tIns="0" wrap="square">
              <a:spAutoFit/>
            </a:bodyPr>
            <a:lstStyle/>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p:txBody>
        </p:sp>
      </p:grpSp>
      <p:grpSp>
        <p:nvGrpSpPr>
          <p:cNvPr id="91" name="组合 90"/>
          <p:cNvGrpSpPr/>
          <p:nvPr/>
        </p:nvGrpSpPr>
        <p:grpSpPr>
          <a:xfrm>
            <a:off x="7681227" y="4695753"/>
            <a:ext cx="4341828" cy="1277909"/>
            <a:chOff x="5887629" y="2074345"/>
            <a:chExt cx="3256371" cy="958432"/>
          </a:xfrm>
        </p:grpSpPr>
        <p:sp>
          <p:nvSpPr>
            <p:cNvPr id="92" name="TextBox 91"/>
            <p:cNvSpPr txBox="1"/>
            <p:nvPr/>
          </p:nvSpPr>
          <p:spPr>
            <a:xfrm>
              <a:off x="5887628" y="2074345"/>
              <a:ext cx="1051560" cy="342900"/>
            </a:xfrm>
            <a:prstGeom prst="rect">
              <a:avLst/>
            </a:prstGeom>
            <a:noFill/>
          </p:spPr>
          <p:txBody>
            <a:bodyPr rtlCol="0" wrap="none">
              <a:spAutoFit/>
            </a:bodyPr>
            <a:lstStyle/>
            <a:p>
              <a:r>
                <a:rPr altLang="en-US" b="1" lang="zh-CN" smtClean="0" sz="2400">
                  <a:solidFill>
                    <a:srgbClr val="C00000"/>
                  </a:solidFill>
                  <a:latin charset="-122" panose="02010600030101010101" typeface="黑体"/>
                  <a:ea charset="-122" panose="02010600030101010101" typeface="黑体"/>
                </a:rPr>
                <a:t>标题文字</a:t>
              </a:r>
            </a:p>
          </p:txBody>
        </p:sp>
        <p:sp>
          <p:nvSpPr>
            <p:cNvPr id="93" name="TextBox 92"/>
            <p:cNvSpPr txBox="1"/>
            <p:nvPr/>
          </p:nvSpPr>
          <p:spPr>
            <a:xfrm>
              <a:off x="5995641" y="2483661"/>
              <a:ext cx="3148359" cy="536639"/>
            </a:xfrm>
            <a:prstGeom prst="rect">
              <a:avLst/>
            </a:prstGeom>
            <a:noFill/>
          </p:spPr>
          <p:txBody>
            <a:bodyPr anchor="t" lIns="0" rtlCol="0" tIns="0" wrap="square">
              <a:spAutoFit/>
            </a:bodyPr>
            <a:lstStyle/>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p:txBody>
        </p:sp>
      </p:grpSp>
      <p:grpSp>
        <p:nvGrpSpPr>
          <p:cNvPr id="94" name="组合 93"/>
          <p:cNvGrpSpPr/>
          <p:nvPr/>
        </p:nvGrpSpPr>
        <p:grpSpPr>
          <a:xfrm>
            <a:off x="1642090" y="1301678"/>
            <a:ext cx="4197812" cy="1277909"/>
            <a:chOff x="5995641" y="2074345"/>
            <a:chExt cx="3148359" cy="958432"/>
          </a:xfrm>
        </p:grpSpPr>
        <p:sp>
          <p:nvSpPr>
            <p:cNvPr id="95" name="TextBox 94"/>
            <p:cNvSpPr txBox="1"/>
            <p:nvPr/>
          </p:nvSpPr>
          <p:spPr>
            <a:xfrm>
              <a:off x="7183029" y="2074345"/>
              <a:ext cx="1051560" cy="342900"/>
            </a:xfrm>
            <a:prstGeom prst="rect">
              <a:avLst/>
            </a:prstGeom>
            <a:noFill/>
          </p:spPr>
          <p:txBody>
            <a:bodyPr rtlCol="0" wrap="none">
              <a:spAutoFit/>
            </a:bodyPr>
            <a:lstStyle/>
            <a:p>
              <a:r>
                <a:rPr altLang="en-US" b="1" lang="zh-CN" smtClean="0" sz="2400">
                  <a:solidFill>
                    <a:srgbClr val="C00000"/>
                  </a:solidFill>
                  <a:latin charset="-122" panose="02010600030101010101" typeface="黑体"/>
                  <a:ea charset="-122" panose="02010600030101010101" typeface="黑体"/>
                </a:rPr>
                <a:t>标题文字</a:t>
              </a:r>
            </a:p>
          </p:txBody>
        </p:sp>
        <p:sp>
          <p:nvSpPr>
            <p:cNvPr id="96" name="TextBox 95"/>
            <p:cNvSpPr txBox="1"/>
            <p:nvPr/>
          </p:nvSpPr>
          <p:spPr>
            <a:xfrm>
              <a:off x="5995641" y="2483661"/>
              <a:ext cx="3148359" cy="536639"/>
            </a:xfrm>
            <a:prstGeom prst="rect">
              <a:avLst/>
            </a:prstGeom>
            <a:noFill/>
          </p:spPr>
          <p:txBody>
            <a:bodyPr anchor="t" lIns="0" rtlCol="0" tIns="0" wrap="square">
              <a:spAutoFit/>
            </a:bodyPr>
            <a:lstStyle/>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p:txBody>
        </p:sp>
      </p:grpSp>
      <p:grpSp>
        <p:nvGrpSpPr>
          <p:cNvPr id="97" name="组合 96"/>
          <p:cNvGrpSpPr/>
          <p:nvPr/>
        </p:nvGrpSpPr>
        <p:grpSpPr>
          <a:xfrm>
            <a:off x="1622617" y="3483983"/>
            <a:ext cx="4197812" cy="1277909"/>
            <a:chOff x="5995641" y="2074345"/>
            <a:chExt cx="3148359" cy="958432"/>
          </a:xfrm>
        </p:grpSpPr>
        <p:sp>
          <p:nvSpPr>
            <p:cNvPr id="98" name="TextBox 97"/>
            <p:cNvSpPr txBox="1"/>
            <p:nvPr/>
          </p:nvSpPr>
          <p:spPr>
            <a:xfrm>
              <a:off x="7183029" y="2074345"/>
              <a:ext cx="1051560" cy="342900"/>
            </a:xfrm>
            <a:prstGeom prst="rect">
              <a:avLst/>
            </a:prstGeom>
            <a:noFill/>
          </p:spPr>
          <p:txBody>
            <a:bodyPr rtlCol="0" wrap="none">
              <a:spAutoFit/>
            </a:bodyPr>
            <a:lstStyle/>
            <a:p>
              <a:r>
                <a:rPr altLang="en-US" b="1" lang="zh-CN" smtClean="0" sz="2400">
                  <a:solidFill>
                    <a:srgbClr val="C00000"/>
                  </a:solidFill>
                  <a:latin charset="-122" panose="02010600030101010101" typeface="黑体"/>
                  <a:ea charset="-122" panose="02010600030101010101" typeface="黑体"/>
                </a:rPr>
                <a:t>标题文字</a:t>
              </a:r>
            </a:p>
          </p:txBody>
        </p:sp>
        <p:sp>
          <p:nvSpPr>
            <p:cNvPr id="99" name="TextBox 98"/>
            <p:cNvSpPr txBox="1"/>
            <p:nvPr/>
          </p:nvSpPr>
          <p:spPr>
            <a:xfrm>
              <a:off x="5995641" y="2483661"/>
              <a:ext cx="3148359" cy="536639"/>
            </a:xfrm>
            <a:prstGeom prst="rect">
              <a:avLst/>
            </a:prstGeom>
            <a:noFill/>
          </p:spPr>
          <p:txBody>
            <a:bodyPr anchor="t" lIns="0" rtlCol="0" tIns="0" wrap="square">
              <a:spAutoFit/>
            </a:bodyPr>
            <a:lstStyle/>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a:p>
              <a:r>
                <a:rPr altLang="en-US" lang="zh-CN" sz="1465">
                  <a:latin charset="-122" panose="02010600030101010101" typeface="黑体"/>
                  <a:ea charset="-122" panose="02010600030101010101" typeface="黑体"/>
                </a:rPr>
                <a:t>单击此处添加文本单击此处添加文本</a:t>
              </a:r>
            </a:p>
          </p:txBody>
        </p:sp>
      </p:grpSp>
      <p:sp>
        <p:nvSpPr>
          <p:cNvPr id="2" name="Freeform 56"/>
          <p:cNvSpPr>
            <a:spLocks noEditPoints="1"/>
          </p:cNvSpPr>
          <p:nvPr/>
        </p:nvSpPr>
        <p:spPr bwMode="auto">
          <a:xfrm>
            <a:off x="5280202" y="1794510"/>
            <a:ext cx="540173" cy="5401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sp>
        <p:nvSpPr>
          <p:cNvPr id="5" name="Freeform 56"/>
          <p:cNvSpPr>
            <a:spLocks noEditPoints="1"/>
          </p:cNvSpPr>
          <p:nvPr/>
        </p:nvSpPr>
        <p:spPr bwMode="auto">
          <a:xfrm>
            <a:off x="6408809" y="2907877"/>
            <a:ext cx="540173" cy="5401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sp>
        <p:nvSpPr>
          <p:cNvPr id="6" name="Freeform 56"/>
          <p:cNvSpPr>
            <a:spLocks noEditPoints="1"/>
          </p:cNvSpPr>
          <p:nvPr/>
        </p:nvSpPr>
        <p:spPr bwMode="auto">
          <a:xfrm>
            <a:off x="5280202" y="4028863"/>
            <a:ext cx="540173" cy="5401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sp>
        <p:nvSpPr>
          <p:cNvPr id="7" name="Freeform 56"/>
          <p:cNvSpPr>
            <a:spLocks noEditPoints="1"/>
          </p:cNvSpPr>
          <p:nvPr/>
        </p:nvSpPr>
        <p:spPr bwMode="auto">
          <a:xfrm>
            <a:off x="6408809" y="5188797"/>
            <a:ext cx="540173" cy="5401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b="b" l="0" r="r" t="0"/>
            <a:pathLst>
              <a:path h="64" w="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gradFill>
            <a:gsLst>
              <a:gs pos="0">
                <a:srgbClr val="E30000"/>
              </a:gs>
              <a:gs pos="100000">
                <a:srgbClr val="760303"/>
              </a:gs>
            </a:gsLst>
            <a:lin ang="2700000" scaled="0"/>
          </a:gradFill>
          <a:ln w="9525">
            <a:noFill/>
            <a:round/>
          </a:ln>
        </p:spPr>
        <p:txBody>
          <a:bodyPr anchor="t" anchorCtr="0" bIns="60960" compatLnSpc="1" lIns="121920" numCol="1" rIns="121920" tIns="60960" vert="horz" wrap="square"/>
          <a:lstStyle/>
          <a:p>
            <a:endParaRPr lang="en-US" sz="1865">
              <a:latin charset="-122" panose="02010600030101010101" typeface="黑体"/>
              <a:ea charset="-122" panose="02010600030101010101" typeface="黑体"/>
            </a:endParaRP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10600030101010101" typeface="黑体"/>
              <a:ea charset="-122" panose="02010600030101010101" typeface="黑体"/>
            </a:endParaRPr>
          </a:p>
        </p:txBody>
      </p:sp>
      <p:sp>
        <p:nvSpPr>
          <p:cNvPr id="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10600030101010101" typeface="黑体"/>
                <a:ea charset="-122" panose="02010600030101010101" typeface="黑体"/>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91"/>
                                        </p:tgtEl>
                                        <p:attrNameLst>
                                          <p:attrName>style.visibility</p:attrName>
                                        </p:attrNameLst>
                                      </p:cBhvr>
                                      <p:to>
                                        <p:strVal val="visible"/>
                                      </p:to>
                                    </p:set>
                                    <p:anim calcmode="lin" valueType="num">
                                      <p:cBhvr additive="base">
                                        <p:cTn dur="500" fill="hold" id="11"/>
                                        <p:tgtEl>
                                          <p:spTgt spid="91"/>
                                        </p:tgtEl>
                                        <p:attrNameLst>
                                          <p:attrName>ppt_x</p:attrName>
                                        </p:attrNameLst>
                                      </p:cBhvr>
                                      <p:tavLst>
                                        <p:tav tm="0">
                                          <p:val>
                                            <p:strVal val="1+#ppt_w/2"/>
                                          </p:val>
                                        </p:tav>
                                        <p:tav tm="100000">
                                          <p:val>
                                            <p:strVal val="#ppt_x"/>
                                          </p:val>
                                        </p:tav>
                                      </p:tavLst>
                                    </p:anim>
                                    <p:anim calcmode="lin" valueType="num">
                                      <p:cBhvr additive="base">
                                        <p:cTn dur="500" fill="hold" id="12"/>
                                        <p:tgtEl>
                                          <p:spTgt spid="91"/>
                                        </p:tgtEl>
                                        <p:attrNameLst>
                                          <p:attrName>ppt_y</p:attrName>
                                        </p:attrNameLst>
                                      </p:cBhvr>
                                      <p:tavLst>
                                        <p:tav tm="0">
                                          <p:val>
                                            <p:strVal val="#ppt_y"/>
                                          </p:val>
                                        </p:tav>
                                        <p:tav tm="100000">
                                          <p:val>
                                            <p:strVal val="#ppt_y"/>
                                          </p:val>
                                        </p:tav>
                                      </p:tavLst>
                                    </p:anim>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 presetSubtype="8">
                                  <p:stCondLst>
                                    <p:cond delay="0"/>
                                  </p:stCondLst>
                                  <p:childTnLst>
                                    <p:set>
                                      <p:cBhvr>
                                        <p:cTn dur="1" fill="hold" id="16">
                                          <p:stCondLst>
                                            <p:cond delay="0"/>
                                          </p:stCondLst>
                                        </p:cTn>
                                        <p:tgtEl>
                                          <p:spTgt spid="94"/>
                                        </p:tgtEl>
                                        <p:attrNameLst>
                                          <p:attrName>style.visibility</p:attrName>
                                        </p:attrNameLst>
                                      </p:cBhvr>
                                      <p:to>
                                        <p:strVal val="visible"/>
                                      </p:to>
                                    </p:set>
                                    <p:anim calcmode="lin" valueType="num">
                                      <p:cBhvr additive="base">
                                        <p:cTn dur="500" fill="hold" id="17"/>
                                        <p:tgtEl>
                                          <p:spTgt spid="94"/>
                                        </p:tgtEl>
                                        <p:attrNameLst>
                                          <p:attrName>ppt_x</p:attrName>
                                        </p:attrNameLst>
                                      </p:cBhvr>
                                      <p:tavLst>
                                        <p:tav tm="0">
                                          <p:val>
                                            <p:strVal val="0-#ppt_w/2"/>
                                          </p:val>
                                        </p:tav>
                                        <p:tav tm="100000">
                                          <p:val>
                                            <p:strVal val="#ppt_x"/>
                                          </p:val>
                                        </p:tav>
                                      </p:tavLst>
                                    </p:anim>
                                    <p:anim calcmode="lin" valueType="num">
                                      <p:cBhvr additive="base">
                                        <p:cTn dur="500" fill="hold" id="18"/>
                                        <p:tgtEl>
                                          <p:spTgt spid="94"/>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97"/>
                                        </p:tgtEl>
                                        <p:attrNameLst>
                                          <p:attrName>style.visibility</p:attrName>
                                        </p:attrNameLst>
                                      </p:cBhvr>
                                      <p:to>
                                        <p:strVal val="visible"/>
                                      </p:to>
                                    </p:set>
                                    <p:anim calcmode="lin" valueType="num">
                                      <p:cBhvr additive="base">
                                        <p:cTn dur="500" fill="hold" id="21"/>
                                        <p:tgtEl>
                                          <p:spTgt spid="97"/>
                                        </p:tgtEl>
                                        <p:attrNameLst>
                                          <p:attrName>ppt_x</p:attrName>
                                        </p:attrNameLst>
                                      </p:cBhvr>
                                      <p:tavLst>
                                        <p:tav tm="0">
                                          <p:val>
                                            <p:strVal val="0-#ppt_w/2"/>
                                          </p:val>
                                        </p:tav>
                                        <p:tav tm="100000">
                                          <p:val>
                                            <p:strVal val="#ppt_x"/>
                                          </p:val>
                                        </p:tav>
                                      </p:tavLst>
                                    </p:anim>
                                    <p:anim calcmode="lin" valueType="num">
                                      <p:cBhvr additive="base">
                                        <p:cTn dur="500" fill="hold" id="22"/>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cxnSp>
        <p:nvCxnSpPr>
          <p:cNvPr id="38" name="直接连接符 37"/>
          <p:cNvCxnSpPr/>
          <p:nvPr/>
        </p:nvCxnSpPr>
        <p:spPr>
          <a:xfrm>
            <a:off x="649119" y="4383705"/>
            <a:ext cx="10736827" cy="0"/>
          </a:xfrm>
          <a:prstGeom prst="line">
            <a:avLst/>
          </a:prstGeom>
          <a:ln w="12700">
            <a:solidFill>
              <a:schemeClr val="tx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831590" y="4782761"/>
            <a:ext cx="10454955" cy="922020"/>
            <a:chOff x="689917" y="3167971"/>
            <a:chExt cx="7841216" cy="691515"/>
          </a:xfrm>
        </p:grpSpPr>
        <p:sp>
          <p:nvSpPr>
            <p:cNvPr id="40" name="文本框 7"/>
            <p:cNvSpPr txBox="1"/>
            <p:nvPr/>
          </p:nvSpPr>
          <p:spPr>
            <a:xfrm>
              <a:off x="689917" y="3167972"/>
              <a:ext cx="1945974" cy="1021080"/>
            </a:xfrm>
            <a:prstGeom prst="rect">
              <a:avLst/>
            </a:prstGeom>
            <a:noFill/>
          </p:spPr>
          <p:txBody>
            <a:bodyPr bIns="45720" lIns="91440" rIns="91440" rtlCol="0" tIns="45720" wrap="square">
              <a:spAutoFit/>
            </a:bodyPr>
            <a:lstStyle/>
            <a:p>
              <a:pPr algn="ctr">
                <a:spcBef>
                  <a:spcPts val="450"/>
                </a:spcBef>
              </a:pPr>
              <a:r>
                <a:rPr altLang="en-US" lang="zh-CN" sz="2000">
                  <a:solidFill>
                    <a:srgbClr val="C00000"/>
                  </a:solidFill>
                  <a:latin charset="-122" panose="02010600030101010101" typeface="黑体"/>
                  <a:ea charset="-122" panose="02010600030101010101" typeface="黑体"/>
                </a:rPr>
                <a:t>添加标题</a:t>
              </a:r>
            </a:p>
            <a:p>
              <a:pPr algn="ctr">
                <a:spcBef>
                  <a:spcPts val="450"/>
                </a:spcBef>
              </a:pPr>
              <a:r>
                <a:rPr altLang="en-US" lang="zh-CN" sz="2000">
                  <a:solidFill>
                    <a:srgbClr val="C00000"/>
                  </a:solidFill>
                  <a:latin charset="-122" panose="02010600030101010101" typeface="黑体"/>
                  <a:ea charset="-122" panose="02010600030101010101" typeface="黑体"/>
                </a:rPr>
                <a:t>在此处添加文字在此处添加文字，在此处添加文字。</a:t>
              </a:r>
            </a:p>
          </p:txBody>
        </p:sp>
        <p:sp>
          <p:nvSpPr>
            <p:cNvPr id="41" name="文本框 8"/>
            <p:cNvSpPr txBox="1"/>
            <p:nvPr/>
          </p:nvSpPr>
          <p:spPr>
            <a:xfrm>
              <a:off x="2654998" y="3167972"/>
              <a:ext cx="1945974" cy="1021080"/>
            </a:xfrm>
            <a:prstGeom prst="rect">
              <a:avLst/>
            </a:prstGeom>
            <a:noFill/>
          </p:spPr>
          <p:txBody>
            <a:bodyPr bIns="45720" lIns="91440" rIns="91440" rtlCol="0" tIns="45720" wrap="square">
              <a:spAutoFit/>
            </a:bodyPr>
            <a:lstStyle/>
            <a:p>
              <a:pPr algn="ctr">
                <a:spcBef>
                  <a:spcPts val="450"/>
                </a:spcBef>
              </a:pPr>
              <a:r>
                <a:rPr altLang="en-US" lang="zh-CN" sz="2000">
                  <a:solidFill>
                    <a:srgbClr val="C00000"/>
                  </a:solidFill>
                  <a:latin charset="-122" panose="02010600030101010101" typeface="黑体"/>
                  <a:ea charset="-122" panose="02010600030101010101" typeface="黑体"/>
                </a:rPr>
                <a:t>添加标题</a:t>
              </a:r>
            </a:p>
            <a:p>
              <a:pPr algn="ctr">
                <a:spcBef>
                  <a:spcPts val="450"/>
                </a:spcBef>
              </a:pPr>
              <a:r>
                <a:rPr altLang="en-US" lang="zh-CN" sz="2000">
                  <a:solidFill>
                    <a:srgbClr val="C00000"/>
                  </a:solidFill>
                  <a:latin charset="-122" panose="02010600030101010101" typeface="黑体"/>
                  <a:ea charset="-122" panose="02010600030101010101" typeface="黑体"/>
                </a:rPr>
                <a:t>在此处添加文字在此处添加文字，在此处添加文字。</a:t>
              </a:r>
            </a:p>
          </p:txBody>
        </p:sp>
        <p:sp>
          <p:nvSpPr>
            <p:cNvPr id="42" name="文本框 9"/>
            <p:cNvSpPr txBox="1"/>
            <p:nvPr/>
          </p:nvSpPr>
          <p:spPr>
            <a:xfrm>
              <a:off x="4620078" y="3167972"/>
              <a:ext cx="1945974" cy="1021080"/>
            </a:xfrm>
            <a:prstGeom prst="rect">
              <a:avLst/>
            </a:prstGeom>
            <a:noFill/>
          </p:spPr>
          <p:txBody>
            <a:bodyPr bIns="45720" lIns="91440" rIns="91440" rtlCol="0" tIns="45720" wrap="square">
              <a:spAutoFit/>
            </a:bodyPr>
            <a:lstStyle/>
            <a:p>
              <a:pPr algn="ctr">
                <a:spcBef>
                  <a:spcPts val="450"/>
                </a:spcBef>
              </a:pPr>
              <a:r>
                <a:rPr altLang="en-US" lang="zh-CN" sz="2000">
                  <a:solidFill>
                    <a:srgbClr val="C00000"/>
                  </a:solidFill>
                  <a:latin charset="-122" panose="02010600030101010101" typeface="黑体"/>
                  <a:ea charset="-122" panose="02010600030101010101" typeface="黑体"/>
                </a:rPr>
                <a:t>添加标题</a:t>
              </a:r>
            </a:p>
            <a:p>
              <a:pPr algn="ctr">
                <a:spcBef>
                  <a:spcPts val="450"/>
                </a:spcBef>
              </a:pPr>
              <a:r>
                <a:rPr altLang="en-US" lang="zh-CN" sz="2000">
                  <a:solidFill>
                    <a:srgbClr val="C00000"/>
                  </a:solidFill>
                  <a:latin charset="-122" panose="02010600030101010101" typeface="黑体"/>
                  <a:ea charset="-122" panose="02010600030101010101" typeface="黑体"/>
                </a:rPr>
                <a:t>在此处添加文字在此处添加文字，在此处添加文字。</a:t>
              </a:r>
            </a:p>
          </p:txBody>
        </p:sp>
        <p:sp>
          <p:nvSpPr>
            <p:cNvPr id="43" name="文本框 10"/>
            <p:cNvSpPr txBox="1"/>
            <p:nvPr/>
          </p:nvSpPr>
          <p:spPr>
            <a:xfrm>
              <a:off x="6585159" y="3167972"/>
              <a:ext cx="1945974" cy="1021080"/>
            </a:xfrm>
            <a:prstGeom prst="rect">
              <a:avLst/>
            </a:prstGeom>
            <a:noFill/>
          </p:spPr>
          <p:txBody>
            <a:bodyPr bIns="45720" lIns="91440" rIns="91440" rtlCol="0" tIns="45720" wrap="square">
              <a:spAutoFit/>
            </a:bodyPr>
            <a:lstStyle/>
            <a:p>
              <a:pPr algn="ctr">
                <a:spcBef>
                  <a:spcPts val="450"/>
                </a:spcBef>
              </a:pPr>
              <a:r>
                <a:rPr altLang="en-US" lang="zh-CN" sz="2000">
                  <a:solidFill>
                    <a:srgbClr val="C00000"/>
                  </a:solidFill>
                  <a:latin charset="-122" panose="02010600030101010101" typeface="黑体"/>
                  <a:ea charset="-122" panose="02010600030101010101" typeface="黑体"/>
                </a:rPr>
                <a:t>添加标题</a:t>
              </a:r>
            </a:p>
            <a:p>
              <a:pPr algn="ctr">
                <a:spcBef>
                  <a:spcPts val="450"/>
                </a:spcBef>
              </a:pPr>
              <a:r>
                <a:rPr altLang="en-US" lang="zh-CN" sz="2000">
                  <a:solidFill>
                    <a:srgbClr val="C00000"/>
                  </a:solidFill>
                  <a:latin charset="-122" panose="02010600030101010101" typeface="黑体"/>
                  <a:ea charset="-122" panose="02010600030101010101" typeface="黑体"/>
                </a:rPr>
                <a:t>在此处添加文字在此处添加文字，在此处添加文字。</a:t>
              </a:r>
            </a:p>
          </p:txBody>
        </p:sp>
      </p:grpSp>
      <p:grpSp>
        <p:nvGrpSpPr>
          <p:cNvPr id="44" name="Group 22"/>
          <p:cNvGrpSpPr/>
          <p:nvPr/>
        </p:nvGrpSpPr>
        <p:grpSpPr>
          <a:xfrm>
            <a:off x="1937346" y="4155939"/>
            <a:ext cx="379399" cy="380167"/>
            <a:chOff x="2495600" y="3102417"/>
            <a:chExt cx="646764" cy="648072"/>
          </a:xfrm>
        </p:grpSpPr>
        <p:grpSp>
          <p:nvGrpSpPr>
            <p:cNvPr id="45" name="组合 79"/>
            <p:cNvGrpSpPr/>
            <p:nvPr/>
          </p:nvGrpSpPr>
          <p:grpSpPr>
            <a:xfrm>
              <a:off x="2495600" y="3102417"/>
              <a:ext cx="646764" cy="648072"/>
              <a:chOff x="6379729" y="2488774"/>
              <a:chExt cx="2513016" cy="2513016"/>
            </a:xfrm>
          </p:grpSpPr>
          <p:sp>
            <p:nvSpPr>
              <p:cNvPr id="47"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sp>
            <p:nvSpPr>
              <p:cNvPr id="48"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sp>
          <p:nvSpPr>
            <p:cNvPr id="46"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grpSp>
        <p:nvGrpSpPr>
          <p:cNvPr id="49" name="组合 48"/>
          <p:cNvGrpSpPr/>
          <p:nvPr/>
        </p:nvGrpSpPr>
        <p:grpSpPr>
          <a:xfrm>
            <a:off x="1220838" y="1705308"/>
            <a:ext cx="1897416" cy="2363937"/>
            <a:chOff x="587259" y="980731"/>
            <a:chExt cx="1560385" cy="1944040"/>
          </a:xfrm>
        </p:grpSpPr>
        <p:grpSp>
          <p:nvGrpSpPr>
            <p:cNvPr id="50" name="组合 49"/>
            <p:cNvGrpSpPr/>
            <p:nvPr/>
          </p:nvGrpSpPr>
          <p:grpSpPr>
            <a:xfrm>
              <a:off x="587259" y="980731"/>
              <a:ext cx="1544387" cy="1944040"/>
              <a:chOff x="2806339" y="956606"/>
              <a:chExt cx="1215256" cy="1529737"/>
            </a:xfrm>
          </p:grpSpPr>
          <p:sp>
            <p:nvSpPr>
              <p:cNvPr id="53" name="椭圆​​ 2"/>
              <p:cNvSpPr>
                <a:spLocks noChangeArrowheads="1"/>
              </p:cNvSpPr>
              <p:nvPr/>
            </p:nvSpPr>
            <p:spPr bwMode="auto">
              <a:xfrm>
                <a:off x="2806339" y="956606"/>
                <a:ext cx="1215256" cy="1529737"/>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sym charset="0" panose="020b0604020202020204" pitchFamily="34" typeface="Arial"/>
                </a:endParaRPr>
              </a:p>
            </p:txBody>
          </p:sp>
          <p:sp>
            <p:nvSpPr>
              <p:cNvPr id="54" name="椭圆​​ 2"/>
              <p:cNvSpPr>
                <a:spLocks noChangeArrowheads="1"/>
              </p:cNvSpPr>
              <p:nvPr/>
            </p:nvSpPr>
            <p:spPr bwMode="auto">
              <a:xfrm>
                <a:off x="2898682" y="1072844"/>
                <a:ext cx="1030571" cy="1297260"/>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kern="0" lang="zh-CN" sz="1865">
                  <a:solidFill>
                    <a:srgbClr val="FFFFFF"/>
                  </a:solidFill>
                  <a:latin charset="-122" panose="02010600030101010101" typeface="黑体"/>
                  <a:ea charset="-122" panose="02010600030101010101" typeface="黑体"/>
                  <a:sym charset="0" panose="020b0604020202020204" pitchFamily="34" typeface="Arial"/>
                </a:endParaRPr>
              </a:p>
            </p:txBody>
          </p:sp>
        </p:grpSp>
        <p:sp>
          <p:nvSpPr>
            <p:cNvPr id="51" name="TextBox 34"/>
            <p:cNvSpPr txBox="1"/>
            <p:nvPr/>
          </p:nvSpPr>
          <p:spPr>
            <a:xfrm>
              <a:off x="938481" y="1802709"/>
              <a:ext cx="1063999" cy="325857"/>
            </a:xfrm>
            <a:prstGeom prst="rect">
              <a:avLst/>
            </a:prstGeom>
            <a:noFill/>
          </p:spPr>
          <p:txBody>
            <a:bodyPr bIns="45720" lIns="91440" rIns="91440" rtlCol="0" tIns="45720" wrap="square">
              <a:spAutoFit/>
            </a:bodyPr>
            <a:lstStyle/>
            <a:p>
              <a:r>
                <a:rPr altLang="en-US" lang="zh-CN" smtClean="0" sz="2000">
                  <a:solidFill>
                    <a:prstClr val="white"/>
                  </a:solidFill>
                  <a:latin charset="-122" panose="02010600030101010101" typeface="黑体"/>
                  <a:ea charset="-122" panose="02010600030101010101" typeface="黑体"/>
                </a:rPr>
                <a:t>标题文字</a:t>
              </a:r>
            </a:p>
          </p:txBody>
        </p:sp>
        <p:sp>
          <p:nvSpPr>
            <p:cNvPr id="52" name="TextBox 34"/>
            <p:cNvSpPr txBox="1"/>
            <p:nvPr/>
          </p:nvSpPr>
          <p:spPr>
            <a:xfrm>
              <a:off x="1083645" y="1388452"/>
              <a:ext cx="1063999" cy="576517"/>
            </a:xfrm>
            <a:prstGeom prst="rect">
              <a:avLst/>
            </a:prstGeom>
            <a:noFill/>
          </p:spPr>
          <p:txBody>
            <a:bodyPr bIns="45720" lIns="91440" rIns="91440" rtlCol="0" tIns="45720" wrap="square">
              <a:spAutoFit/>
            </a:bodyPr>
            <a:lstStyle/>
            <a:p>
              <a:r>
                <a:rPr altLang="zh-CN" lang="en-US" smtClean="0" sz="4000">
                  <a:solidFill>
                    <a:prstClr val="white"/>
                  </a:solidFill>
                  <a:latin charset="-122" panose="02010600030101010101" typeface="黑体"/>
                  <a:ea charset="-122" panose="02010600030101010101" typeface="黑体"/>
                </a:rPr>
                <a:t>01</a:t>
              </a:r>
            </a:p>
          </p:txBody>
        </p:sp>
      </p:grpSp>
      <p:grpSp>
        <p:nvGrpSpPr>
          <p:cNvPr id="55" name="Group 22"/>
          <p:cNvGrpSpPr/>
          <p:nvPr/>
        </p:nvGrpSpPr>
        <p:grpSpPr>
          <a:xfrm>
            <a:off x="4557454" y="4166099"/>
            <a:ext cx="379399" cy="380167"/>
            <a:chOff x="2495600" y="3102417"/>
            <a:chExt cx="646764" cy="648072"/>
          </a:xfrm>
        </p:grpSpPr>
        <p:grpSp>
          <p:nvGrpSpPr>
            <p:cNvPr id="56" name="组合 79"/>
            <p:cNvGrpSpPr/>
            <p:nvPr/>
          </p:nvGrpSpPr>
          <p:grpSpPr>
            <a:xfrm>
              <a:off x="2495600" y="3102417"/>
              <a:ext cx="646764" cy="648072"/>
              <a:chOff x="6379729" y="2488774"/>
              <a:chExt cx="2513016" cy="2513016"/>
            </a:xfrm>
          </p:grpSpPr>
          <p:sp>
            <p:nvSpPr>
              <p:cNvPr id="5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sp>
            <p:nvSpPr>
              <p:cNvPr id="59"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sp>
          <p:nvSpPr>
            <p:cNvPr id="57"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grpSp>
        <p:nvGrpSpPr>
          <p:cNvPr id="60" name="组合 59"/>
          <p:cNvGrpSpPr/>
          <p:nvPr/>
        </p:nvGrpSpPr>
        <p:grpSpPr>
          <a:xfrm>
            <a:off x="3840946" y="1715468"/>
            <a:ext cx="1897416" cy="2363937"/>
            <a:chOff x="587259" y="980731"/>
            <a:chExt cx="1560385" cy="1944040"/>
          </a:xfrm>
        </p:grpSpPr>
        <p:grpSp>
          <p:nvGrpSpPr>
            <p:cNvPr id="61" name="组合 60"/>
            <p:cNvGrpSpPr/>
            <p:nvPr/>
          </p:nvGrpSpPr>
          <p:grpSpPr>
            <a:xfrm>
              <a:off x="587259" y="980731"/>
              <a:ext cx="1544387" cy="1944040"/>
              <a:chOff x="2806339" y="956606"/>
              <a:chExt cx="1215256" cy="1529737"/>
            </a:xfrm>
          </p:grpSpPr>
          <p:sp>
            <p:nvSpPr>
              <p:cNvPr id="64" name="椭圆​​ 2"/>
              <p:cNvSpPr>
                <a:spLocks noChangeArrowheads="1"/>
              </p:cNvSpPr>
              <p:nvPr/>
            </p:nvSpPr>
            <p:spPr bwMode="auto">
              <a:xfrm>
                <a:off x="2806339" y="956606"/>
                <a:ext cx="1215256" cy="1529737"/>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sym charset="0" panose="020b0604020202020204" pitchFamily="34" typeface="Arial"/>
                </a:endParaRPr>
              </a:p>
            </p:txBody>
          </p:sp>
          <p:sp>
            <p:nvSpPr>
              <p:cNvPr id="65" name="椭圆​​ 2"/>
              <p:cNvSpPr>
                <a:spLocks noChangeArrowheads="1"/>
              </p:cNvSpPr>
              <p:nvPr/>
            </p:nvSpPr>
            <p:spPr bwMode="auto">
              <a:xfrm>
                <a:off x="2898682" y="1072844"/>
                <a:ext cx="1030571" cy="1297260"/>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kern="0" lang="zh-CN" sz="1865">
                  <a:solidFill>
                    <a:srgbClr val="FFFFFF"/>
                  </a:solidFill>
                  <a:latin charset="-122" panose="02010600030101010101" typeface="黑体"/>
                  <a:ea charset="-122" panose="02010600030101010101" typeface="黑体"/>
                  <a:sym charset="0" panose="020b0604020202020204" pitchFamily="34" typeface="Arial"/>
                </a:endParaRPr>
              </a:p>
            </p:txBody>
          </p:sp>
        </p:grpSp>
        <p:sp>
          <p:nvSpPr>
            <p:cNvPr id="62" name="TextBox 34"/>
            <p:cNvSpPr txBox="1"/>
            <p:nvPr/>
          </p:nvSpPr>
          <p:spPr>
            <a:xfrm>
              <a:off x="938481" y="1802709"/>
              <a:ext cx="1063999" cy="325857"/>
            </a:xfrm>
            <a:prstGeom prst="rect">
              <a:avLst/>
            </a:prstGeom>
            <a:noFill/>
          </p:spPr>
          <p:txBody>
            <a:bodyPr bIns="45720" lIns="91440" rIns="91440" rtlCol="0" tIns="45720" wrap="square">
              <a:spAutoFit/>
            </a:bodyPr>
            <a:lstStyle/>
            <a:p>
              <a:r>
                <a:rPr altLang="en-US" lang="zh-CN" smtClean="0" sz="2000">
                  <a:solidFill>
                    <a:prstClr val="white"/>
                  </a:solidFill>
                  <a:latin charset="-122" panose="02010600030101010101" typeface="黑体"/>
                  <a:ea charset="-122" panose="02010600030101010101" typeface="黑体"/>
                </a:rPr>
                <a:t>标题文字</a:t>
              </a:r>
            </a:p>
          </p:txBody>
        </p:sp>
        <p:sp>
          <p:nvSpPr>
            <p:cNvPr id="63" name="TextBox 34"/>
            <p:cNvSpPr txBox="1"/>
            <p:nvPr/>
          </p:nvSpPr>
          <p:spPr>
            <a:xfrm>
              <a:off x="1083645" y="1388452"/>
              <a:ext cx="1063999" cy="576517"/>
            </a:xfrm>
            <a:prstGeom prst="rect">
              <a:avLst/>
            </a:prstGeom>
            <a:noFill/>
          </p:spPr>
          <p:txBody>
            <a:bodyPr bIns="45720" lIns="91440" rIns="91440" rtlCol="0" tIns="45720" wrap="square">
              <a:spAutoFit/>
            </a:bodyPr>
            <a:lstStyle/>
            <a:p>
              <a:r>
                <a:rPr altLang="zh-CN" lang="en-US" smtClean="0" sz="4000">
                  <a:solidFill>
                    <a:prstClr val="white"/>
                  </a:solidFill>
                  <a:latin charset="-122" panose="02010600030101010101" typeface="黑体"/>
                  <a:ea charset="-122" panose="02010600030101010101" typeface="黑体"/>
                </a:rPr>
                <a:t>02</a:t>
              </a:r>
            </a:p>
          </p:txBody>
        </p:sp>
      </p:grpSp>
      <p:grpSp>
        <p:nvGrpSpPr>
          <p:cNvPr id="66" name="Group 22"/>
          <p:cNvGrpSpPr/>
          <p:nvPr/>
        </p:nvGrpSpPr>
        <p:grpSpPr>
          <a:xfrm>
            <a:off x="7239694" y="4166099"/>
            <a:ext cx="379399" cy="380167"/>
            <a:chOff x="2495600" y="3102417"/>
            <a:chExt cx="646764" cy="648072"/>
          </a:xfrm>
        </p:grpSpPr>
        <p:grpSp>
          <p:nvGrpSpPr>
            <p:cNvPr id="67" name="组合 79"/>
            <p:cNvGrpSpPr/>
            <p:nvPr/>
          </p:nvGrpSpPr>
          <p:grpSpPr>
            <a:xfrm>
              <a:off x="2495600" y="3102417"/>
              <a:ext cx="646764" cy="648072"/>
              <a:chOff x="6379729" y="2488774"/>
              <a:chExt cx="2513016" cy="2513016"/>
            </a:xfrm>
          </p:grpSpPr>
          <p:sp>
            <p:nvSpPr>
              <p:cNvPr id="69"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sp>
            <p:nvSpPr>
              <p:cNvPr id="72"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sp>
          <p:nvSpPr>
            <p:cNvPr id="68"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grpSp>
        <p:nvGrpSpPr>
          <p:cNvPr id="75" name="组合 74"/>
          <p:cNvGrpSpPr/>
          <p:nvPr/>
        </p:nvGrpSpPr>
        <p:grpSpPr>
          <a:xfrm>
            <a:off x="6523186" y="1715468"/>
            <a:ext cx="1897416" cy="2363937"/>
            <a:chOff x="587259" y="980731"/>
            <a:chExt cx="1560385" cy="1944040"/>
          </a:xfrm>
        </p:grpSpPr>
        <p:grpSp>
          <p:nvGrpSpPr>
            <p:cNvPr id="76" name="组合 75"/>
            <p:cNvGrpSpPr/>
            <p:nvPr/>
          </p:nvGrpSpPr>
          <p:grpSpPr>
            <a:xfrm>
              <a:off x="587259" y="980731"/>
              <a:ext cx="1544387" cy="1944040"/>
              <a:chOff x="2806339" y="956606"/>
              <a:chExt cx="1215256" cy="1529737"/>
            </a:xfrm>
          </p:grpSpPr>
          <p:sp>
            <p:nvSpPr>
              <p:cNvPr id="81" name="椭圆​​ 2"/>
              <p:cNvSpPr>
                <a:spLocks noChangeArrowheads="1"/>
              </p:cNvSpPr>
              <p:nvPr/>
            </p:nvSpPr>
            <p:spPr bwMode="auto">
              <a:xfrm>
                <a:off x="2806339" y="956606"/>
                <a:ext cx="1215256" cy="1529737"/>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sym charset="0" panose="020b0604020202020204" pitchFamily="34" typeface="Arial"/>
                </a:endParaRPr>
              </a:p>
            </p:txBody>
          </p:sp>
          <p:sp>
            <p:nvSpPr>
              <p:cNvPr id="82" name="椭圆​​ 2"/>
              <p:cNvSpPr>
                <a:spLocks noChangeArrowheads="1"/>
              </p:cNvSpPr>
              <p:nvPr/>
            </p:nvSpPr>
            <p:spPr bwMode="auto">
              <a:xfrm>
                <a:off x="2898682" y="1072844"/>
                <a:ext cx="1030571" cy="1297260"/>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kern="0" lang="zh-CN" sz="1865">
                  <a:solidFill>
                    <a:srgbClr val="FFFFFF"/>
                  </a:solidFill>
                  <a:latin charset="-122" panose="02010600030101010101" typeface="黑体"/>
                  <a:ea charset="-122" panose="02010600030101010101" typeface="黑体"/>
                  <a:sym charset="0" panose="020b0604020202020204" pitchFamily="34" typeface="Arial"/>
                </a:endParaRPr>
              </a:p>
            </p:txBody>
          </p:sp>
        </p:grpSp>
        <p:sp>
          <p:nvSpPr>
            <p:cNvPr id="77" name="TextBox 34"/>
            <p:cNvSpPr txBox="1"/>
            <p:nvPr/>
          </p:nvSpPr>
          <p:spPr>
            <a:xfrm>
              <a:off x="938482" y="1802709"/>
              <a:ext cx="1063999" cy="325857"/>
            </a:xfrm>
            <a:prstGeom prst="rect">
              <a:avLst/>
            </a:prstGeom>
            <a:noFill/>
          </p:spPr>
          <p:txBody>
            <a:bodyPr bIns="45720" lIns="91440" rIns="91440" rtlCol="0" tIns="45720" wrap="square">
              <a:spAutoFit/>
            </a:bodyPr>
            <a:lstStyle/>
            <a:p>
              <a:r>
                <a:rPr altLang="en-US" lang="zh-CN" smtClean="0" sz="2000">
                  <a:solidFill>
                    <a:prstClr val="white"/>
                  </a:solidFill>
                  <a:latin charset="-122" panose="02010600030101010101" typeface="黑体"/>
                  <a:ea charset="-122" panose="02010600030101010101" typeface="黑体"/>
                </a:rPr>
                <a:t>标题文字</a:t>
              </a:r>
            </a:p>
          </p:txBody>
        </p:sp>
        <p:sp>
          <p:nvSpPr>
            <p:cNvPr id="80" name="TextBox 34"/>
            <p:cNvSpPr txBox="1"/>
            <p:nvPr/>
          </p:nvSpPr>
          <p:spPr>
            <a:xfrm>
              <a:off x="1083645" y="1388452"/>
              <a:ext cx="1063999" cy="576517"/>
            </a:xfrm>
            <a:prstGeom prst="rect">
              <a:avLst/>
            </a:prstGeom>
            <a:noFill/>
          </p:spPr>
          <p:txBody>
            <a:bodyPr bIns="45720" lIns="91440" rIns="91440" rtlCol="0" tIns="45720" wrap="square">
              <a:spAutoFit/>
            </a:bodyPr>
            <a:lstStyle/>
            <a:p>
              <a:r>
                <a:rPr altLang="zh-CN" lang="en-US" smtClean="0" sz="4000">
                  <a:solidFill>
                    <a:prstClr val="white"/>
                  </a:solidFill>
                  <a:latin charset="-122" panose="02010600030101010101" typeface="黑体"/>
                  <a:ea charset="-122" panose="02010600030101010101" typeface="黑体"/>
                </a:rPr>
                <a:t>03</a:t>
              </a:r>
            </a:p>
          </p:txBody>
        </p:sp>
      </p:grpSp>
      <p:grpSp>
        <p:nvGrpSpPr>
          <p:cNvPr id="83" name="Group 22"/>
          <p:cNvGrpSpPr/>
          <p:nvPr/>
        </p:nvGrpSpPr>
        <p:grpSpPr>
          <a:xfrm>
            <a:off x="9757028" y="4166099"/>
            <a:ext cx="379399" cy="380167"/>
            <a:chOff x="2495600" y="3102417"/>
            <a:chExt cx="646764" cy="648072"/>
          </a:xfrm>
        </p:grpSpPr>
        <p:grpSp>
          <p:nvGrpSpPr>
            <p:cNvPr id="86" name="组合 79"/>
            <p:cNvGrpSpPr/>
            <p:nvPr/>
          </p:nvGrpSpPr>
          <p:grpSpPr>
            <a:xfrm>
              <a:off x="2495600" y="3102417"/>
              <a:ext cx="646764" cy="648072"/>
              <a:chOff x="6379729" y="2488774"/>
              <a:chExt cx="2513016" cy="2513016"/>
            </a:xfrm>
          </p:grpSpPr>
          <p:sp>
            <p:nvSpPr>
              <p:cNvPr id="88" name="任意多边形 82"/>
              <p:cNvSpPr/>
              <p:nvPr/>
            </p:nvSpPr>
            <p:spPr>
              <a:xfrm rot="3738964">
                <a:off x="6379729" y="2488774"/>
                <a:ext cx="2513016" cy="2513016"/>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algn="ctr" cap="flat" cmpd="sng" w="25400">
                <a:noFill/>
                <a:prstDash val="solid"/>
              </a:ln>
              <a:effectLst>
                <a:outerShdw algn="tr" blurRad="127000" dir="7380000" dist="63500" rotWithShape="0" sx="102000" sy="102000">
                  <a:prstClr val="black">
                    <a:alpha val="39000"/>
                  </a:prstClr>
                </a:outerShdw>
              </a:effectLst>
            </p:spPr>
            <p:txBody>
              <a:bodyPr anchor="ctr"/>
              <a:lstStyle/>
              <a:p>
                <a:pPr algn="ctr" fontAlgn="base">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sp>
            <p:nvSpPr>
              <p:cNvPr id="89" name="任意多边形 83"/>
              <p:cNvSpPr/>
              <p:nvPr/>
            </p:nvSpPr>
            <p:spPr>
              <a:xfrm rot="16377237">
                <a:off x="6397834" y="2506880"/>
                <a:ext cx="2476803" cy="2476801"/>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sp>
          <p:nvSpPr>
            <p:cNvPr id="87" name="椭圆 80"/>
            <p:cNvSpPr/>
            <p:nvPr/>
          </p:nvSpPr>
          <p:spPr bwMode="auto">
            <a:xfrm>
              <a:off x="2631544" y="3238636"/>
              <a:ext cx="374874" cy="375634"/>
            </a:xfrm>
            <a:prstGeom prst="ellipse">
              <a:avLst/>
            </a:pr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865">
                <a:solidFill>
                  <a:srgbClr val="FFFFFF"/>
                </a:solidFill>
                <a:latin charset="-122" panose="02010600030101010101" typeface="黑体"/>
                <a:ea charset="-122" panose="02010600030101010101" typeface="黑体"/>
              </a:endParaRPr>
            </a:p>
          </p:txBody>
        </p:sp>
      </p:grpSp>
      <p:grpSp>
        <p:nvGrpSpPr>
          <p:cNvPr id="97" name="组合 96"/>
          <p:cNvGrpSpPr/>
          <p:nvPr/>
        </p:nvGrpSpPr>
        <p:grpSpPr>
          <a:xfrm>
            <a:off x="9040520" y="1715468"/>
            <a:ext cx="1897416" cy="2363937"/>
            <a:chOff x="587259" y="980731"/>
            <a:chExt cx="1560385" cy="1944040"/>
          </a:xfrm>
        </p:grpSpPr>
        <p:grpSp>
          <p:nvGrpSpPr>
            <p:cNvPr id="98" name="组合 97"/>
            <p:cNvGrpSpPr/>
            <p:nvPr/>
          </p:nvGrpSpPr>
          <p:grpSpPr>
            <a:xfrm>
              <a:off x="587259" y="980731"/>
              <a:ext cx="1544387" cy="1944040"/>
              <a:chOff x="2806339" y="956606"/>
              <a:chExt cx="1215256" cy="1529737"/>
            </a:xfrm>
          </p:grpSpPr>
          <p:sp>
            <p:nvSpPr>
              <p:cNvPr id="102" name="椭圆​​ 2"/>
              <p:cNvSpPr>
                <a:spLocks noChangeArrowheads="1"/>
              </p:cNvSpPr>
              <p:nvPr/>
            </p:nvSpPr>
            <p:spPr bwMode="auto">
              <a:xfrm>
                <a:off x="2806339" y="956606"/>
                <a:ext cx="1215256" cy="1529737"/>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865">
                  <a:solidFill>
                    <a:prstClr val="white"/>
                  </a:solidFill>
                  <a:latin charset="-122" panose="02010600030101010101" typeface="黑体"/>
                  <a:ea charset="-122" panose="02010600030101010101" typeface="黑体"/>
                  <a:sym charset="0" panose="020b0604020202020204" pitchFamily="34" typeface="Arial"/>
                </a:endParaRPr>
              </a:p>
            </p:txBody>
          </p:sp>
          <p:sp>
            <p:nvSpPr>
              <p:cNvPr id="117" name="椭圆​​ 2"/>
              <p:cNvSpPr>
                <a:spLocks noChangeArrowheads="1"/>
              </p:cNvSpPr>
              <p:nvPr/>
            </p:nvSpPr>
            <p:spPr bwMode="auto">
              <a:xfrm>
                <a:off x="2898682" y="1072844"/>
                <a:ext cx="1030571" cy="1297260"/>
              </a:xfrm>
              <a:custGeom>
                <a:gdLst>
                  <a:gd fmla="*/ 0 w 1944132" name="T0"/>
                  <a:gd fmla="*/ 0 h 2448272" name="T1"/>
                  <a:gd fmla="*/ 1944132 w 1944132" name="T2"/>
                  <a:gd fmla="*/ 2448272 h 2448272" name="T3"/>
                </a:gdLst>
                <a:rect b="T3" l="T0" r="T2" t="T1"/>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a:gsLst>
                  <a:gs pos="0">
                    <a:srgbClr val="E30000"/>
                  </a:gs>
                  <a:gs pos="100000">
                    <a:srgbClr val="760303"/>
                  </a:gs>
                </a:gsLst>
                <a:lin ang="5400000" scaled="0"/>
              </a:gradFill>
              <a:ln algn="ctr" cap="flat" cmpd="sng" w="25400">
                <a:noFill/>
                <a:prstDash val="solid"/>
              </a:ln>
              <a:effectLst>
                <a:innerShdw blurRad="63500" dir="18660000" dist="25400">
                  <a:prstClr val="black">
                    <a:alpha val="35000"/>
                  </a:prstClr>
                </a:innerShdw>
              </a:effectLst>
            </p:spPr>
            <p:txBody>
              <a:bodyPr anchor="ctr"/>
              <a:lstStyle/>
              <a:p>
                <a:pPr algn="ctr" fontAlgn="base">
                  <a:spcBef>
                    <a:spcPct val="0"/>
                  </a:spcBef>
                  <a:spcAft>
                    <a:spcPct val="0"/>
                  </a:spcAft>
                </a:pPr>
                <a:endParaRPr altLang="en-US" kern="0" lang="zh-CN" sz="1865">
                  <a:solidFill>
                    <a:srgbClr val="FFFFFF"/>
                  </a:solidFill>
                  <a:latin charset="-122" panose="02010600030101010101" typeface="黑体"/>
                  <a:ea charset="-122" panose="02010600030101010101" typeface="黑体"/>
                  <a:sym charset="0" panose="020b0604020202020204" pitchFamily="34" typeface="Arial"/>
                </a:endParaRPr>
              </a:p>
            </p:txBody>
          </p:sp>
        </p:grpSp>
        <p:sp>
          <p:nvSpPr>
            <p:cNvPr id="99" name="TextBox 34"/>
            <p:cNvSpPr txBox="1"/>
            <p:nvPr/>
          </p:nvSpPr>
          <p:spPr>
            <a:xfrm>
              <a:off x="938480" y="1802709"/>
              <a:ext cx="1063999" cy="325857"/>
            </a:xfrm>
            <a:prstGeom prst="rect">
              <a:avLst/>
            </a:prstGeom>
            <a:noFill/>
          </p:spPr>
          <p:txBody>
            <a:bodyPr bIns="45720" lIns="91440" rIns="91440" rtlCol="0" tIns="45720" wrap="square">
              <a:spAutoFit/>
            </a:bodyPr>
            <a:lstStyle/>
            <a:p>
              <a:r>
                <a:rPr altLang="en-US" lang="zh-CN" smtClean="0" sz="2000">
                  <a:solidFill>
                    <a:prstClr val="white"/>
                  </a:solidFill>
                  <a:latin charset="-122" panose="02010600030101010101" typeface="黑体"/>
                  <a:ea charset="-122" panose="02010600030101010101" typeface="黑体"/>
                </a:rPr>
                <a:t>标题文字</a:t>
              </a:r>
            </a:p>
          </p:txBody>
        </p:sp>
        <p:sp>
          <p:nvSpPr>
            <p:cNvPr id="100" name="TextBox 34"/>
            <p:cNvSpPr txBox="1"/>
            <p:nvPr/>
          </p:nvSpPr>
          <p:spPr>
            <a:xfrm>
              <a:off x="1083644" y="1388452"/>
              <a:ext cx="1063999" cy="576517"/>
            </a:xfrm>
            <a:prstGeom prst="rect">
              <a:avLst/>
            </a:prstGeom>
            <a:noFill/>
          </p:spPr>
          <p:txBody>
            <a:bodyPr bIns="45720" lIns="91440" rIns="91440" rtlCol="0" tIns="45720" wrap="square">
              <a:spAutoFit/>
            </a:bodyPr>
            <a:lstStyle/>
            <a:p>
              <a:r>
                <a:rPr altLang="zh-CN" lang="en-US" smtClean="0" sz="4000">
                  <a:solidFill>
                    <a:prstClr val="white"/>
                  </a:solidFill>
                  <a:latin charset="-122" panose="02010600030101010101" typeface="黑体"/>
                  <a:ea charset="-122" panose="02010600030101010101" typeface="黑体"/>
                </a:rPr>
                <a:t>04</a:t>
              </a:r>
            </a:p>
          </p:txBody>
        </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latin charset="-122" panose="02010600030101010101" typeface="黑体"/>
              <a:ea charset="-122" panose="02010600030101010101" typeface="黑体"/>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10600030101010101" typeface="黑体"/>
                <a:ea charset="-122" panose="02010600030101010101" typeface="黑体"/>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8">
                                  <p:stCondLst>
                                    <p:cond delay="0"/>
                                  </p:stCondLst>
                                  <p:childTnLst>
                                    <p:set>
                                      <p:cBhvr>
                                        <p:cTn dur="1" fill="hold" id="6">
                                          <p:stCondLst>
                                            <p:cond delay="0"/>
                                          </p:stCondLst>
                                        </p:cTn>
                                        <p:tgtEl>
                                          <p:spTgt spid="38"/>
                                        </p:tgtEl>
                                        <p:attrNameLst>
                                          <p:attrName>style.visibility</p:attrName>
                                        </p:attrNameLst>
                                      </p:cBhvr>
                                      <p:to>
                                        <p:strVal val="visible"/>
                                      </p:to>
                                    </p:set>
                                    <p:animEffect filter="wipe(left)" transition="in">
                                      <p:cBhvr>
                                        <p:cTn dur="500" id="7"/>
                                        <p:tgtEl>
                                          <p:spTgt spid="38"/>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47" presetSubtype="0">
                                  <p:stCondLst>
                                    <p:cond delay="0"/>
                                  </p:stCondLst>
                                  <p:childTnLst>
                                    <p:set>
                                      <p:cBhvr>
                                        <p:cTn dur="1" fill="hold" id="11">
                                          <p:stCondLst>
                                            <p:cond delay="0"/>
                                          </p:stCondLst>
                                        </p:cTn>
                                        <p:tgtEl>
                                          <p:spTgt spid="39"/>
                                        </p:tgtEl>
                                        <p:attrNameLst>
                                          <p:attrName>style.visibility</p:attrName>
                                        </p:attrNameLst>
                                      </p:cBhvr>
                                      <p:to>
                                        <p:strVal val="visible"/>
                                      </p:to>
                                    </p:set>
                                    <p:animEffect filter="fade" transition="in">
                                      <p:cBhvr>
                                        <p:cTn dur="500" id="12"/>
                                        <p:tgtEl>
                                          <p:spTgt spid="39"/>
                                        </p:tgtEl>
                                      </p:cBhvr>
                                    </p:animEffect>
                                    <p:anim calcmode="lin" valueType="num">
                                      <p:cBhvr>
                                        <p:cTn dur="500" fill="hold" id="13"/>
                                        <p:tgtEl>
                                          <p:spTgt spid="39"/>
                                        </p:tgtEl>
                                        <p:attrNameLst>
                                          <p:attrName>ppt_x</p:attrName>
                                        </p:attrNameLst>
                                      </p:cBhvr>
                                      <p:tavLst>
                                        <p:tav tm="0">
                                          <p:val>
                                            <p:strVal val="#ppt_x"/>
                                          </p:val>
                                        </p:tav>
                                        <p:tav tm="100000">
                                          <p:val>
                                            <p:strVal val="#ppt_x"/>
                                          </p:val>
                                        </p:tav>
                                      </p:tavLst>
                                    </p:anim>
                                    <p:anim calcmode="lin" valueType="num">
                                      <p:cBhvr>
                                        <p:cTn dur="500" fill="hold" id="14"/>
                                        <p:tgtEl>
                                          <p:spTgt spid="3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500"/>
                            </p:stCondLst>
                            <p:childTnLst>
                              <p:par>
                                <p:cTn fill="hold" id="16" nodeType="afterEffect" presetClass="entr" presetID="10" presetSubtype="0">
                                  <p:stCondLst>
                                    <p:cond delay="0"/>
                                  </p:stCondLst>
                                  <p:childTnLst>
                                    <p:set>
                                      <p:cBhvr>
                                        <p:cTn dur="1" fill="hold" id="17">
                                          <p:stCondLst>
                                            <p:cond delay="0"/>
                                          </p:stCondLst>
                                        </p:cTn>
                                        <p:tgtEl>
                                          <p:spTgt spid="44"/>
                                        </p:tgtEl>
                                        <p:attrNameLst>
                                          <p:attrName>style.visibility</p:attrName>
                                        </p:attrNameLst>
                                      </p:cBhvr>
                                      <p:to>
                                        <p:strVal val="visible"/>
                                      </p:to>
                                    </p:set>
                                    <p:animEffect filter="fade" transition="in">
                                      <p:cBhvr>
                                        <p:cTn dur="500" id="18"/>
                                        <p:tgtEl>
                                          <p:spTgt spid="44"/>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fill="hold" id="21" nodeType="clickEffect" presetClass="entr" presetID="47" presetSubtype="0">
                                  <p:stCondLst>
                                    <p:cond delay="0"/>
                                  </p:stCondLst>
                                  <p:childTnLst>
                                    <p:set>
                                      <p:cBhvr>
                                        <p:cTn dur="1" fill="hold" id="22">
                                          <p:stCondLst>
                                            <p:cond delay="0"/>
                                          </p:stCondLst>
                                        </p:cTn>
                                        <p:tgtEl>
                                          <p:spTgt spid="49"/>
                                        </p:tgtEl>
                                        <p:attrNameLst>
                                          <p:attrName>style.visibility</p:attrName>
                                        </p:attrNameLst>
                                      </p:cBhvr>
                                      <p:to>
                                        <p:strVal val="visible"/>
                                      </p:to>
                                    </p:set>
                                    <p:animEffect filter="fade" transition="in">
                                      <p:cBhvr>
                                        <p:cTn dur="500" id="23"/>
                                        <p:tgtEl>
                                          <p:spTgt spid="49"/>
                                        </p:tgtEl>
                                      </p:cBhvr>
                                    </p:animEffect>
                                    <p:anim calcmode="lin" valueType="num">
                                      <p:cBhvr>
                                        <p:cTn dur="500" fill="hold" id="24"/>
                                        <p:tgtEl>
                                          <p:spTgt spid="49"/>
                                        </p:tgtEl>
                                        <p:attrNameLst>
                                          <p:attrName>ppt_x</p:attrName>
                                        </p:attrNameLst>
                                      </p:cBhvr>
                                      <p:tavLst>
                                        <p:tav tm="0">
                                          <p:val>
                                            <p:strVal val="#ppt_x"/>
                                          </p:val>
                                        </p:tav>
                                        <p:tav tm="100000">
                                          <p:val>
                                            <p:strVal val="#ppt_x"/>
                                          </p:val>
                                        </p:tav>
                                      </p:tavLst>
                                    </p:anim>
                                    <p:anim calcmode="lin" valueType="num">
                                      <p:cBhvr>
                                        <p:cTn dur="500" fill="hold" id="25"/>
                                        <p:tgtEl>
                                          <p:spTgt spid="4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500"/>
                            </p:stCondLst>
                            <p:childTnLst>
                              <p:par>
                                <p:cTn fill="hold" id="27" nodeType="afterEffect" presetClass="entr" presetID="10" presetSubtype="0">
                                  <p:stCondLst>
                                    <p:cond delay="0"/>
                                  </p:stCondLst>
                                  <p:childTnLst>
                                    <p:set>
                                      <p:cBhvr>
                                        <p:cTn dur="1" fill="hold" id="28">
                                          <p:stCondLst>
                                            <p:cond delay="0"/>
                                          </p:stCondLst>
                                        </p:cTn>
                                        <p:tgtEl>
                                          <p:spTgt spid="55"/>
                                        </p:tgtEl>
                                        <p:attrNameLst>
                                          <p:attrName>style.visibility</p:attrName>
                                        </p:attrNameLst>
                                      </p:cBhvr>
                                      <p:to>
                                        <p:strVal val="visible"/>
                                      </p:to>
                                    </p:set>
                                    <p:animEffect filter="fade" transition="in">
                                      <p:cBhvr>
                                        <p:cTn dur="500" id="29"/>
                                        <p:tgtEl>
                                          <p:spTgt spid="55"/>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id="32" nodeType="clickEffect" presetClass="entr" presetID="47" presetSubtype="0">
                                  <p:stCondLst>
                                    <p:cond delay="0"/>
                                  </p:stCondLst>
                                  <p:childTnLst>
                                    <p:set>
                                      <p:cBhvr>
                                        <p:cTn dur="1" fill="hold" id="33">
                                          <p:stCondLst>
                                            <p:cond delay="0"/>
                                          </p:stCondLst>
                                        </p:cTn>
                                        <p:tgtEl>
                                          <p:spTgt spid="60"/>
                                        </p:tgtEl>
                                        <p:attrNameLst>
                                          <p:attrName>style.visibility</p:attrName>
                                        </p:attrNameLst>
                                      </p:cBhvr>
                                      <p:to>
                                        <p:strVal val="visible"/>
                                      </p:to>
                                    </p:set>
                                    <p:animEffect filter="fade" transition="in">
                                      <p:cBhvr>
                                        <p:cTn dur="500" id="34"/>
                                        <p:tgtEl>
                                          <p:spTgt spid="60"/>
                                        </p:tgtEl>
                                      </p:cBhvr>
                                    </p:animEffect>
                                    <p:anim calcmode="lin" valueType="num">
                                      <p:cBhvr>
                                        <p:cTn dur="500" fill="hold" id="35"/>
                                        <p:tgtEl>
                                          <p:spTgt spid="60"/>
                                        </p:tgtEl>
                                        <p:attrNameLst>
                                          <p:attrName>ppt_x</p:attrName>
                                        </p:attrNameLst>
                                      </p:cBhvr>
                                      <p:tavLst>
                                        <p:tav tm="0">
                                          <p:val>
                                            <p:strVal val="#ppt_x"/>
                                          </p:val>
                                        </p:tav>
                                        <p:tav tm="100000">
                                          <p:val>
                                            <p:strVal val="#ppt_x"/>
                                          </p:val>
                                        </p:tav>
                                      </p:tavLst>
                                    </p:anim>
                                    <p:anim calcmode="lin" valueType="num">
                                      <p:cBhvr>
                                        <p:cTn dur="500" fill="hold" id="36"/>
                                        <p:tgtEl>
                                          <p:spTgt spid="60"/>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500"/>
                            </p:stCondLst>
                            <p:childTnLst>
                              <p:par>
                                <p:cTn fill="hold" id="38" nodeType="afterEffect" presetClass="entr" presetID="10" presetSubtype="0">
                                  <p:stCondLst>
                                    <p:cond delay="0"/>
                                  </p:stCondLst>
                                  <p:childTnLst>
                                    <p:set>
                                      <p:cBhvr>
                                        <p:cTn dur="1" fill="hold" id="39">
                                          <p:stCondLst>
                                            <p:cond delay="0"/>
                                          </p:stCondLst>
                                        </p:cTn>
                                        <p:tgtEl>
                                          <p:spTgt spid="66"/>
                                        </p:tgtEl>
                                        <p:attrNameLst>
                                          <p:attrName>style.visibility</p:attrName>
                                        </p:attrNameLst>
                                      </p:cBhvr>
                                      <p:to>
                                        <p:strVal val="visible"/>
                                      </p:to>
                                    </p:set>
                                    <p:animEffect filter="fade" transition="in">
                                      <p:cBhvr>
                                        <p:cTn dur="500" id="40"/>
                                        <p:tgtEl>
                                          <p:spTgt spid="66"/>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47" presetSubtype="0">
                                  <p:stCondLst>
                                    <p:cond delay="0"/>
                                  </p:stCondLst>
                                  <p:childTnLst>
                                    <p:set>
                                      <p:cBhvr>
                                        <p:cTn dur="1" fill="hold" id="44">
                                          <p:stCondLst>
                                            <p:cond delay="0"/>
                                          </p:stCondLst>
                                        </p:cTn>
                                        <p:tgtEl>
                                          <p:spTgt spid="75"/>
                                        </p:tgtEl>
                                        <p:attrNameLst>
                                          <p:attrName>style.visibility</p:attrName>
                                        </p:attrNameLst>
                                      </p:cBhvr>
                                      <p:to>
                                        <p:strVal val="visible"/>
                                      </p:to>
                                    </p:set>
                                    <p:animEffect filter="fade" transition="in">
                                      <p:cBhvr>
                                        <p:cTn dur="500" id="45"/>
                                        <p:tgtEl>
                                          <p:spTgt spid="75"/>
                                        </p:tgtEl>
                                      </p:cBhvr>
                                    </p:animEffect>
                                    <p:anim calcmode="lin" valueType="num">
                                      <p:cBhvr>
                                        <p:cTn dur="500" fill="hold" id="46"/>
                                        <p:tgtEl>
                                          <p:spTgt spid="75"/>
                                        </p:tgtEl>
                                        <p:attrNameLst>
                                          <p:attrName>ppt_x</p:attrName>
                                        </p:attrNameLst>
                                      </p:cBhvr>
                                      <p:tavLst>
                                        <p:tav tm="0">
                                          <p:val>
                                            <p:strVal val="#ppt_x"/>
                                          </p:val>
                                        </p:tav>
                                        <p:tav tm="100000">
                                          <p:val>
                                            <p:strVal val="#ppt_x"/>
                                          </p:val>
                                        </p:tav>
                                      </p:tavLst>
                                    </p:anim>
                                    <p:anim calcmode="lin" valueType="num">
                                      <p:cBhvr>
                                        <p:cTn dur="500" fill="hold" id="47"/>
                                        <p:tgtEl>
                                          <p:spTgt spid="75"/>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
                            </p:stCondLst>
                            <p:childTnLst>
                              <p:par>
                                <p:cTn fill="hold" id="49" nodeType="afterEffect" presetClass="entr" presetID="10" presetSubtype="0">
                                  <p:stCondLst>
                                    <p:cond delay="0"/>
                                  </p:stCondLst>
                                  <p:childTnLst>
                                    <p:set>
                                      <p:cBhvr>
                                        <p:cTn dur="1" fill="hold" id="50">
                                          <p:stCondLst>
                                            <p:cond delay="0"/>
                                          </p:stCondLst>
                                        </p:cTn>
                                        <p:tgtEl>
                                          <p:spTgt spid="83"/>
                                        </p:tgtEl>
                                        <p:attrNameLst>
                                          <p:attrName>style.visibility</p:attrName>
                                        </p:attrNameLst>
                                      </p:cBhvr>
                                      <p:to>
                                        <p:strVal val="visible"/>
                                      </p:to>
                                    </p:set>
                                    <p:animEffect filter="fade" transition="in">
                                      <p:cBhvr>
                                        <p:cTn dur="500" id="51"/>
                                        <p:tgtEl>
                                          <p:spTgt spid="83"/>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47" presetSubtype="0">
                                  <p:stCondLst>
                                    <p:cond delay="0"/>
                                  </p:stCondLst>
                                  <p:childTnLst>
                                    <p:set>
                                      <p:cBhvr>
                                        <p:cTn dur="1" fill="hold" id="55">
                                          <p:stCondLst>
                                            <p:cond delay="0"/>
                                          </p:stCondLst>
                                        </p:cTn>
                                        <p:tgtEl>
                                          <p:spTgt spid="97"/>
                                        </p:tgtEl>
                                        <p:attrNameLst>
                                          <p:attrName>style.visibility</p:attrName>
                                        </p:attrNameLst>
                                      </p:cBhvr>
                                      <p:to>
                                        <p:strVal val="visible"/>
                                      </p:to>
                                    </p:set>
                                    <p:animEffect filter="fade" transition="in">
                                      <p:cBhvr>
                                        <p:cTn dur="500" id="56"/>
                                        <p:tgtEl>
                                          <p:spTgt spid="97"/>
                                        </p:tgtEl>
                                      </p:cBhvr>
                                    </p:animEffect>
                                    <p:anim calcmode="lin" valueType="num">
                                      <p:cBhvr>
                                        <p:cTn dur="500" fill="hold" id="57"/>
                                        <p:tgtEl>
                                          <p:spTgt spid="97"/>
                                        </p:tgtEl>
                                        <p:attrNameLst>
                                          <p:attrName>ppt_x</p:attrName>
                                        </p:attrNameLst>
                                      </p:cBhvr>
                                      <p:tavLst>
                                        <p:tav tm="0">
                                          <p:val>
                                            <p:strVal val="#ppt_x"/>
                                          </p:val>
                                        </p:tav>
                                        <p:tav tm="100000">
                                          <p:val>
                                            <p:strVal val="#ppt_x"/>
                                          </p:val>
                                        </p:tav>
                                      </p:tavLst>
                                    </p:anim>
                                    <p:anim calcmode="lin" valueType="num">
                                      <p:cBhvr>
                                        <p:cTn dur="500" fill="hold" id="58"/>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cxnSp>
        <p:nvCxnSpPr>
          <p:cNvPr id="8" name="直接连接符 7"/>
          <p:cNvCxnSpPr/>
          <p:nvPr/>
        </p:nvCxnSpPr>
        <p:spPr>
          <a:xfrm>
            <a:off x="5809555" y="2068943"/>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16200000">
            <a:off x="2960238" y="3133028"/>
            <a:ext cx="2953051" cy="831222"/>
            <a:chOff x="9094388" y="3131023"/>
            <a:chExt cx="1220012" cy="566265"/>
          </a:xfrm>
        </p:grpSpPr>
        <p:sp>
          <p:nvSpPr>
            <p:cNvPr id="10" name="Line 128"/>
            <p:cNvSpPr>
              <a:spLocks noChangeShapeType="1"/>
            </p:cNvSpPr>
            <p:nvPr/>
          </p:nvSpPr>
          <p:spPr bwMode="auto">
            <a:xfrm flipH="1">
              <a:off x="9702801" y="3131023"/>
              <a:ext cx="0" cy="56467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typeface="微软雅黑"/>
                <a:ea charset="-122" panose="020b0503020204020204" typeface="微软雅黑"/>
              </a:endParaRPr>
            </a:p>
          </p:txBody>
        </p:sp>
        <p:sp>
          <p:nvSpPr>
            <p:cNvPr id="2" name="Line 129"/>
            <p:cNvSpPr>
              <a:spLocks noChangeShapeType="1"/>
            </p:cNvSpPr>
            <p:nvPr/>
          </p:nvSpPr>
          <p:spPr bwMode="auto">
            <a:xfrm flipH="1">
              <a:off x="9094388" y="3492501"/>
              <a:ext cx="1219891"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typeface="微软雅黑"/>
                <a:ea charset="-122" panose="020b0503020204020204" typeface="微软雅黑"/>
              </a:endParaRPr>
            </a:p>
          </p:txBody>
        </p:sp>
        <p:sp>
          <p:nvSpPr>
            <p:cNvPr id="12" name="Line 130"/>
            <p:cNvSpPr>
              <a:spLocks noChangeShapeType="1"/>
            </p:cNvSpPr>
            <p:nvPr/>
          </p:nvSpPr>
          <p:spPr bwMode="auto">
            <a:xfrm flipH="1">
              <a:off x="9094683" y="3487738"/>
              <a:ext cx="0" cy="2095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typeface="微软雅黑"/>
                <a:ea charset="-122" panose="020b0503020204020204" typeface="微软雅黑"/>
              </a:endParaRPr>
            </a:p>
          </p:txBody>
        </p:sp>
        <p:sp>
          <p:nvSpPr>
            <p:cNvPr id="13" name="Line 131"/>
            <p:cNvSpPr>
              <a:spLocks noChangeShapeType="1"/>
            </p:cNvSpPr>
            <p:nvPr/>
          </p:nvSpPr>
          <p:spPr bwMode="auto">
            <a:xfrm flipH="1">
              <a:off x="10314400" y="3487738"/>
              <a:ext cx="0" cy="2095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chemeClr val="bg1"/>
                </a:solidFill>
                <a:latin charset="-122" panose="020b0503020204020204" typeface="微软雅黑"/>
                <a:ea charset="-122" panose="020b0503020204020204" typeface="微软雅黑"/>
              </a:endParaRPr>
            </a:p>
          </p:txBody>
        </p:sp>
      </p:grpSp>
      <p:grpSp>
        <p:nvGrpSpPr>
          <p:cNvPr id="14" name="组合 13"/>
          <p:cNvGrpSpPr/>
          <p:nvPr/>
        </p:nvGrpSpPr>
        <p:grpSpPr>
          <a:xfrm>
            <a:off x="2209155" y="2576169"/>
            <a:ext cx="1872208" cy="1872208"/>
            <a:chOff x="1677608" y="2996952"/>
            <a:chExt cx="1395643" cy="1395643"/>
          </a:xfrm>
        </p:grpSpPr>
        <p:sp>
          <p:nvSpPr>
            <p:cNvPr id="1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16"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17" name="组合 16"/>
          <p:cNvGrpSpPr/>
          <p:nvPr/>
        </p:nvGrpSpPr>
        <p:grpSpPr>
          <a:xfrm>
            <a:off x="2870340" y="3152233"/>
            <a:ext cx="549837" cy="763569"/>
            <a:chOff x="8032306" y="5624901"/>
            <a:chExt cx="429201" cy="596039"/>
          </a:xfrm>
          <a:solidFill>
            <a:schemeClr val="bg1"/>
          </a:solidFill>
        </p:grpSpPr>
        <p:sp>
          <p:nvSpPr>
            <p:cNvPr id="18" name="Freeform 276"/>
            <p:cNvSpPr/>
            <p:nvPr/>
          </p:nvSpPr>
          <p:spPr bwMode="auto">
            <a:xfrm>
              <a:off x="8032306" y="5715047"/>
              <a:ext cx="429201" cy="505893"/>
            </a:xfrm>
            <a:custGeom>
              <a:gdLst>
                <a:gd fmla="*/ 166 w 203" name="T0"/>
                <a:gd fmla="*/ 0 h 239" name="T1"/>
                <a:gd fmla="*/ 166 w 203" name="T2"/>
                <a:gd fmla="*/ 22 h 239" name="T3"/>
                <a:gd fmla="*/ 181 w 203" name="T4"/>
                <a:gd fmla="*/ 37 h 239" name="T5"/>
                <a:gd fmla="*/ 181 w 203" name="T6"/>
                <a:gd fmla="*/ 203 h 239" name="T7"/>
                <a:gd fmla="*/ 166 w 203" name="T8"/>
                <a:gd fmla="*/ 218 h 239" name="T9"/>
                <a:gd fmla="*/ 36 w 203" name="T10"/>
                <a:gd fmla="*/ 218 h 239" name="T11"/>
                <a:gd fmla="*/ 22 w 203" name="T12"/>
                <a:gd fmla="*/ 203 h 239" name="T13"/>
                <a:gd fmla="*/ 22 w 203" name="T14"/>
                <a:gd fmla="*/ 37 h 239" name="T15"/>
                <a:gd fmla="*/ 36 w 203" name="T16"/>
                <a:gd fmla="*/ 22 h 239" name="T17"/>
                <a:gd fmla="*/ 36 w 203" name="T18"/>
                <a:gd fmla="*/ 0 h 239" name="T19"/>
                <a:gd fmla="*/ 0 w 203" name="T20"/>
                <a:gd fmla="*/ 37 h 239" name="T21"/>
                <a:gd fmla="*/ 0 w 203" name="T22"/>
                <a:gd fmla="*/ 203 h 239" name="T23"/>
                <a:gd fmla="*/ 36 w 203" name="T24"/>
                <a:gd fmla="*/ 239 h 239" name="T25"/>
                <a:gd fmla="*/ 166 w 203" name="T26"/>
                <a:gd fmla="*/ 239 h 239" name="T27"/>
                <a:gd fmla="*/ 203 w 203" name="T28"/>
                <a:gd fmla="*/ 203 h 239" name="T29"/>
                <a:gd fmla="*/ 203 w 203" name="T30"/>
                <a:gd fmla="*/ 37 h 239" name="T31"/>
                <a:gd fmla="*/ 166 w 203" name="T32"/>
                <a:gd fmla="*/ 0 h 23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39" w="203">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anchor="t" anchorCtr="0" bIns="45720" compatLnSpc="1" lIns="91440" numCol="1" rIns="91440" tIns="45720" vert="horz" wrap="square"/>
            <a:lstStyle/>
            <a:p>
              <a:endParaRPr lang="en-US">
                <a:solidFill>
                  <a:prstClr val="black"/>
                </a:solidFill>
              </a:endParaRPr>
            </a:p>
          </p:txBody>
        </p:sp>
        <p:sp>
          <p:nvSpPr>
            <p:cNvPr id="19" name="Freeform 277"/>
            <p:cNvSpPr/>
            <p:nvPr/>
          </p:nvSpPr>
          <p:spPr bwMode="auto">
            <a:xfrm>
              <a:off x="8139943" y="5624901"/>
              <a:ext cx="213928" cy="137237"/>
            </a:xfrm>
            <a:custGeom>
              <a:gdLst>
                <a:gd fmla="*/ 101 w 101" name="T0"/>
                <a:gd fmla="*/ 29 h 65" name="T1"/>
                <a:gd fmla="*/ 79 w 101" name="T2"/>
                <a:gd fmla="*/ 29 h 65" name="T3"/>
                <a:gd fmla="*/ 50 w 101" name="T4"/>
                <a:gd fmla="*/ 0 h 65" name="T5"/>
                <a:gd fmla="*/ 21 w 101" name="T6"/>
                <a:gd fmla="*/ 29 h 65" name="T7"/>
                <a:gd fmla="*/ 0 w 101" name="T8"/>
                <a:gd fmla="*/ 29 h 65" name="T9"/>
                <a:gd fmla="*/ 0 w 101" name="T10"/>
                <a:gd fmla="*/ 65 h 65" name="T11"/>
                <a:gd fmla="*/ 101 w 101" name="T12"/>
                <a:gd fmla="*/ 65 h 65" name="T13"/>
                <a:gd fmla="*/ 101 w 101" name="T14"/>
                <a:gd fmla="*/ 29 h 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 w="100">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anchor="t" anchorCtr="0" bIns="45720" compatLnSpc="1" lIns="91440" numCol="1" rIns="91440" tIns="45720" vert="horz" wrap="square"/>
            <a:lstStyle/>
            <a:p>
              <a:endParaRPr lang="en-US">
                <a:solidFill>
                  <a:prstClr val="black"/>
                </a:solidFill>
              </a:endParaRPr>
            </a:p>
          </p:txBody>
        </p:sp>
        <p:sp>
          <p:nvSpPr>
            <p:cNvPr id="20" name="Rectangle 278"/>
            <p:cNvSpPr>
              <a:spLocks noChangeArrowheads="1"/>
            </p:cNvSpPr>
            <p:nvPr/>
          </p:nvSpPr>
          <p:spPr bwMode="auto">
            <a:xfrm>
              <a:off x="8123797" y="5837484"/>
              <a:ext cx="244874" cy="32291"/>
            </a:xfrm>
            <a:prstGeom prst="rect">
              <a:avLst/>
            </a:prstGeom>
            <a:grpFill/>
            <a:ln>
              <a:noFill/>
            </a:ln>
          </p:spPr>
          <p:txBody>
            <a:bodyPr anchor="t" anchorCtr="0" bIns="45720" compatLnSpc="1" lIns="91440" numCol="1" rIns="91440" tIns="45720" vert="horz" wrap="square"/>
            <a:lstStyle/>
            <a:p>
              <a:endParaRPr lang="en-US">
                <a:solidFill>
                  <a:prstClr val="black"/>
                </a:solidFill>
              </a:endParaRPr>
            </a:p>
          </p:txBody>
        </p:sp>
        <p:sp>
          <p:nvSpPr>
            <p:cNvPr id="21" name="Rectangle 279"/>
            <p:cNvSpPr>
              <a:spLocks noChangeArrowheads="1"/>
            </p:cNvSpPr>
            <p:nvPr/>
          </p:nvSpPr>
          <p:spPr bwMode="auto">
            <a:xfrm>
              <a:off x="8123797" y="5914175"/>
              <a:ext cx="244874" cy="32291"/>
            </a:xfrm>
            <a:prstGeom prst="rect">
              <a:avLst/>
            </a:prstGeom>
            <a:grpFill/>
            <a:ln>
              <a:noFill/>
            </a:ln>
          </p:spPr>
          <p:txBody>
            <a:bodyPr anchor="t" anchorCtr="0" bIns="45720" compatLnSpc="1" lIns="91440" numCol="1" rIns="91440" tIns="45720" vert="horz" wrap="square"/>
            <a:lstStyle/>
            <a:p>
              <a:endParaRPr lang="en-US">
                <a:solidFill>
                  <a:prstClr val="black"/>
                </a:solidFill>
              </a:endParaRPr>
            </a:p>
          </p:txBody>
        </p:sp>
        <p:sp>
          <p:nvSpPr>
            <p:cNvPr id="22" name="Rectangle 280"/>
            <p:cNvSpPr>
              <a:spLocks noChangeArrowheads="1"/>
            </p:cNvSpPr>
            <p:nvPr/>
          </p:nvSpPr>
          <p:spPr bwMode="auto">
            <a:xfrm>
              <a:off x="8123797" y="5992211"/>
              <a:ext cx="244874" cy="29600"/>
            </a:xfrm>
            <a:prstGeom prst="rect">
              <a:avLst/>
            </a:prstGeom>
            <a:grpFill/>
            <a:ln>
              <a:noFill/>
            </a:ln>
          </p:spPr>
          <p:txBody>
            <a:bodyPr anchor="t" anchorCtr="0" bIns="45720" compatLnSpc="1" lIns="91440" numCol="1" rIns="91440" tIns="45720" vert="horz" wrap="square"/>
            <a:lstStyle/>
            <a:p>
              <a:endParaRPr lang="en-US">
                <a:solidFill>
                  <a:prstClr val="black"/>
                </a:solidFill>
              </a:endParaRPr>
            </a:p>
          </p:txBody>
        </p:sp>
        <p:sp>
          <p:nvSpPr>
            <p:cNvPr id="23" name="Rectangle 281"/>
            <p:cNvSpPr>
              <a:spLocks noChangeArrowheads="1"/>
            </p:cNvSpPr>
            <p:nvPr/>
          </p:nvSpPr>
          <p:spPr bwMode="auto">
            <a:xfrm>
              <a:off x="8123797" y="6068903"/>
              <a:ext cx="244874" cy="29600"/>
            </a:xfrm>
            <a:prstGeom prst="rect">
              <a:avLst/>
            </a:prstGeom>
            <a:grpFill/>
            <a:ln>
              <a:noFill/>
            </a:ln>
          </p:spPr>
          <p:txBody>
            <a:bodyPr anchor="t" anchorCtr="0" bIns="45720" compatLnSpc="1" lIns="91440" numCol="1" rIns="91440" tIns="45720" vert="horz" wrap="square"/>
            <a:lstStyle/>
            <a:p>
              <a:endParaRPr lang="en-US">
                <a:solidFill>
                  <a:prstClr val="black"/>
                </a:solidFill>
              </a:endParaRPr>
            </a:p>
          </p:txBody>
        </p:sp>
      </p:grpSp>
      <p:grpSp>
        <p:nvGrpSpPr>
          <p:cNvPr id="24" name="组合 23"/>
          <p:cNvGrpSpPr/>
          <p:nvPr/>
        </p:nvGrpSpPr>
        <p:grpSpPr>
          <a:xfrm>
            <a:off x="4873451" y="1500976"/>
            <a:ext cx="1135936" cy="1135936"/>
            <a:chOff x="1677608" y="2996952"/>
            <a:chExt cx="1395643" cy="1395643"/>
          </a:xfrm>
        </p:grpSpPr>
        <p:sp>
          <p:nvSpPr>
            <p:cNvPr id="25"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26"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27" name="组合 26"/>
          <p:cNvGrpSpPr/>
          <p:nvPr/>
        </p:nvGrpSpPr>
        <p:grpSpPr>
          <a:xfrm>
            <a:off x="5229844" y="1877758"/>
            <a:ext cx="423150" cy="390158"/>
            <a:chOff x="7339246" y="1487600"/>
            <a:chExt cx="423150" cy="390158"/>
          </a:xfrm>
        </p:grpSpPr>
        <p:sp>
          <p:nvSpPr>
            <p:cNvPr id="28" name="Freeform 364"/>
            <p:cNvSpPr/>
            <p:nvPr/>
          </p:nvSpPr>
          <p:spPr bwMode="auto">
            <a:xfrm>
              <a:off x="7339246" y="1689008"/>
              <a:ext cx="423150" cy="188750"/>
            </a:xfrm>
            <a:custGeom>
              <a:gdLst>
                <a:gd fmla="*/ 222 w 262" name="T0"/>
                <a:gd fmla="*/ 18 h 94" name="T1"/>
                <a:gd fmla="*/ 205 w 262" name="T2"/>
                <a:gd fmla="*/ 18 h 94" name="T3"/>
                <a:gd fmla="*/ 205 w 262" name="T4"/>
                <a:gd fmla="*/ 0 h 94" name="T5"/>
                <a:gd fmla="*/ 57 w 262" name="T6"/>
                <a:gd fmla="*/ 0 h 94" name="T7"/>
                <a:gd fmla="*/ 57 w 262" name="T8"/>
                <a:gd fmla="*/ 18 h 94" name="T9"/>
                <a:gd fmla="*/ 40 w 262" name="T10"/>
                <a:gd fmla="*/ 18 h 94" name="T11"/>
                <a:gd fmla="*/ 40 w 262" name="T12"/>
                <a:gd fmla="*/ 0 h 94" name="T13"/>
                <a:gd fmla="*/ 0 w 262" name="T14"/>
                <a:gd fmla="*/ 0 h 94" name="T15"/>
                <a:gd fmla="*/ 0 w 262" name="T16"/>
                <a:gd fmla="*/ 83 h 94" name="T17"/>
                <a:gd fmla="*/ 11 w 262" name="T18"/>
                <a:gd fmla="*/ 94 h 94" name="T19"/>
                <a:gd fmla="*/ 251 w 262" name="T20"/>
                <a:gd fmla="*/ 94 h 94" name="T21"/>
                <a:gd fmla="*/ 262 w 262" name="T22"/>
                <a:gd fmla="*/ 83 h 94" name="T23"/>
                <a:gd fmla="*/ 262 w 262" name="T24"/>
                <a:gd fmla="*/ 0 h 94" name="T25"/>
                <a:gd fmla="*/ 222 w 262" name="T26"/>
                <a:gd fmla="*/ 0 h 94" name="T27"/>
                <a:gd fmla="*/ 222 w 262" name="T28"/>
                <a:gd fmla="*/ 18 h 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4" w="262">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9" name="Freeform 365"/>
            <p:cNvSpPr/>
            <p:nvPr/>
          </p:nvSpPr>
          <p:spPr bwMode="auto">
            <a:xfrm>
              <a:off x="7339246" y="1552399"/>
              <a:ext cx="423150" cy="128060"/>
            </a:xfrm>
            <a:custGeom>
              <a:gdLst>
                <a:gd fmla="*/ 251 w 262" name="T0"/>
                <a:gd fmla="*/ 0 h 45" name="T1"/>
                <a:gd fmla="*/ 11 w 262" name="T2"/>
                <a:gd fmla="*/ 0 h 45" name="T3"/>
                <a:gd fmla="*/ 0 w 262" name="T4"/>
                <a:gd fmla="*/ 11 h 45" name="T5"/>
                <a:gd fmla="*/ 0 w 262" name="T6"/>
                <a:gd fmla="*/ 45 h 45" name="T7"/>
                <a:gd fmla="*/ 40 w 262" name="T8"/>
                <a:gd fmla="*/ 45 h 45" name="T9"/>
                <a:gd fmla="*/ 40 w 262" name="T10"/>
                <a:gd fmla="*/ 34 h 45" name="T11"/>
                <a:gd fmla="*/ 57 w 262" name="T12"/>
                <a:gd fmla="*/ 34 h 45" name="T13"/>
                <a:gd fmla="*/ 57 w 262" name="T14"/>
                <a:gd fmla="*/ 45 h 45" name="T15"/>
                <a:gd fmla="*/ 205 w 262" name="T16"/>
                <a:gd fmla="*/ 45 h 45" name="T17"/>
                <a:gd fmla="*/ 205 w 262" name="T18"/>
                <a:gd fmla="*/ 34 h 45" name="T19"/>
                <a:gd fmla="*/ 222 w 262" name="T20"/>
                <a:gd fmla="*/ 34 h 45" name="T21"/>
                <a:gd fmla="*/ 222 w 262" name="T22"/>
                <a:gd fmla="*/ 45 h 45" name="T23"/>
                <a:gd fmla="*/ 262 w 262" name="T24"/>
                <a:gd fmla="*/ 45 h 45" name="T25"/>
                <a:gd fmla="*/ 262 w 262" name="T26"/>
                <a:gd fmla="*/ 11 h 45" name="T27"/>
                <a:gd fmla="*/ 251 w 262"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262">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6" name="Freeform 366"/>
            <p:cNvSpPr/>
            <p:nvPr/>
          </p:nvSpPr>
          <p:spPr bwMode="auto">
            <a:xfrm>
              <a:off x="7443155" y="1487600"/>
              <a:ext cx="215332" cy="79403"/>
            </a:xfrm>
            <a:custGeom>
              <a:gdLst>
                <a:gd fmla="*/ 132 w 132" name="T0"/>
                <a:gd fmla="*/ 63 h 63" name="T1"/>
                <a:gd fmla="*/ 115 w 132" name="T2"/>
                <a:gd fmla="*/ 63 h 63" name="T3"/>
                <a:gd fmla="*/ 115 w 132" name="T4"/>
                <a:gd fmla="*/ 20 h 63" name="T5"/>
                <a:gd fmla="*/ 112 w 132" name="T6"/>
                <a:gd fmla="*/ 17 h 63" name="T7"/>
                <a:gd fmla="*/ 20 w 132" name="T8"/>
                <a:gd fmla="*/ 17 h 63" name="T9"/>
                <a:gd fmla="*/ 18 w 132" name="T10"/>
                <a:gd fmla="*/ 20 h 63" name="T11"/>
                <a:gd fmla="*/ 18 w 132" name="T12"/>
                <a:gd fmla="*/ 63 h 63" name="T13"/>
                <a:gd fmla="*/ 0 w 132" name="T14"/>
                <a:gd fmla="*/ 63 h 63" name="T15"/>
                <a:gd fmla="*/ 0 w 132" name="T16"/>
                <a:gd fmla="*/ 20 h 63" name="T17"/>
                <a:gd fmla="*/ 20 w 132" name="T18"/>
                <a:gd fmla="*/ 0 h 63" name="T19"/>
                <a:gd fmla="*/ 112 w 132" name="T20"/>
                <a:gd fmla="*/ 0 h 63" name="T21"/>
                <a:gd fmla="*/ 132 w 132" name="T22"/>
                <a:gd fmla="*/ 20 h 63" name="T23"/>
                <a:gd fmla="*/ 132 w 132" name="T24"/>
                <a:gd fmla="*/ 63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32">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37" name="矩形 36"/>
          <p:cNvSpPr/>
          <p:nvPr/>
        </p:nvSpPr>
        <p:spPr>
          <a:xfrm>
            <a:off x="6097588" y="1691524"/>
            <a:ext cx="1656184"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p:txBody>
      </p:sp>
      <p:sp>
        <p:nvSpPr>
          <p:cNvPr id="38" name="矩形 47"/>
          <p:cNvSpPr>
            <a:spLocks noChangeArrowheads="1"/>
          </p:cNvSpPr>
          <p:nvPr/>
        </p:nvSpPr>
        <p:spPr bwMode="auto">
          <a:xfrm>
            <a:off x="6097587" y="2099530"/>
            <a:ext cx="439248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mtClean="0" sz="1400">
                <a:solidFill>
                  <a:schemeClr val="tx1"/>
                </a:solidFill>
                <a:sym charset="-122" panose="020b0503020204020204" typeface="微软雅黑"/>
              </a:rPr>
              <a:t>在此录入上述图表的综合说明，在此录入上述图表的综合描述说明。在此录入上述图表的综合说明。</a:t>
            </a:r>
          </a:p>
        </p:txBody>
      </p:sp>
      <p:cxnSp>
        <p:nvCxnSpPr>
          <p:cNvPr id="39" name="直接连接符 38"/>
          <p:cNvCxnSpPr/>
          <p:nvPr/>
        </p:nvCxnSpPr>
        <p:spPr>
          <a:xfrm>
            <a:off x="5809555" y="3581111"/>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4873451" y="3013144"/>
            <a:ext cx="1135936" cy="1135936"/>
            <a:chOff x="1677608" y="2996952"/>
            <a:chExt cx="1395643" cy="1395643"/>
          </a:xfrm>
        </p:grpSpPr>
        <p:sp>
          <p:nvSpPr>
            <p:cNvPr id="4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42"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sp>
        <p:nvSpPr>
          <p:cNvPr id="43" name="矩形 42"/>
          <p:cNvSpPr/>
          <p:nvPr/>
        </p:nvSpPr>
        <p:spPr>
          <a:xfrm>
            <a:off x="6097588" y="3203692"/>
            <a:ext cx="1656184"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p:txBody>
      </p:sp>
      <p:sp>
        <p:nvSpPr>
          <p:cNvPr id="44" name="矩形 47"/>
          <p:cNvSpPr>
            <a:spLocks noChangeArrowheads="1"/>
          </p:cNvSpPr>
          <p:nvPr/>
        </p:nvSpPr>
        <p:spPr bwMode="auto">
          <a:xfrm>
            <a:off x="6097587" y="3611698"/>
            <a:ext cx="439248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mtClean="0" sz="1400">
                <a:solidFill>
                  <a:schemeClr val="tx1"/>
                </a:solidFill>
                <a:sym charset="-122" panose="020b0503020204020204" typeface="微软雅黑"/>
              </a:rPr>
              <a:t>在此录入上述图表的综合说明，在此录入上述图表的综合描述说明。在此录入上述图表的综合说明。</a:t>
            </a:r>
          </a:p>
        </p:txBody>
      </p:sp>
      <p:grpSp>
        <p:nvGrpSpPr>
          <p:cNvPr id="45" name="组合 44"/>
          <p:cNvGrpSpPr/>
          <p:nvPr/>
        </p:nvGrpSpPr>
        <p:grpSpPr>
          <a:xfrm>
            <a:off x="5220105" y="3368547"/>
            <a:ext cx="448854" cy="457012"/>
            <a:chOff x="2000378" y="1974523"/>
            <a:chExt cx="576064" cy="586534"/>
          </a:xfrm>
        </p:grpSpPr>
        <p:sp>
          <p:nvSpPr>
            <p:cNvPr id="46" name="Freeform 562"/>
            <p:cNvSpPr>
              <a:spLocks noEditPoints="1"/>
            </p:cNvSpPr>
            <p:nvPr/>
          </p:nvSpPr>
          <p:spPr bwMode="auto">
            <a:xfrm>
              <a:off x="2000378" y="1974523"/>
              <a:ext cx="576064" cy="504844"/>
            </a:xfrm>
            <a:custGeom>
              <a:gdLst>
                <a:gd fmla="*/ 182 w 233" name="T0"/>
                <a:gd fmla="*/ 7 h 204" name="T1"/>
                <a:gd fmla="*/ 183 w 233" name="T2"/>
                <a:gd fmla="*/ 0 h 204" name="T3"/>
                <a:gd fmla="*/ 116 w 233" name="T4"/>
                <a:gd fmla="*/ 0 h 204" name="T5"/>
                <a:gd fmla="*/ 50 w 233" name="T6"/>
                <a:gd fmla="*/ 0 h 204" name="T7"/>
                <a:gd fmla="*/ 50 w 233" name="T8"/>
                <a:gd fmla="*/ 7 h 204" name="T9"/>
                <a:gd fmla="*/ 0 w 233" name="T10"/>
                <a:gd fmla="*/ 7 h 204" name="T11"/>
                <a:gd fmla="*/ 0 w 233" name="T12"/>
                <a:gd fmla="*/ 14 h 204" name="T13"/>
                <a:gd fmla="*/ 31 w 233" name="T14"/>
                <a:gd fmla="*/ 95 h 204" name="T15"/>
                <a:gd fmla="*/ 86 w 233" name="T16"/>
                <a:gd fmla="*/ 131 h 204" name="T17"/>
                <a:gd fmla="*/ 100 w 233" name="T18"/>
                <a:gd fmla="*/ 143 h 204" name="T19"/>
                <a:gd fmla="*/ 100 w 233" name="T20"/>
                <a:gd fmla="*/ 186 h 204" name="T21"/>
                <a:gd fmla="*/ 83 w 233" name="T22"/>
                <a:gd fmla="*/ 204 h 204" name="T23"/>
                <a:gd fmla="*/ 116 w 233" name="T24"/>
                <a:gd fmla="*/ 204 h 204" name="T25"/>
                <a:gd fmla="*/ 150 w 233" name="T26"/>
                <a:gd fmla="*/ 204 h 204" name="T27"/>
                <a:gd fmla="*/ 133 w 233" name="T28"/>
                <a:gd fmla="*/ 186 h 204" name="T29"/>
                <a:gd fmla="*/ 133 w 233" name="T30"/>
                <a:gd fmla="*/ 143 h 204" name="T31"/>
                <a:gd fmla="*/ 147 w 233" name="T32"/>
                <a:gd fmla="*/ 131 h 204" name="T33"/>
                <a:gd fmla="*/ 202 w 233" name="T34"/>
                <a:gd fmla="*/ 95 h 204" name="T35"/>
                <a:gd fmla="*/ 233 w 233" name="T36"/>
                <a:gd fmla="*/ 14 h 204" name="T37"/>
                <a:gd fmla="*/ 233 w 233" name="T38"/>
                <a:gd fmla="*/ 7 h 204" name="T39"/>
                <a:gd fmla="*/ 182 w 233" name="T40"/>
                <a:gd fmla="*/ 7 h 204" name="T41"/>
                <a:gd fmla="*/ 42 w 233" name="T42"/>
                <a:gd fmla="*/ 86 h 204" name="T43"/>
                <a:gd fmla="*/ 15 w 233" name="T44"/>
                <a:gd fmla="*/ 21 h 204" name="T45"/>
                <a:gd fmla="*/ 51 w 233" name="T46"/>
                <a:gd fmla="*/ 21 h 204" name="T47"/>
                <a:gd fmla="*/ 53 w 233" name="T48"/>
                <a:gd fmla="*/ 49 h 204" name="T49"/>
                <a:gd fmla="*/ 69 w 233" name="T50"/>
                <a:gd fmla="*/ 107 h 204" name="T51"/>
                <a:gd fmla="*/ 42 w 233" name="T52"/>
                <a:gd fmla="*/ 86 h 204" name="T53"/>
                <a:gd fmla="*/ 190 w 233" name="T54"/>
                <a:gd fmla="*/ 86 h 204" name="T55"/>
                <a:gd fmla="*/ 163 w 233" name="T56"/>
                <a:gd fmla="*/ 107 h 204" name="T57"/>
                <a:gd fmla="*/ 180 w 233" name="T58"/>
                <a:gd fmla="*/ 49 h 204" name="T59"/>
                <a:gd fmla="*/ 181 w 233" name="T60"/>
                <a:gd fmla="*/ 21 h 204" name="T61"/>
                <a:gd fmla="*/ 218 w 233" name="T62"/>
                <a:gd fmla="*/ 21 h 204" name="T63"/>
                <a:gd fmla="*/ 190 w 233" name="T64"/>
                <a:gd fmla="*/ 86 h 20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4" w="233">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47" name="Freeform 563"/>
            <p:cNvSpPr/>
            <p:nvPr/>
          </p:nvSpPr>
          <p:spPr bwMode="auto">
            <a:xfrm>
              <a:off x="2129730" y="2488785"/>
              <a:ext cx="317360" cy="72272"/>
            </a:xfrm>
            <a:custGeom>
              <a:gdLst>
                <a:gd fmla="*/ 0 w 303" name="T0"/>
                <a:gd fmla="*/ 0 h 69" name="T1"/>
                <a:gd fmla="*/ 0 w 303" name="T2"/>
                <a:gd fmla="*/ 69 h 69" name="T3"/>
                <a:gd fmla="*/ 152 w 303" name="T4"/>
                <a:gd fmla="*/ 69 h 69" name="T5"/>
                <a:gd fmla="*/ 303 w 303" name="T6"/>
                <a:gd fmla="*/ 69 h 69" name="T7"/>
                <a:gd fmla="*/ 303 w 303" name="T8"/>
                <a:gd fmla="*/ 0 h 69" name="T9"/>
                <a:gd fmla="*/ 152 w 303" name="T10"/>
                <a:gd fmla="*/ 0 h 69" name="T11"/>
                <a:gd fmla="*/ 0 w 303"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303">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sz="2400"/>
            </a:p>
          </p:txBody>
        </p:sp>
      </p:grpSp>
      <p:cxnSp>
        <p:nvCxnSpPr>
          <p:cNvPr id="48" name="直接连接符 47"/>
          <p:cNvCxnSpPr/>
          <p:nvPr/>
        </p:nvCxnSpPr>
        <p:spPr>
          <a:xfrm>
            <a:off x="5809555" y="5013176"/>
            <a:ext cx="2664296" cy="0"/>
          </a:xfrm>
          <a:prstGeom prst="line">
            <a:avLst/>
          </a:prstGeom>
          <a:ln>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873451" y="4525312"/>
            <a:ext cx="1135936" cy="1135936"/>
            <a:chOff x="1677608" y="2996952"/>
            <a:chExt cx="1395643" cy="1395643"/>
          </a:xfrm>
        </p:grpSpPr>
        <p:sp>
          <p:nvSpPr>
            <p:cNvPr id="5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5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sp>
        <p:nvSpPr>
          <p:cNvPr id="52" name="矩形 51"/>
          <p:cNvSpPr/>
          <p:nvPr/>
        </p:nvSpPr>
        <p:spPr>
          <a:xfrm>
            <a:off x="6097588" y="4643852"/>
            <a:ext cx="1656184" cy="365752"/>
          </a:xfrm>
          <a:prstGeom prst="rect">
            <a:avLst/>
          </a:prstGeom>
        </p:spPr>
        <p:txBody>
          <a:bodyPr bIns="45716" lIns="91431" rIns="91431" tIns="45716" wrap="square">
            <a:spAutoFit/>
          </a:bodyPr>
          <a:lstStyle/>
          <a:p>
            <a:pP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p:txBody>
      </p:sp>
      <p:sp>
        <p:nvSpPr>
          <p:cNvPr id="53" name="矩形 47"/>
          <p:cNvSpPr>
            <a:spLocks noChangeArrowheads="1"/>
          </p:cNvSpPr>
          <p:nvPr/>
        </p:nvSpPr>
        <p:spPr bwMode="auto">
          <a:xfrm>
            <a:off x="6097587" y="5051858"/>
            <a:ext cx="439248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nSpc>
                <a:spcPct val="120000"/>
              </a:lnSpc>
              <a:spcBef>
                <a:spcPct val="0"/>
              </a:spcBef>
              <a:buNone/>
            </a:pPr>
            <a:r>
              <a:rPr altLang="en-US" lang="zh-CN" smtClean="0" sz="1400">
                <a:solidFill>
                  <a:schemeClr val="tx1"/>
                </a:solidFill>
                <a:sym charset="-122" panose="020b0503020204020204" typeface="微软雅黑"/>
              </a:rPr>
              <a:t>在此录入上述图表的综合说明，在此录入上述图表的综合描述说明。在此录入上述图表的综合说明。</a:t>
            </a:r>
          </a:p>
        </p:txBody>
      </p:sp>
      <p:sp>
        <p:nvSpPr>
          <p:cNvPr id="54" name="Freeform 133"/>
          <p:cNvSpPr/>
          <p:nvPr/>
        </p:nvSpPr>
        <p:spPr bwMode="auto">
          <a:xfrm>
            <a:off x="5171208" y="4847028"/>
            <a:ext cx="546648" cy="492503"/>
          </a:xfrm>
          <a:custGeom>
            <a:gdLst>
              <a:gd fmla="*/ 442 w 525" name="T0"/>
              <a:gd fmla="*/ 185 h 473" name="T1"/>
              <a:gd fmla="*/ 442 w 525" name="T2"/>
              <a:gd fmla="*/ 40 h 473" name="T3"/>
              <a:gd fmla="*/ 343 w 525" name="T4"/>
              <a:gd fmla="*/ 40 h 473" name="T5"/>
              <a:gd fmla="*/ 343 w 525" name="T6"/>
              <a:gd fmla="*/ 83 h 473" name="T7"/>
              <a:gd fmla="*/ 262 w 525" name="T8"/>
              <a:gd fmla="*/ 0 h 473" name="T9"/>
              <a:gd fmla="*/ 0 w 525" name="T10"/>
              <a:gd fmla="*/ 267 h 473" name="T11"/>
              <a:gd fmla="*/ 59 w 525" name="T12"/>
              <a:gd fmla="*/ 267 h 473" name="T13"/>
              <a:gd fmla="*/ 59 w 525" name="T14"/>
              <a:gd fmla="*/ 473 h 473" name="T15"/>
              <a:gd fmla="*/ 165 w 525" name="T16"/>
              <a:gd fmla="*/ 473 h 473" name="T17"/>
              <a:gd fmla="*/ 165 w 525" name="T18"/>
              <a:gd fmla="*/ 326 h 473" name="T19"/>
              <a:gd fmla="*/ 359 w 525" name="T20"/>
              <a:gd fmla="*/ 326 h 473" name="T21"/>
              <a:gd fmla="*/ 359 w 525" name="T22"/>
              <a:gd fmla="*/ 473 h 473" name="T23"/>
              <a:gd fmla="*/ 466 w 525" name="T24"/>
              <a:gd fmla="*/ 473 h 473" name="T25"/>
              <a:gd fmla="*/ 466 w 525" name="T26"/>
              <a:gd fmla="*/ 267 h 473" name="T27"/>
              <a:gd fmla="*/ 525 w 525" name="T28"/>
              <a:gd fmla="*/ 267 h 473" name="T29"/>
              <a:gd fmla="*/ 442 w 525" name="T30"/>
              <a:gd fmla="*/ 185 h 47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2" w="525">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wipe(down)" transition="in">
                                      <p:cBhvr>
                                        <p:cTn dur="290" id="7">
                                          <p:stCondLst>
                                            <p:cond delay="0"/>
                                          </p:stCondLst>
                                        </p:cTn>
                                        <p:tgtEl>
                                          <p:spTgt spid="14"/>
                                        </p:tgtEl>
                                      </p:cBhvr>
                                    </p:animEffect>
                                    <p:anim calcmode="lin" valueType="num">
                                      <p:cBhvr>
                                        <p:cTn dur="911" id="8"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14"/>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14"/>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14"/>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14"/>
                                        </p:tgtEl>
                                        <p:attrNameLst>
                                          <p:attrName>ppt_y</p:attrName>
                                        </p:attrNameLst>
                                      </p:cBhvr>
                                      <p:tavLst>
                                        <p:tav fmla="#ppt_y-sin(pi*$)/81" tm="0">
                                          <p:val>
                                            <p:fltVal val="0"/>
                                          </p:val>
                                        </p:tav>
                                        <p:tav tm="100000">
                                          <p:val>
                                            <p:fltVal val="1"/>
                                          </p:val>
                                        </p:tav>
                                      </p:tavLst>
                                    </p:anim>
                                    <p:animScale>
                                      <p:cBhvr>
                                        <p:cTn dur="13" id="13">
                                          <p:stCondLst>
                                            <p:cond delay="325"/>
                                          </p:stCondLst>
                                        </p:cTn>
                                        <p:tgtEl>
                                          <p:spTgt spid="14"/>
                                        </p:tgtEl>
                                      </p:cBhvr>
                                      <p:to x="100000" y="60000"/>
                                    </p:animScale>
                                    <p:animScale>
                                      <p:cBhvr>
                                        <p:cTn decel="50000" dur="83" id="14">
                                          <p:stCondLst>
                                            <p:cond delay="338"/>
                                          </p:stCondLst>
                                        </p:cTn>
                                        <p:tgtEl>
                                          <p:spTgt spid="14"/>
                                        </p:tgtEl>
                                      </p:cBhvr>
                                      <p:to x="100000" y="100000"/>
                                    </p:animScale>
                                    <p:animScale>
                                      <p:cBhvr>
                                        <p:cTn dur="13" id="15">
                                          <p:stCondLst>
                                            <p:cond delay="656"/>
                                          </p:stCondLst>
                                        </p:cTn>
                                        <p:tgtEl>
                                          <p:spTgt spid="14"/>
                                        </p:tgtEl>
                                      </p:cBhvr>
                                      <p:to x="100000" y="80000"/>
                                    </p:animScale>
                                    <p:animScale>
                                      <p:cBhvr>
                                        <p:cTn decel="50000" dur="83" id="16">
                                          <p:stCondLst>
                                            <p:cond delay="669"/>
                                          </p:stCondLst>
                                        </p:cTn>
                                        <p:tgtEl>
                                          <p:spTgt spid="14"/>
                                        </p:tgtEl>
                                      </p:cBhvr>
                                      <p:to x="100000" y="100000"/>
                                    </p:animScale>
                                    <p:animScale>
                                      <p:cBhvr>
                                        <p:cTn dur="13" id="17">
                                          <p:stCondLst>
                                            <p:cond delay="821"/>
                                          </p:stCondLst>
                                        </p:cTn>
                                        <p:tgtEl>
                                          <p:spTgt spid="14"/>
                                        </p:tgtEl>
                                      </p:cBhvr>
                                      <p:to x="100000" y="90000"/>
                                    </p:animScale>
                                    <p:animScale>
                                      <p:cBhvr>
                                        <p:cTn decel="50000" dur="83" id="18">
                                          <p:stCondLst>
                                            <p:cond delay="834"/>
                                          </p:stCondLst>
                                        </p:cTn>
                                        <p:tgtEl>
                                          <p:spTgt spid="14"/>
                                        </p:tgtEl>
                                      </p:cBhvr>
                                      <p:to x="100000" y="100000"/>
                                    </p:animScale>
                                    <p:animScale>
                                      <p:cBhvr>
                                        <p:cTn dur="13" id="19">
                                          <p:stCondLst>
                                            <p:cond delay="904"/>
                                          </p:stCondLst>
                                        </p:cTn>
                                        <p:tgtEl>
                                          <p:spTgt spid="14"/>
                                        </p:tgtEl>
                                      </p:cBhvr>
                                      <p:to x="100000" y="95000"/>
                                    </p:animScale>
                                    <p:animScale>
                                      <p:cBhvr>
                                        <p:cTn decel="50000" dur="83" id="20">
                                          <p:stCondLst>
                                            <p:cond delay="917"/>
                                          </p:stCondLst>
                                        </p:cTn>
                                        <p:tgtEl>
                                          <p:spTgt spid="14"/>
                                        </p:tgtEl>
                                      </p:cBhvr>
                                      <p:to x="100000" y="100000"/>
                                    </p:animScale>
                                  </p:childTnLst>
                                </p:cTn>
                              </p:par>
                            </p:childTnLst>
                          </p:cTn>
                        </p:par>
                        <p:par>
                          <p:cTn fill="hold" id="21" nodeType="afterGroup">
                            <p:stCondLst>
                              <p:cond delay="1000"/>
                            </p:stCondLst>
                            <p:childTnLst>
                              <p:par>
                                <p:cTn fill="hold" id="22" nodeType="afterEffect" presetClass="entr" presetID="42"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1000" id="24"/>
                                        <p:tgtEl>
                                          <p:spTgt spid="17"/>
                                        </p:tgtEl>
                                      </p:cBhvr>
                                    </p:animEffect>
                                    <p:anim calcmode="lin" valueType="num">
                                      <p:cBhvr>
                                        <p:cTn dur="1000" fill="hold" id="25"/>
                                        <p:tgtEl>
                                          <p:spTgt spid="17"/>
                                        </p:tgtEl>
                                        <p:attrNameLst>
                                          <p:attrName>ppt_x</p:attrName>
                                        </p:attrNameLst>
                                      </p:cBhvr>
                                      <p:tavLst>
                                        <p:tav tm="0">
                                          <p:val>
                                            <p:strVal val="#ppt_x"/>
                                          </p:val>
                                        </p:tav>
                                        <p:tav tm="100000">
                                          <p:val>
                                            <p:strVal val="#ppt_x"/>
                                          </p:val>
                                        </p:tav>
                                      </p:tavLst>
                                    </p:anim>
                                    <p:anim calcmode="lin" valueType="num">
                                      <p:cBhvr>
                                        <p:cTn dur="1000" fill="hold" id="26"/>
                                        <p:tgtEl>
                                          <p:spTgt spid="1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id="28" nodeType="afterEffect" presetClass="entr" presetID="10" presetSubtype="0">
                                  <p:stCondLst>
                                    <p:cond delay="0"/>
                                  </p:stCondLst>
                                  <p:childTnLst>
                                    <p:set>
                                      <p:cBhvr>
                                        <p:cTn dur="1" fill="hold" id="29">
                                          <p:stCondLst>
                                            <p:cond delay="0"/>
                                          </p:stCondLst>
                                        </p:cTn>
                                        <p:tgtEl>
                                          <p:spTgt spid="9"/>
                                        </p:tgtEl>
                                        <p:attrNameLst>
                                          <p:attrName>style.visibility</p:attrName>
                                        </p:attrNameLst>
                                      </p:cBhvr>
                                      <p:to>
                                        <p:strVal val="visible"/>
                                      </p:to>
                                    </p:set>
                                    <p:animEffect filter="fade" transition="in">
                                      <p:cBhvr>
                                        <p:cTn dur="500" id="30"/>
                                        <p:tgtEl>
                                          <p:spTgt spid="9"/>
                                        </p:tgtEl>
                                      </p:cBhvr>
                                    </p:animEffect>
                                  </p:childTnLst>
                                </p:cTn>
                              </p:par>
                            </p:childTnLst>
                          </p:cTn>
                        </p:par>
                        <p:par>
                          <p:cTn fill="hold" id="31" nodeType="afterGroup">
                            <p:stCondLst>
                              <p:cond delay="2500"/>
                            </p:stCondLst>
                            <p:childTnLst>
                              <p:par>
                                <p:cTn fill="hold" id="32" nodeType="afterEffect" presetClass="entr" presetID="26"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wipe(down)" transition="in">
                                      <p:cBhvr>
                                        <p:cTn dur="290" id="34">
                                          <p:stCondLst>
                                            <p:cond delay="0"/>
                                          </p:stCondLst>
                                        </p:cTn>
                                        <p:tgtEl>
                                          <p:spTgt spid="24"/>
                                        </p:tgtEl>
                                      </p:cBhvr>
                                    </p:animEffect>
                                    <p:anim calcmode="lin" valueType="num">
                                      <p:cBhvr>
                                        <p:cTn dur="911" id="35"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332" id="36"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332" id="37" tmFilter="0, 0; 0.125,0.2665; 0.25,0.4; 0.375,0.465; 0.5,0.5;  0.625,0.535; 0.75,0.6; 0.875,0.7335; 1,1">
                                          <p:stCondLst>
                                            <p:cond delay="332"/>
                                          </p:stCondLst>
                                        </p:cTn>
                                        <p:tgtEl>
                                          <p:spTgt spid="24"/>
                                        </p:tgtEl>
                                        <p:attrNameLst>
                                          <p:attrName>ppt_y</p:attrName>
                                        </p:attrNameLst>
                                      </p:cBhvr>
                                      <p:tavLst>
                                        <p:tav fmla="#ppt_y-sin(pi*$)/9" tm="0">
                                          <p:val>
                                            <p:fltVal val="0"/>
                                          </p:val>
                                        </p:tav>
                                        <p:tav tm="100000">
                                          <p:val>
                                            <p:fltVal val="1"/>
                                          </p:val>
                                        </p:tav>
                                      </p:tavLst>
                                    </p:anim>
                                    <p:anim calcmode="lin" valueType="num">
                                      <p:cBhvr>
                                        <p:cTn dur="166" id="38" tmFilter="0, 0; 0.125,0.2665; 0.25,0.4; 0.375,0.465; 0.5,0.5;  0.625,0.535; 0.75,0.6; 0.875,0.7335; 1,1">
                                          <p:stCondLst>
                                            <p:cond delay="662"/>
                                          </p:stCondLst>
                                        </p:cTn>
                                        <p:tgtEl>
                                          <p:spTgt spid="24"/>
                                        </p:tgtEl>
                                        <p:attrNameLst>
                                          <p:attrName>ppt_y</p:attrName>
                                        </p:attrNameLst>
                                      </p:cBhvr>
                                      <p:tavLst>
                                        <p:tav fmla="#ppt_y-sin(pi*$)/27" tm="0">
                                          <p:val>
                                            <p:fltVal val="0"/>
                                          </p:val>
                                        </p:tav>
                                        <p:tav tm="100000">
                                          <p:val>
                                            <p:fltVal val="1"/>
                                          </p:val>
                                        </p:tav>
                                      </p:tavLst>
                                    </p:anim>
                                    <p:anim calcmode="lin" valueType="num">
                                      <p:cBhvr>
                                        <p:cTn dur="82" id="39" tmFilter="0, 0; 0.125,0.2665; 0.25,0.4; 0.375,0.465; 0.5,0.5;  0.625,0.535; 0.75,0.6; 0.875,0.7335; 1,1">
                                          <p:stCondLst>
                                            <p:cond delay="828"/>
                                          </p:stCondLst>
                                        </p:cTn>
                                        <p:tgtEl>
                                          <p:spTgt spid="24"/>
                                        </p:tgtEl>
                                        <p:attrNameLst>
                                          <p:attrName>ppt_y</p:attrName>
                                        </p:attrNameLst>
                                      </p:cBhvr>
                                      <p:tavLst>
                                        <p:tav fmla="#ppt_y-sin(pi*$)/81" tm="0">
                                          <p:val>
                                            <p:fltVal val="0"/>
                                          </p:val>
                                        </p:tav>
                                        <p:tav tm="100000">
                                          <p:val>
                                            <p:fltVal val="1"/>
                                          </p:val>
                                        </p:tav>
                                      </p:tavLst>
                                    </p:anim>
                                    <p:animScale>
                                      <p:cBhvr>
                                        <p:cTn dur="13" id="40">
                                          <p:stCondLst>
                                            <p:cond delay="325"/>
                                          </p:stCondLst>
                                        </p:cTn>
                                        <p:tgtEl>
                                          <p:spTgt spid="24"/>
                                        </p:tgtEl>
                                      </p:cBhvr>
                                      <p:to x="100000" y="60000"/>
                                    </p:animScale>
                                    <p:animScale>
                                      <p:cBhvr>
                                        <p:cTn decel="50000" dur="83" id="41">
                                          <p:stCondLst>
                                            <p:cond delay="338"/>
                                          </p:stCondLst>
                                        </p:cTn>
                                        <p:tgtEl>
                                          <p:spTgt spid="24"/>
                                        </p:tgtEl>
                                      </p:cBhvr>
                                      <p:to x="100000" y="100000"/>
                                    </p:animScale>
                                    <p:animScale>
                                      <p:cBhvr>
                                        <p:cTn dur="13" id="42">
                                          <p:stCondLst>
                                            <p:cond delay="656"/>
                                          </p:stCondLst>
                                        </p:cTn>
                                        <p:tgtEl>
                                          <p:spTgt spid="24"/>
                                        </p:tgtEl>
                                      </p:cBhvr>
                                      <p:to x="100000" y="80000"/>
                                    </p:animScale>
                                    <p:animScale>
                                      <p:cBhvr>
                                        <p:cTn decel="50000" dur="83" id="43">
                                          <p:stCondLst>
                                            <p:cond delay="669"/>
                                          </p:stCondLst>
                                        </p:cTn>
                                        <p:tgtEl>
                                          <p:spTgt spid="24"/>
                                        </p:tgtEl>
                                      </p:cBhvr>
                                      <p:to x="100000" y="100000"/>
                                    </p:animScale>
                                    <p:animScale>
                                      <p:cBhvr>
                                        <p:cTn dur="13" id="44">
                                          <p:stCondLst>
                                            <p:cond delay="821"/>
                                          </p:stCondLst>
                                        </p:cTn>
                                        <p:tgtEl>
                                          <p:spTgt spid="24"/>
                                        </p:tgtEl>
                                      </p:cBhvr>
                                      <p:to x="100000" y="90000"/>
                                    </p:animScale>
                                    <p:animScale>
                                      <p:cBhvr>
                                        <p:cTn decel="50000" dur="83" id="45">
                                          <p:stCondLst>
                                            <p:cond delay="834"/>
                                          </p:stCondLst>
                                        </p:cTn>
                                        <p:tgtEl>
                                          <p:spTgt spid="24"/>
                                        </p:tgtEl>
                                      </p:cBhvr>
                                      <p:to x="100000" y="100000"/>
                                    </p:animScale>
                                    <p:animScale>
                                      <p:cBhvr>
                                        <p:cTn dur="13" id="46">
                                          <p:stCondLst>
                                            <p:cond delay="904"/>
                                          </p:stCondLst>
                                        </p:cTn>
                                        <p:tgtEl>
                                          <p:spTgt spid="24"/>
                                        </p:tgtEl>
                                      </p:cBhvr>
                                      <p:to x="100000" y="95000"/>
                                    </p:animScale>
                                    <p:animScale>
                                      <p:cBhvr>
                                        <p:cTn decel="50000" dur="83" id="47">
                                          <p:stCondLst>
                                            <p:cond delay="917"/>
                                          </p:stCondLst>
                                        </p:cTn>
                                        <p:tgtEl>
                                          <p:spTgt spid="24"/>
                                        </p:tgtEl>
                                      </p:cBhvr>
                                      <p:to x="100000" y="100000"/>
                                    </p:animScale>
                                  </p:childTnLst>
                                </p:cTn>
                              </p:par>
                            </p:childTnLst>
                          </p:cTn>
                        </p:par>
                        <p:par>
                          <p:cTn fill="hold" id="48" nodeType="afterGroup">
                            <p:stCondLst>
                              <p:cond delay="3500"/>
                            </p:stCondLst>
                            <p:childTnLst>
                              <p:par>
                                <p:cTn fill="hold" id="49" nodeType="afterEffect" presetClass="entr" presetID="42" presetSubtype="0">
                                  <p:stCondLst>
                                    <p:cond delay="0"/>
                                  </p:stCondLst>
                                  <p:childTnLst>
                                    <p:set>
                                      <p:cBhvr>
                                        <p:cTn dur="1" fill="hold" id="50">
                                          <p:stCondLst>
                                            <p:cond delay="0"/>
                                          </p:stCondLst>
                                        </p:cTn>
                                        <p:tgtEl>
                                          <p:spTgt spid="27"/>
                                        </p:tgtEl>
                                        <p:attrNameLst>
                                          <p:attrName>style.visibility</p:attrName>
                                        </p:attrNameLst>
                                      </p:cBhvr>
                                      <p:to>
                                        <p:strVal val="visible"/>
                                      </p:to>
                                    </p:set>
                                    <p:animEffect filter="fade" transition="in">
                                      <p:cBhvr>
                                        <p:cTn dur="1000" id="51"/>
                                        <p:tgtEl>
                                          <p:spTgt spid="27"/>
                                        </p:tgtEl>
                                      </p:cBhvr>
                                    </p:animEffect>
                                    <p:anim calcmode="lin" valueType="num">
                                      <p:cBhvr>
                                        <p:cTn dur="1000" fill="hold" id="52"/>
                                        <p:tgtEl>
                                          <p:spTgt spid="27"/>
                                        </p:tgtEl>
                                        <p:attrNameLst>
                                          <p:attrName>ppt_x</p:attrName>
                                        </p:attrNameLst>
                                      </p:cBhvr>
                                      <p:tavLst>
                                        <p:tav tm="0">
                                          <p:val>
                                            <p:strVal val="#ppt_x"/>
                                          </p:val>
                                        </p:tav>
                                        <p:tav tm="100000">
                                          <p:val>
                                            <p:strVal val="#ppt_x"/>
                                          </p:val>
                                        </p:tav>
                                      </p:tavLst>
                                    </p:anim>
                                    <p:anim calcmode="lin" valueType="num">
                                      <p:cBhvr>
                                        <p:cTn dur="1000" fill="hold" id="53"/>
                                        <p:tgtEl>
                                          <p:spTgt spid="27"/>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4500"/>
                            </p:stCondLst>
                            <p:childTnLst>
                              <p:par>
                                <p:cTn fill="hold" id="55" nodeType="afterEffect" presetClass="entr" presetID="22" presetSubtype="8">
                                  <p:stCondLst>
                                    <p:cond delay="0"/>
                                  </p:stCondLst>
                                  <p:childTnLst>
                                    <p:set>
                                      <p:cBhvr>
                                        <p:cTn dur="1" fill="hold" id="56">
                                          <p:stCondLst>
                                            <p:cond delay="0"/>
                                          </p:stCondLst>
                                        </p:cTn>
                                        <p:tgtEl>
                                          <p:spTgt spid="8"/>
                                        </p:tgtEl>
                                        <p:attrNameLst>
                                          <p:attrName>style.visibility</p:attrName>
                                        </p:attrNameLst>
                                      </p:cBhvr>
                                      <p:to>
                                        <p:strVal val="visible"/>
                                      </p:to>
                                    </p:set>
                                    <p:animEffect filter="wipe(left)" transition="in">
                                      <p:cBhvr>
                                        <p:cTn dur="500" id="57"/>
                                        <p:tgtEl>
                                          <p:spTgt spid="8"/>
                                        </p:tgtEl>
                                      </p:cBhvr>
                                    </p:animEffect>
                                  </p:childTnLst>
                                </p:cTn>
                              </p:par>
                              <p:par>
                                <p:cTn fill="hold" grpId="0" id="58" nodeType="withEffect" presetClass="entr" presetID="2" presetSubtype="2">
                                  <p:stCondLst>
                                    <p:cond delay="500"/>
                                  </p:stCondLst>
                                  <p:childTnLst>
                                    <p:set>
                                      <p:cBhvr>
                                        <p:cTn dur="1" fill="hold" id="59">
                                          <p:stCondLst>
                                            <p:cond delay="0"/>
                                          </p:stCondLst>
                                        </p:cTn>
                                        <p:tgtEl>
                                          <p:spTgt spid="37"/>
                                        </p:tgtEl>
                                        <p:attrNameLst>
                                          <p:attrName>style.visibility</p:attrName>
                                        </p:attrNameLst>
                                      </p:cBhvr>
                                      <p:to>
                                        <p:strVal val="visible"/>
                                      </p:to>
                                    </p:set>
                                    <p:anim calcmode="lin" valueType="num">
                                      <p:cBhvr additive="base">
                                        <p:cTn dur="500" fill="hold" id="60"/>
                                        <p:tgtEl>
                                          <p:spTgt spid="37"/>
                                        </p:tgtEl>
                                        <p:attrNameLst>
                                          <p:attrName>ppt_x</p:attrName>
                                        </p:attrNameLst>
                                      </p:cBhvr>
                                      <p:tavLst>
                                        <p:tav tm="0">
                                          <p:val>
                                            <p:strVal val="1+#ppt_w/2"/>
                                          </p:val>
                                        </p:tav>
                                        <p:tav tm="100000">
                                          <p:val>
                                            <p:strVal val="#ppt_x"/>
                                          </p:val>
                                        </p:tav>
                                      </p:tavLst>
                                    </p:anim>
                                    <p:anim calcmode="lin" valueType="num">
                                      <p:cBhvr additive="base">
                                        <p:cTn dur="500" fill="hold" id="61"/>
                                        <p:tgtEl>
                                          <p:spTgt spid="37"/>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500"/>
                                  </p:stCondLst>
                                  <p:childTnLst>
                                    <p:set>
                                      <p:cBhvr>
                                        <p:cTn dur="1" fill="hold" id="63">
                                          <p:stCondLst>
                                            <p:cond delay="0"/>
                                          </p:stCondLst>
                                        </p:cTn>
                                        <p:tgtEl>
                                          <p:spTgt spid="38"/>
                                        </p:tgtEl>
                                        <p:attrNameLst>
                                          <p:attrName>style.visibility</p:attrName>
                                        </p:attrNameLst>
                                      </p:cBhvr>
                                      <p:to>
                                        <p:strVal val="visible"/>
                                      </p:to>
                                    </p:set>
                                    <p:anim calcmode="lin" valueType="num">
                                      <p:cBhvr additive="base">
                                        <p:cTn dur="500" fill="hold" id="64"/>
                                        <p:tgtEl>
                                          <p:spTgt spid="38"/>
                                        </p:tgtEl>
                                        <p:attrNameLst>
                                          <p:attrName>ppt_x</p:attrName>
                                        </p:attrNameLst>
                                      </p:cBhvr>
                                      <p:tavLst>
                                        <p:tav tm="0">
                                          <p:val>
                                            <p:strVal val="1+#ppt_w/2"/>
                                          </p:val>
                                        </p:tav>
                                        <p:tav tm="100000">
                                          <p:val>
                                            <p:strVal val="#ppt_x"/>
                                          </p:val>
                                        </p:tav>
                                      </p:tavLst>
                                    </p:anim>
                                    <p:anim calcmode="lin" valueType="num">
                                      <p:cBhvr additive="base">
                                        <p:cTn dur="500" fill="hold" id="65"/>
                                        <p:tgtEl>
                                          <p:spTgt spid="38"/>
                                        </p:tgtEl>
                                        <p:attrNameLst>
                                          <p:attrName>ppt_y</p:attrName>
                                        </p:attrNameLst>
                                      </p:cBhvr>
                                      <p:tavLst>
                                        <p:tav tm="0">
                                          <p:val>
                                            <p:strVal val="#ppt_y"/>
                                          </p:val>
                                        </p:tav>
                                        <p:tav tm="100000">
                                          <p:val>
                                            <p:strVal val="#ppt_y"/>
                                          </p:val>
                                        </p:tav>
                                      </p:tavLst>
                                    </p:anim>
                                  </p:childTnLst>
                                </p:cTn>
                              </p:par>
                            </p:childTnLst>
                          </p:cTn>
                        </p:par>
                        <p:par>
                          <p:cTn fill="hold" id="66" nodeType="afterGroup">
                            <p:stCondLst>
                              <p:cond delay="5500"/>
                            </p:stCondLst>
                            <p:childTnLst>
                              <p:par>
                                <p:cTn fill="hold" id="67" nodeType="afterEffect" presetClass="entr" presetID="26" presetSubtype="0">
                                  <p:stCondLst>
                                    <p:cond delay="0"/>
                                  </p:stCondLst>
                                  <p:childTnLst>
                                    <p:set>
                                      <p:cBhvr>
                                        <p:cTn dur="1" fill="hold" id="68">
                                          <p:stCondLst>
                                            <p:cond delay="0"/>
                                          </p:stCondLst>
                                        </p:cTn>
                                        <p:tgtEl>
                                          <p:spTgt spid="40"/>
                                        </p:tgtEl>
                                        <p:attrNameLst>
                                          <p:attrName>style.visibility</p:attrName>
                                        </p:attrNameLst>
                                      </p:cBhvr>
                                      <p:to>
                                        <p:strVal val="visible"/>
                                      </p:to>
                                    </p:set>
                                    <p:animEffect filter="wipe(down)" transition="in">
                                      <p:cBhvr>
                                        <p:cTn dur="290" id="69">
                                          <p:stCondLst>
                                            <p:cond delay="0"/>
                                          </p:stCondLst>
                                        </p:cTn>
                                        <p:tgtEl>
                                          <p:spTgt spid="40"/>
                                        </p:tgtEl>
                                      </p:cBhvr>
                                    </p:animEffect>
                                    <p:anim calcmode="lin" valueType="num">
                                      <p:cBhvr>
                                        <p:cTn dur="911" id="7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dur="332" id="71" tmFilter="0.0,0.0; 0.25,0.07; 0.50,0.2; 0.75,0.467; 1.0,1.0">
                                          <p:stCondLst>
                                            <p:cond delay="0"/>
                                          </p:stCondLst>
                                        </p:cTn>
                                        <p:tgtEl>
                                          <p:spTgt spid="40"/>
                                        </p:tgtEl>
                                        <p:attrNameLst>
                                          <p:attrName>ppt_y</p:attrName>
                                        </p:attrNameLst>
                                      </p:cBhvr>
                                      <p:tavLst>
                                        <p:tav fmla="#ppt_y-sin(pi*$)/3" tm="0">
                                          <p:val>
                                            <p:fltVal val="0.5"/>
                                          </p:val>
                                        </p:tav>
                                        <p:tav tm="100000">
                                          <p:val>
                                            <p:fltVal val="1"/>
                                          </p:val>
                                        </p:tav>
                                      </p:tavLst>
                                    </p:anim>
                                    <p:anim calcmode="lin" valueType="num">
                                      <p:cBhvr>
                                        <p:cTn dur="332" id="72" tmFilter="0, 0; 0.125,0.2665; 0.25,0.4; 0.375,0.465; 0.5,0.5;  0.625,0.535; 0.75,0.6; 0.875,0.7335; 1,1">
                                          <p:stCondLst>
                                            <p:cond delay="332"/>
                                          </p:stCondLst>
                                        </p:cTn>
                                        <p:tgtEl>
                                          <p:spTgt spid="40"/>
                                        </p:tgtEl>
                                        <p:attrNameLst>
                                          <p:attrName>ppt_y</p:attrName>
                                        </p:attrNameLst>
                                      </p:cBhvr>
                                      <p:tavLst>
                                        <p:tav fmla="#ppt_y-sin(pi*$)/9" tm="0">
                                          <p:val>
                                            <p:fltVal val="0"/>
                                          </p:val>
                                        </p:tav>
                                        <p:tav tm="100000">
                                          <p:val>
                                            <p:fltVal val="1"/>
                                          </p:val>
                                        </p:tav>
                                      </p:tavLst>
                                    </p:anim>
                                    <p:anim calcmode="lin" valueType="num">
                                      <p:cBhvr>
                                        <p:cTn dur="166" id="73" tmFilter="0, 0; 0.125,0.2665; 0.25,0.4; 0.375,0.465; 0.5,0.5;  0.625,0.535; 0.75,0.6; 0.875,0.7335; 1,1">
                                          <p:stCondLst>
                                            <p:cond delay="662"/>
                                          </p:stCondLst>
                                        </p:cTn>
                                        <p:tgtEl>
                                          <p:spTgt spid="40"/>
                                        </p:tgtEl>
                                        <p:attrNameLst>
                                          <p:attrName>ppt_y</p:attrName>
                                        </p:attrNameLst>
                                      </p:cBhvr>
                                      <p:tavLst>
                                        <p:tav fmla="#ppt_y-sin(pi*$)/27" tm="0">
                                          <p:val>
                                            <p:fltVal val="0"/>
                                          </p:val>
                                        </p:tav>
                                        <p:tav tm="100000">
                                          <p:val>
                                            <p:fltVal val="1"/>
                                          </p:val>
                                        </p:tav>
                                      </p:tavLst>
                                    </p:anim>
                                    <p:anim calcmode="lin" valueType="num">
                                      <p:cBhvr>
                                        <p:cTn dur="82" id="74" tmFilter="0, 0; 0.125,0.2665; 0.25,0.4; 0.375,0.465; 0.5,0.5;  0.625,0.535; 0.75,0.6; 0.875,0.7335; 1,1">
                                          <p:stCondLst>
                                            <p:cond delay="828"/>
                                          </p:stCondLst>
                                        </p:cTn>
                                        <p:tgtEl>
                                          <p:spTgt spid="40"/>
                                        </p:tgtEl>
                                        <p:attrNameLst>
                                          <p:attrName>ppt_y</p:attrName>
                                        </p:attrNameLst>
                                      </p:cBhvr>
                                      <p:tavLst>
                                        <p:tav fmla="#ppt_y-sin(pi*$)/81" tm="0">
                                          <p:val>
                                            <p:fltVal val="0"/>
                                          </p:val>
                                        </p:tav>
                                        <p:tav tm="100000">
                                          <p:val>
                                            <p:fltVal val="1"/>
                                          </p:val>
                                        </p:tav>
                                      </p:tavLst>
                                    </p:anim>
                                    <p:animScale>
                                      <p:cBhvr>
                                        <p:cTn dur="13" id="75">
                                          <p:stCondLst>
                                            <p:cond delay="325"/>
                                          </p:stCondLst>
                                        </p:cTn>
                                        <p:tgtEl>
                                          <p:spTgt spid="40"/>
                                        </p:tgtEl>
                                      </p:cBhvr>
                                      <p:to x="100000" y="60000"/>
                                    </p:animScale>
                                    <p:animScale>
                                      <p:cBhvr>
                                        <p:cTn decel="50000" dur="83" id="76">
                                          <p:stCondLst>
                                            <p:cond delay="338"/>
                                          </p:stCondLst>
                                        </p:cTn>
                                        <p:tgtEl>
                                          <p:spTgt spid="40"/>
                                        </p:tgtEl>
                                      </p:cBhvr>
                                      <p:to x="100000" y="100000"/>
                                    </p:animScale>
                                    <p:animScale>
                                      <p:cBhvr>
                                        <p:cTn dur="13" id="77">
                                          <p:stCondLst>
                                            <p:cond delay="656"/>
                                          </p:stCondLst>
                                        </p:cTn>
                                        <p:tgtEl>
                                          <p:spTgt spid="40"/>
                                        </p:tgtEl>
                                      </p:cBhvr>
                                      <p:to x="100000" y="80000"/>
                                    </p:animScale>
                                    <p:animScale>
                                      <p:cBhvr>
                                        <p:cTn decel="50000" dur="83" id="78">
                                          <p:stCondLst>
                                            <p:cond delay="669"/>
                                          </p:stCondLst>
                                        </p:cTn>
                                        <p:tgtEl>
                                          <p:spTgt spid="40"/>
                                        </p:tgtEl>
                                      </p:cBhvr>
                                      <p:to x="100000" y="100000"/>
                                    </p:animScale>
                                    <p:animScale>
                                      <p:cBhvr>
                                        <p:cTn dur="13" id="79">
                                          <p:stCondLst>
                                            <p:cond delay="821"/>
                                          </p:stCondLst>
                                        </p:cTn>
                                        <p:tgtEl>
                                          <p:spTgt spid="40"/>
                                        </p:tgtEl>
                                      </p:cBhvr>
                                      <p:to x="100000" y="90000"/>
                                    </p:animScale>
                                    <p:animScale>
                                      <p:cBhvr>
                                        <p:cTn decel="50000" dur="83" id="80">
                                          <p:stCondLst>
                                            <p:cond delay="834"/>
                                          </p:stCondLst>
                                        </p:cTn>
                                        <p:tgtEl>
                                          <p:spTgt spid="40"/>
                                        </p:tgtEl>
                                      </p:cBhvr>
                                      <p:to x="100000" y="100000"/>
                                    </p:animScale>
                                    <p:animScale>
                                      <p:cBhvr>
                                        <p:cTn dur="13" id="81">
                                          <p:stCondLst>
                                            <p:cond delay="904"/>
                                          </p:stCondLst>
                                        </p:cTn>
                                        <p:tgtEl>
                                          <p:spTgt spid="40"/>
                                        </p:tgtEl>
                                      </p:cBhvr>
                                      <p:to x="100000" y="95000"/>
                                    </p:animScale>
                                    <p:animScale>
                                      <p:cBhvr>
                                        <p:cTn decel="50000" dur="83" id="82">
                                          <p:stCondLst>
                                            <p:cond delay="917"/>
                                          </p:stCondLst>
                                        </p:cTn>
                                        <p:tgtEl>
                                          <p:spTgt spid="40"/>
                                        </p:tgtEl>
                                      </p:cBhvr>
                                      <p:to x="100000" y="100000"/>
                                    </p:animScale>
                                  </p:childTnLst>
                                </p:cTn>
                              </p:par>
                            </p:childTnLst>
                          </p:cTn>
                        </p:par>
                        <p:par>
                          <p:cTn fill="hold" id="83" nodeType="afterGroup">
                            <p:stCondLst>
                              <p:cond delay="6500"/>
                            </p:stCondLst>
                            <p:childTnLst>
                              <p:par>
                                <p:cTn fill="hold" id="84" nodeType="afterEffect" presetClass="entr" presetID="42" presetSubtype="0">
                                  <p:stCondLst>
                                    <p:cond delay="0"/>
                                  </p:stCondLst>
                                  <p:childTnLst>
                                    <p:set>
                                      <p:cBhvr>
                                        <p:cTn dur="1" fill="hold" id="85">
                                          <p:stCondLst>
                                            <p:cond delay="0"/>
                                          </p:stCondLst>
                                        </p:cTn>
                                        <p:tgtEl>
                                          <p:spTgt spid="45"/>
                                        </p:tgtEl>
                                        <p:attrNameLst>
                                          <p:attrName>style.visibility</p:attrName>
                                        </p:attrNameLst>
                                      </p:cBhvr>
                                      <p:to>
                                        <p:strVal val="visible"/>
                                      </p:to>
                                    </p:set>
                                    <p:animEffect filter="fade" transition="in">
                                      <p:cBhvr>
                                        <p:cTn dur="1000" id="86"/>
                                        <p:tgtEl>
                                          <p:spTgt spid="45"/>
                                        </p:tgtEl>
                                      </p:cBhvr>
                                    </p:animEffect>
                                    <p:anim calcmode="lin" valueType="num">
                                      <p:cBhvr>
                                        <p:cTn dur="1000" fill="hold" id="87"/>
                                        <p:tgtEl>
                                          <p:spTgt spid="45"/>
                                        </p:tgtEl>
                                        <p:attrNameLst>
                                          <p:attrName>ppt_x</p:attrName>
                                        </p:attrNameLst>
                                      </p:cBhvr>
                                      <p:tavLst>
                                        <p:tav tm="0">
                                          <p:val>
                                            <p:strVal val="#ppt_x"/>
                                          </p:val>
                                        </p:tav>
                                        <p:tav tm="100000">
                                          <p:val>
                                            <p:strVal val="#ppt_x"/>
                                          </p:val>
                                        </p:tav>
                                      </p:tavLst>
                                    </p:anim>
                                    <p:anim calcmode="lin" valueType="num">
                                      <p:cBhvr>
                                        <p:cTn dur="1000" fill="hold" id="88"/>
                                        <p:tgtEl>
                                          <p:spTgt spid="45"/>
                                        </p:tgtEl>
                                        <p:attrNameLst>
                                          <p:attrName>ppt_y</p:attrName>
                                        </p:attrNameLst>
                                      </p:cBhvr>
                                      <p:tavLst>
                                        <p:tav tm="0">
                                          <p:val>
                                            <p:strVal val="#ppt_y+.1"/>
                                          </p:val>
                                        </p:tav>
                                        <p:tav tm="100000">
                                          <p:val>
                                            <p:strVal val="#ppt_y"/>
                                          </p:val>
                                        </p:tav>
                                      </p:tavLst>
                                    </p:anim>
                                  </p:childTnLst>
                                </p:cTn>
                              </p:par>
                            </p:childTnLst>
                          </p:cTn>
                        </p:par>
                        <p:par>
                          <p:cTn fill="hold" id="89" nodeType="afterGroup">
                            <p:stCondLst>
                              <p:cond delay="7500"/>
                            </p:stCondLst>
                            <p:childTnLst>
                              <p:par>
                                <p:cTn fill="hold" id="90" nodeType="afterEffect" presetClass="entr" presetID="22" presetSubtype="8">
                                  <p:stCondLst>
                                    <p:cond delay="0"/>
                                  </p:stCondLst>
                                  <p:childTnLst>
                                    <p:set>
                                      <p:cBhvr>
                                        <p:cTn dur="1" fill="hold" id="91">
                                          <p:stCondLst>
                                            <p:cond delay="0"/>
                                          </p:stCondLst>
                                        </p:cTn>
                                        <p:tgtEl>
                                          <p:spTgt spid="39"/>
                                        </p:tgtEl>
                                        <p:attrNameLst>
                                          <p:attrName>style.visibility</p:attrName>
                                        </p:attrNameLst>
                                      </p:cBhvr>
                                      <p:to>
                                        <p:strVal val="visible"/>
                                      </p:to>
                                    </p:set>
                                    <p:animEffect filter="wipe(left)" transition="in">
                                      <p:cBhvr>
                                        <p:cTn dur="500" id="92"/>
                                        <p:tgtEl>
                                          <p:spTgt spid="39"/>
                                        </p:tgtEl>
                                      </p:cBhvr>
                                    </p:animEffect>
                                  </p:childTnLst>
                                </p:cTn>
                              </p:par>
                              <p:par>
                                <p:cTn fill="hold" grpId="0" id="93" nodeType="withEffect" presetClass="entr" presetID="2" presetSubtype="2">
                                  <p:stCondLst>
                                    <p:cond delay="500"/>
                                  </p:stCondLst>
                                  <p:childTnLst>
                                    <p:set>
                                      <p:cBhvr>
                                        <p:cTn dur="1" fill="hold" id="94">
                                          <p:stCondLst>
                                            <p:cond delay="0"/>
                                          </p:stCondLst>
                                        </p:cTn>
                                        <p:tgtEl>
                                          <p:spTgt spid="43"/>
                                        </p:tgtEl>
                                        <p:attrNameLst>
                                          <p:attrName>style.visibility</p:attrName>
                                        </p:attrNameLst>
                                      </p:cBhvr>
                                      <p:to>
                                        <p:strVal val="visible"/>
                                      </p:to>
                                    </p:set>
                                    <p:anim calcmode="lin" valueType="num">
                                      <p:cBhvr additive="base">
                                        <p:cTn dur="500" fill="hold" id="95"/>
                                        <p:tgtEl>
                                          <p:spTgt spid="43"/>
                                        </p:tgtEl>
                                        <p:attrNameLst>
                                          <p:attrName>ppt_x</p:attrName>
                                        </p:attrNameLst>
                                      </p:cBhvr>
                                      <p:tavLst>
                                        <p:tav tm="0">
                                          <p:val>
                                            <p:strVal val="1+#ppt_w/2"/>
                                          </p:val>
                                        </p:tav>
                                        <p:tav tm="100000">
                                          <p:val>
                                            <p:strVal val="#ppt_x"/>
                                          </p:val>
                                        </p:tav>
                                      </p:tavLst>
                                    </p:anim>
                                    <p:anim calcmode="lin" valueType="num">
                                      <p:cBhvr additive="base">
                                        <p:cTn dur="500" fill="hold" id="96"/>
                                        <p:tgtEl>
                                          <p:spTgt spid="43"/>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500"/>
                                  </p:stCondLst>
                                  <p:childTnLst>
                                    <p:set>
                                      <p:cBhvr>
                                        <p:cTn dur="1" fill="hold" id="98">
                                          <p:stCondLst>
                                            <p:cond delay="0"/>
                                          </p:stCondLst>
                                        </p:cTn>
                                        <p:tgtEl>
                                          <p:spTgt spid="44"/>
                                        </p:tgtEl>
                                        <p:attrNameLst>
                                          <p:attrName>style.visibility</p:attrName>
                                        </p:attrNameLst>
                                      </p:cBhvr>
                                      <p:to>
                                        <p:strVal val="visible"/>
                                      </p:to>
                                    </p:set>
                                    <p:anim calcmode="lin" valueType="num">
                                      <p:cBhvr additive="base">
                                        <p:cTn dur="500" fill="hold" id="99"/>
                                        <p:tgtEl>
                                          <p:spTgt spid="44"/>
                                        </p:tgtEl>
                                        <p:attrNameLst>
                                          <p:attrName>ppt_x</p:attrName>
                                        </p:attrNameLst>
                                      </p:cBhvr>
                                      <p:tavLst>
                                        <p:tav tm="0">
                                          <p:val>
                                            <p:strVal val="1+#ppt_w/2"/>
                                          </p:val>
                                        </p:tav>
                                        <p:tav tm="100000">
                                          <p:val>
                                            <p:strVal val="#ppt_x"/>
                                          </p:val>
                                        </p:tav>
                                      </p:tavLst>
                                    </p:anim>
                                    <p:anim calcmode="lin" valueType="num">
                                      <p:cBhvr additive="base">
                                        <p:cTn dur="500" fill="hold" id="100"/>
                                        <p:tgtEl>
                                          <p:spTgt spid="44"/>
                                        </p:tgtEl>
                                        <p:attrNameLst>
                                          <p:attrName>ppt_y</p:attrName>
                                        </p:attrNameLst>
                                      </p:cBhvr>
                                      <p:tavLst>
                                        <p:tav tm="0">
                                          <p:val>
                                            <p:strVal val="#ppt_y"/>
                                          </p:val>
                                        </p:tav>
                                        <p:tav tm="100000">
                                          <p:val>
                                            <p:strVal val="#ppt_y"/>
                                          </p:val>
                                        </p:tav>
                                      </p:tavLst>
                                    </p:anim>
                                  </p:childTnLst>
                                </p:cTn>
                              </p:par>
                            </p:childTnLst>
                          </p:cTn>
                        </p:par>
                        <p:par>
                          <p:cTn fill="hold" id="101" nodeType="afterGroup">
                            <p:stCondLst>
                              <p:cond delay="8500"/>
                            </p:stCondLst>
                            <p:childTnLst>
                              <p:par>
                                <p:cTn fill="hold" id="102" nodeType="afterEffect" presetClass="entr" presetID="26" presetSubtype="0">
                                  <p:stCondLst>
                                    <p:cond delay="0"/>
                                  </p:stCondLst>
                                  <p:childTnLst>
                                    <p:set>
                                      <p:cBhvr>
                                        <p:cTn dur="1" fill="hold" id="103">
                                          <p:stCondLst>
                                            <p:cond delay="0"/>
                                          </p:stCondLst>
                                        </p:cTn>
                                        <p:tgtEl>
                                          <p:spTgt spid="49"/>
                                        </p:tgtEl>
                                        <p:attrNameLst>
                                          <p:attrName>style.visibility</p:attrName>
                                        </p:attrNameLst>
                                      </p:cBhvr>
                                      <p:to>
                                        <p:strVal val="visible"/>
                                      </p:to>
                                    </p:set>
                                    <p:animEffect filter="wipe(down)" transition="in">
                                      <p:cBhvr>
                                        <p:cTn dur="290" id="104">
                                          <p:stCondLst>
                                            <p:cond delay="0"/>
                                          </p:stCondLst>
                                        </p:cTn>
                                        <p:tgtEl>
                                          <p:spTgt spid="49"/>
                                        </p:tgtEl>
                                      </p:cBhvr>
                                    </p:animEffect>
                                    <p:anim calcmode="lin" valueType="num">
                                      <p:cBhvr>
                                        <p:cTn dur="911" id="105"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dur="332" id="106" tmFilter="0.0,0.0; 0.25,0.07; 0.50,0.2; 0.75,0.467; 1.0,1.0">
                                          <p:stCondLst>
                                            <p:cond delay="0"/>
                                          </p:stCondLst>
                                        </p:cTn>
                                        <p:tgtEl>
                                          <p:spTgt spid="49"/>
                                        </p:tgtEl>
                                        <p:attrNameLst>
                                          <p:attrName>ppt_y</p:attrName>
                                        </p:attrNameLst>
                                      </p:cBhvr>
                                      <p:tavLst>
                                        <p:tav fmla="#ppt_y-sin(pi*$)/3" tm="0">
                                          <p:val>
                                            <p:fltVal val="0.5"/>
                                          </p:val>
                                        </p:tav>
                                        <p:tav tm="100000">
                                          <p:val>
                                            <p:fltVal val="1"/>
                                          </p:val>
                                        </p:tav>
                                      </p:tavLst>
                                    </p:anim>
                                    <p:anim calcmode="lin" valueType="num">
                                      <p:cBhvr>
                                        <p:cTn dur="332" id="107" tmFilter="0, 0; 0.125,0.2665; 0.25,0.4; 0.375,0.465; 0.5,0.5;  0.625,0.535; 0.75,0.6; 0.875,0.7335; 1,1">
                                          <p:stCondLst>
                                            <p:cond delay="332"/>
                                          </p:stCondLst>
                                        </p:cTn>
                                        <p:tgtEl>
                                          <p:spTgt spid="49"/>
                                        </p:tgtEl>
                                        <p:attrNameLst>
                                          <p:attrName>ppt_y</p:attrName>
                                        </p:attrNameLst>
                                      </p:cBhvr>
                                      <p:tavLst>
                                        <p:tav fmla="#ppt_y-sin(pi*$)/9" tm="0">
                                          <p:val>
                                            <p:fltVal val="0"/>
                                          </p:val>
                                        </p:tav>
                                        <p:tav tm="100000">
                                          <p:val>
                                            <p:fltVal val="1"/>
                                          </p:val>
                                        </p:tav>
                                      </p:tavLst>
                                    </p:anim>
                                    <p:anim calcmode="lin" valueType="num">
                                      <p:cBhvr>
                                        <p:cTn dur="166" id="108" tmFilter="0, 0; 0.125,0.2665; 0.25,0.4; 0.375,0.465; 0.5,0.5;  0.625,0.535; 0.75,0.6; 0.875,0.7335; 1,1">
                                          <p:stCondLst>
                                            <p:cond delay="662"/>
                                          </p:stCondLst>
                                        </p:cTn>
                                        <p:tgtEl>
                                          <p:spTgt spid="49"/>
                                        </p:tgtEl>
                                        <p:attrNameLst>
                                          <p:attrName>ppt_y</p:attrName>
                                        </p:attrNameLst>
                                      </p:cBhvr>
                                      <p:tavLst>
                                        <p:tav fmla="#ppt_y-sin(pi*$)/27" tm="0">
                                          <p:val>
                                            <p:fltVal val="0"/>
                                          </p:val>
                                        </p:tav>
                                        <p:tav tm="100000">
                                          <p:val>
                                            <p:fltVal val="1"/>
                                          </p:val>
                                        </p:tav>
                                      </p:tavLst>
                                    </p:anim>
                                    <p:anim calcmode="lin" valueType="num">
                                      <p:cBhvr>
                                        <p:cTn dur="82" id="109" tmFilter="0, 0; 0.125,0.2665; 0.25,0.4; 0.375,0.465; 0.5,0.5;  0.625,0.535; 0.75,0.6; 0.875,0.7335; 1,1">
                                          <p:stCondLst>
                                            <p:cond delay="828"/>
                                          </p:stCondLst>
                                        </p:cTn>
                                        <p:tgtEl>
                                          <p:spTgt spid="49"/>
                                        </p:tgtEl>
                                        <p:attrNameLst>
                                          <p:attrName>ppt_y</p:attrName>
                                        </p:attrNameLst>
                                      </p:cBhvr>
                                      <p:tavLst>
                                        <p:tav fmla="#ppt_y-sin(pi*$)/81" tm="0">
                                          <p:val>
                                            <p:fltVal val="0"/>
                                          </p:val>
                                        </p:tav>
                                        <p:tav tm="100000">
                                          <p:val>
                                            <p:fltVal val="1"/>
                                          </p:val>
                                        </p:tav>
                                      </p:tavLst>
                                    </p:anim>
                                    <p:animScale>
                                      <p:cBhvr>
                                        <p:cTn dur="13" id="110">
                                          <p:stCondLst>
                                            <p:cond delay="325"/>
                                          </p:stCondLst>
                                        </p:cTn>
                                        <p:tgtEl>
                                          <p:spTgt spid="49"/>
                                        </p:tgtEl>
                                      </p:cBhvr>
                                      <p:to x="100000" y="60000"/>
                                    </p:animScale>
                                    <p:animScale>
                                      <p:cBhvr>
                                        <p:cTn decel="50000" dur="83" id="111">
                                          <p:stCondLst>
                                            <p:cond delay="338"/>
                                          </p:stCondLst>
                                        </p:cTn>
                                        <p:tgtEl>
                                          <p:spTgt spid="49"/>
                                        </p:tgtEl>
                                      </p:cBhvr>
                                      <p:to x="100000" y="100000"/>
                                    </p:animScale>
                                    <p:animScale>
                                      <p:cBhvr>
                                        <p:cTn dur="13" id="112">
                                          <p:stCondLst>
                                            <p:cond delay="656"/>
                                          </p:stCondLst>
                                        </p:cTn>
                                        <p:tgtEl>
                                          <p:spTgt spid="49"/>
                                        </p:tgtEl>
                                      </p:cBhvr>
                                      <p:to x="100000" y="80000"/>
                                    </p:animScale>
                                    <p:animScale>
                                      <p:cBhvr>
                                        <p:cTn decel="50000" dur="83" id="113">
                                          <p:stCondLst>
                                            <p:cond delay="669"/>
                                          </p:stCondLst>
                                        </p:cTn>
                                        <p:tgtEl>
                                          <p:spTgt spid="49"/>
                                        </p:tgtEl>
                                      </p:cBhvr>
                                      <p:to x="100000" y="100000"/>
                                    </p:animScale>
                                    <p:animScale>
                                      <p:cBhvr>
                                        <p:cTn dur="13" id="114">
                                          <p:stCondLst>
                                            <p:cond delay="821"/>
                                          </p:stCondLst>
                                        </p:cTn>
                                        <p:tgtEl>
                                          <p:spTgt spid="49"/>
                                        </p:tgtEl>
                                      </p:cBhvr>
                                      <p:to x="100000" y="90000"/>
                                    </p:animScale>
                                    <p:animScale>
                                      <p:cBhvr>
                                        <p:cTn decel="50000" dur="83" id="115">
                                          <p:stCondLst>
                                            <p:cond delay="834"/>
                                          </p:stCondLst>
                                        </p:cTn>
                                        <p:tgtEl>
                                          <p:spTgt spid="49"/>
                                        </p:tgtEl>
                                      </p:cBhvr>
                                      <p:to x="100000" y="100000"/>
                                    </p:animScale>
                                    <p:animScale>
                                      <p:cBhvr>
                                        <p:cTn dur="13" id="116">
                                          <p:stCondLst>
                                            <p:cond delay="904"/>
                                          </p:stCondLst>
                                        </p:cTn>
                                        <p:tgtEl>
                                          <p:spTgt spid="49"/>
                                        </p:tgtEl>
                                      </p:cBhvr>
                                      <p:to x="100000" y="95000"/>
                                    </p:animScale>
                                    <p:animScale>
                                      <p:cBhvr>
                                        <p:cTn decel="50000" dur="83" id="117">
                                          <p:stCondLst>
                                            <p:cond delay="917"/>
                                          </p:stCondLst>
                                        </p:cTn>
                                        <p:tgtEl>
                                          <p:spTgt spid="49"/>
                                        </p:tgtEl>
                                      </p:cBhvr>
                                      <p:to x="100000" y="100000"/>
                                    </p:animScale>
                                  </p:childTnLst>
                                </p:cTn>
                              </p:par>
                            </p:childTnLst>
                          </p:cTn>
                        </p:par>
                        <p:par>
                          <p:cTn fill="hold" id="118" nodeType="afterGroup">
                            <p:stCondLst>
                              <p:cond delay="9500"/>
                            </p:stCondLst>
                            <p:childTnLst>
                              <p:par>
                                <p:cTn fill="hold" grpId="0" id="119" nodeType="afterEffect" presetClass="entr" presetID="42" presetSubtype="0">
                                  <p:stCondLst>
                                    <p:cond delay="0"/>
                                  </p:stCondLst>
                                  <p:childTnLst>
                                    <p:set>
                                      <p:cBhvr>
                                        <p:cTn dur="1" fill="hold" id="120">
                                          <p:stCondLst>
                                            <p:cond delay="0"/>
                                          </p:stCondLst>
                                        </p:cTn>
                                        <p:tgtEl>
                                          <p:spTgt spid="54"/>
                                        </p:tgtEl>
                                        <p:attrNameLst>
                                          <p:attrName>style.visibility</p:attrName>
                                        </p:attrNameLst>
                                      </p:cBhvr>
                                      <p:to>
                                        <p:strVal val="visible"/>
                                      </p:to>
                                    </p:set>
                                    <p:animEffect filter="fade" transition="in">
                                      <p:cBhvr>
                                        <p:cTn dur="1000" id="121"/>
                                        <p:tgtEl>
                                          <p:spTgt spid="54"/>
                                        </p:tgtEl>
                                      </p:cBhvr>
                                    </p:animEffect>
                                    <p:anim calcmode="lin" valueType="num">
                                      <p:cBhvr>
                                        <p:cTn dur="1000" fill="hold" id="122"/>
                                        <p:tgtEl>
                                          <p:spTgt spid="54"/>
                                        </p:tgtEl>
                                        <p:attrNameLst>
                                          <p:attrName>ppt_x</p:attrName>
                                        </p:attrNameLst>
                                      </p:cBhvr>
                                      <p:tavLst>
                                        <p:tav tm="0">
                                          <p:val>
                                            <p:strVal val="#ppt_x"/>
                                          </p:val>
                                        </p:tav>
                                        <p:tav tm="100000">
                                          <p:val>
                                            <p:strVal val="#ppt_x"/>
                                          </p:val>
                                        </p:tav>
                                      </p:tavLst>
                                    </p:anim>
                                    <p:anim calcmode="lin" valueType="num">
                                      <p:cBhvr>
                                        <p:cTn dur="1000" fill="hold" id="123"/>
                                        <p:tgtEl>
                                          <p:spTgt spid="54"/>
                                        </p:tgtEl>
                                        <p:attrNameLst>
                                          <p:attrName>ppt_y</p:attrName>
                                        </p:attrNameLst>
                                      </p:cBhvr>
                                      <p:tavLst>
                                        <p:tav tm="0">
                                          <p:val>
                                            <p:strVal val="#ppt_y+.1"/>
                                          </p:val>
                                        </p:tav>
                                        <p:tav tm="100000">
                                          <p:val>
                                            <p:strVal val="#ppt_y"/>
                                          </p:val>
                                        </p:tav>
                                      </p:tavLst>
                                    </p:anim>
                                  </p:childTnLst>
                                </p:cTn>
                              </p:par>
                            </p:childTnLst>
                          </p:cTn>
                        </p:par>
                        <p:par>
                          <p:cTn fill="hold" id="124" nodeType="afterGroup">
                            <p:stCondLst>
                              <p:cond delay="10500"/>
                            </p:stCondLst>
                            <p:childTnLst>
                              <p:par>
                                <p:cTn fill="hold" id="125" nodeType="afterEffect" presetClass="entr" presetID="22" presetSubtype="8">
                                  <p:stCondLst>
                                    <p:cond delay="0"/>
                                  </p:stCondLst>
                                  <p:childTnLst>
                                    <p:set>
                                      <p:cBhvr>
                                        <p:cTn dur="1" fill="hold" id="126">
                                          <p:stCondLst>
                                            <p:cond delay="0"/>
                                          </p:stCondLst>
                                        </p:cTn>
                                        <p:tgtEl>
                                          <p:spTgt spid="48"/>
                                        </p:tgtEl>
                                        <p:attrNameLst>
                                          <p:attrName>style.visibility</p:attrName>
                                        </p:attrNameLst>
                                      </p:cBhvr>
                                      <p:to>
                                        <p:strVal val="visible"/>
                                      </p:to>
                                    </p:set>
                                    <p:animEffect filter="wipe(left)" transition="in">
                                      <p:cBhvr>
                                        <p:cTn dur="500" id="127"/>
                                        <p:tgtEl>
                                          <p:spTgt spid="48"/>
                                        </p:tgtEl>
                                      </p:cBhvr>
                                    </p:animEffect>
                                  </p:childTnLst>
                                </p:cTn>
                              </p:par>
                              <p:par>
                                <p:cTn fill="hold" grpId="0" id="128" nodeType="withEffect" presetClass="entr" presetID="2" presetSubtype="2">
                                  <p:stCondLst>
                                    <p:cond delay="500"/>
                                  </p:stCondLst>
                                  <p:childTnLst>
                                    <p:set>
                                      <p:cBhvr>
                                        <p:cTn dur="1" fill="hold" id="129">
                                          <p:stCondLst>
                                            <p:cond delay="0"/>
                                          </p:stCondLst>
                                        </p:cTn>
                                        <p:tgtEl>
                                          <p:spTgt spid="52"/>
                                        </p:tgtEl>
                                        <p:attrNameLst>
                                          <p:attrName>style.visibility</p:attrName>
                                        </p:attrNameLst>
                                      </p:cBhvr>
                                      <p:to>
                                        <p:strVal val="visible"/>
                                      </p:to>
                                    </p:set>
                                    <p:anim calcmode="lin" valueType="num">
                                      <p:cBhvr additive="base">
                                        <p:cTn dur="500" fill="hold" id="130"/>
                                        <p:tgtEl>
                                          <p:spTgt spid="52"/>
                                        </p:tgtEl>
                                        <p:attrNameLst>
                                          <p:attrName>ppt_x</p:attrName>
                                        </p:attrNameLst>
                                      </p:cBhvr>
                                      <p:tavLst>
                                        <p:tav tm="0">
                                          <p:val>
                                            <p:strVal val="1+#ppt_w/2"/>
                                          </p:val>
                                        </p:tav>
                                        <p:tav tm="100000">
                                          <p:val>
                                            <p:strVal val="#ppt_x"/>
                                          </p:val>
                                        </p:tav>
                                      </p:tavLst>
                                    </p:anim>
                                    <p:anim calcmode="lin" valueType="num">
                                      <p:cBhvr additive="base">
                                        <p:cTn dur="500" fill="hold" id="131"/>
                                        <p:tgtEl>
                                          <p:spTgt spid="52"/>
                                        </p:tgtEl>
                                        <p:attrNameLst>
                                          <p:attrName>ppt_y</p:attrName>
                                        </p:attrNameLst>
                                      </p:cBhvr>
                                      <p:tavLst>
                                        <p:tav tm="0">
                                          <p:val>
                                            <p:strVal val="#ppt_y"/>
                                          </p:val>
                                        </p:tav>
                                        <p:tav tm="100000">
                                          <p:val>
                                            <p:strVal val="#ppt_y"/>
                                          </p:val>
                                        </p:tav>
                                      </p:tavLst>
                                    </p:anim>
                                  </p:childTnLst>
                                </p:cTn>
                              </p:par>
                              <p:par>
                                <p:cTn fill="hold" grpId="0" id="132" nodeType="withEffect" presetClass="entr" presetID="2" presetSubtype="2">
                                  <p:stCondLst>
                                    <p:cond delay="500"/>
                                  </p:stCondLst>
                                  <p:childTnLst>
                                    <p:set>
                                      <p:cBhvr>
                                        <p:cTn dur="1" fill="hold" id="133">
                                          <p:stCondLst>
                                            <p:cond delay="0"/>
                                          </p:stCondLst>
                                        </p:cTn>
                                        <p:tgtEl>
                                          <p:spTgt spid="53"/>
                                        </p:tgtEl>
                                        <p:attrNameLst>
                                          <p:attrName>style.visibility</p:attrName>
                                        </p:attrNameLst>
                                      </p:cBhvr>
                                      <p:to>
                                        <p:strVal val="visible"/>
                                      </p:to>
                                    </p:set>
                                    <p:anim calcmode="lin" valueType="num">
                                      <p:cBhvr additive="base">
                                        <p:cTn dur="500" fill="hold" id="134"/>
                                        <p:tgtEl>
                                          <p:spTgt spid="53"/>
                                        </p:tgtEl>
                                        <p:attrNameLst>
                                          <p:attrName>ppt_x</p:attrName>
                                        </p:attrNameLst>
                                      </p:cBhvr>
                                      <p:tavLst>
                                        <p:tav tm="0">
                                          <p:val>
                                            <p:strVal val="1+#ppt_w/2"/>
                                          </p:val>
                                        </p:tav>
                                        <p:tav tm="100000">
                                          <p:val>
                                            <p:strVal val="#ppt_x"/>
                                          </p:val>
                                        </p:tav>
                                      </p:tavLst>
                                    </p:anim>
                                    <p:anim calcmode="lin" valueType="num">
                                      <p:cBhvr additive="base">
                                        <p:cTn dur="500" fill="hold" id="135"/>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43"/>
      <p:bldP grpId="0" spid="44"/>
      <p:bldP grpId="0" spid="52"/>
      <p:bldP grpId="0" spid="53"/>
      <p:bldP grpId="0" spid="5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85d399bb60d1995f620eb4731c6e15d" id="179" name="图片 178"/>
          <p:cNvPicPr>
            <a:picLocks noChangeAspect="1"/>
          </p:cNvPicPr>
          <p:nvPr/>
        </p:nvPicPr>
        <p:blipFill>
          <a:blip r:embed="rId2"/>
          <a:stretch>
            <a:fillRect/>
          </a:stretch>
        </p:blipFill>
        <p:spPr>
          <a:xfrm>
            <a:off x="1376045" y="1122680"/>
            <a:ext cx="2896870" cy="2896870"/>
          </a:xfrm>
          <a:prstGeom prst="rect">
            <a:avLst/>
          </a:prstGeom>
        </p:spPr>
      </p:pic>
      <p:sp>
        <p:nvSpPr>
          <p:cNvPr id="119" name="任意多边形 118"/>
          <p:cNvSpPr/>
          <p:nvPr/>
        </p:nvSpPr>
        <p:spPr>
          <a:xfrm>
            <a:off x="9067" y="5729817"/>
            <a:ext cx="12183533" cy="1147233"/>
          </a:xfrm>
          <a:custGeom>
            <a:gdLst>
              <a:gd fmla="*/ 3825592 w 9138323" name="connsiteX0"/>
              <a:gd fmla="*/ 0 h 859537" name="connsiteY0"/>
              <a:gd fmla="*/ 4096303 w 9138323" name="connsiteX1"/>
              <a:gd fmla="*/ 83060 h 859537" name="connsiteY1"/>
              <a:gd fmla="*/ 4125154 w 9138323" name="connsiteX2"/>
              <a:gd fmla="*/ 106971 h 859537" name="connsiteY2"/>
              <a:gd fmla="*/ 4162050 w 9138323" name="connsiteX3"/>
              <a:gd fmla="*/ 76393 h 859537" name="connsiteY3"/>
              <a:gd fmla="*/ 4342300 w 9138323" name="connsiteX4"/>
              <a:gd fmla="*/ 21088 h 859537" name="connsiteY4"/>
              <a:gd fmla="*/ 4639354 w 9138323" name="connsiteX5"/>
              <a:gd fmla="*/ 218869 h 859537" name="connsiteY5"/>
              <a:gd fmla="*/ 4653136 w 9138323" name="connsiteX6"/>
              <a:gd fmla="*/ 287442 h 859537" name="connsiteY6"/>
              <a:gd fmla="*/ 4714569 w 9138323" name="connsiteX7"/>
              <a:gd fmla="*/ 293663 h 859537" name="connsiteY7"/>
              <a:gd fmla="*/ 4868055 w 9138323" name="connsiteX8"/>
              <a:gd fmla="*/ 354192 h 859537" name="connsiteY8"/>
              <a:gd fmla="*/ 4926135 w 9138323" name="connsiteX9"/>
              <a:gd fmla="*/ 396727 h 859537" name="connsiteY9"/>
              <a:gd fmla="*/ 4974485 w 9138323" name="connsiteX10"/>
              <a:gd fmla="*/ 370366 h 859537" name="connsiteY10"/>
              <a:gd fmla="*/ 5099974 w 9138323" name="connsiteX11"/>
              <a:gd fmla="*/ 344918 h 859537" name="connsiteY11"/>
              <a:gd fmla="*/ 5280224 w 9138323" name="connsiteX12"/>
              <a:gd fmla="*/ 400223 h 859537" name="connsiteY12"/>
              <a:gd fmla="*/ 5294059 w 9138323" name="connsiteX13"/>
              <a:gd fmla="*/ 411689 h 859537" name="connsiteY13"/>
              <a:gd fmla="*/ 5324701 w 9138323" name="connsiteX14"/>
              <a:gd fmla="*/ 386293 h 859537" name="connsiteY14"/>
              <a:gd fmla="*/ 5504952 w 9138323" name="connsiteX15"/>
              <a:gd fmla="*/ 330988 h 859537" name="connsiteY15"/>
              <a:gd fmla="*/ 5685202 w 9138323" name="connsiteX16"/>
              <a:gd fmla="*/ 386293 h 859537" name="connsiteY16"/>
              <a:gd fmla="*/ 5711865 w 9138323" name="connsiteX17"/>
              <a:gd fmla="*/ 408390 h 859537" name="connsiteY17"/>
              <a:gd fmla="*/ 5764783 w 9138323" name="connsiteX18"/>
              <a:gd fmla="*/ 343967 h 859537" name="connsiteY18"/>
              <a:gd fmla="*/ 6243258 w 9138323" name="connsiteX19"/>
              <a:gd fmla="*/ 144890 h 859537" name="connsiteY19"/>
              <a:gd fmla="*/ 6721733 w 9138323" name="connsiteX20"/>
              <a:gd fmla="*/ 343967 h 859537" name="connsiteY20"/>
              <a:gd fmla="*/ 6799757 w 9138323" name="connsiteX21"/>
              <a:gd fmla="*/ 438956 h 859537" name="connsiteY21"/>
              <a:gd fmla="*/ 6875686 w 9138323" name="connsiteX22"/>
              <a:gd fmla="*/ 397558 h 859537" name="connsiteY22"/>
              <a:gd fmla="*/ 7064152 w 9138323" name="connsiteX23"/>
              <a:gd fmla="*/ 359339 h 859537" name="connsiteY23"/>
              <a:gd fmla="*/ 7252617 w 9138323" name="connsiteX24"/>
              <a:gd fmla="*/ 397558 h 859537" name="connsiteY24"/>
              <a:gd fmla="*/ 7323961 w 9138323" name="connsiteX25"/>
              <a:gd fmla="*/ 436456 h 859537" name="connsiteY25"/>
              <a:gd fmla="*/ 7335578 w 9138323" name="connsiteX26"/>
              <a:gd fmla="*/ 414961 h 859537" name="connsiteY26"/>
              <a:gd fmla="*/ 7602907 w 9138323" name="connsiteX27"/>
              <a:gd fmla="*/ 272187 h 859537" name="connsiteY27"/>
              <a:gd fmla="*/ 7925296 w 9138323" name="connsiteX28"/>
              <a:gd fmla="*/ 596017 h 859537" name="connsiteY28"/>
              <a:gd fmla="*/ 7923535 w 9138323" name="connsiteX29"/>
              <a:gd fmla="*/ 604778 h 859537" name="connsiteY29"/>
              <a:gd fmla="*/ 7993021 w 9138323" name="connsiteX30"/>
              <a:gd fmla="*/ 583112 h 859537" name="connsiteY30"/>
              <a:gd fmla="*/ 8129393 w 9138323" name="connsiteX31"/>
              <a:gd fmla="*/ 569303 h 859537" name="connsiteY31"/>
              <a:gd fmla="*/ 8265765 w 9138323" name="connsiteX32"/>
              <a:gd fmla="*/ 583112 h 859537" name="connsiteY32"/>
              <a:gd fmla="*/ 8299780 w 9138323" name="connsiteX33"/>
              <a:gd fmla="*/ 593718 h 859537" name="connsiteY33"/>
              <a:gd fmla="*/ 8317449 w 9138323" name="connsiteX34"/>
              <a:gd fmla="*/ 572207 h 859537" name="connsiteY34"/>
              <a:gd fmla="*/ 8659817 w 9138323" name="connsiteX35"/>
              <a:gd fmla="*/ 429759 h 859537" name="connsiteY35"/>
              <a:gd fmla="*/ 9134163 w 9138323" name="connsiteX36"/>
              <a:gd fmla="*/ 818090 h 859537" name="connsiteY36"/>
              <a:gd fmla="*/ 9138323 w 9138323" name="connsiteX37"/>
              <a:gd fmla="*/ 859537 h 859537" name="connsiteY37"/>
              <a:gd fmla="*/ 4141781 w 9138323" name="connsiteX38"/>
              <a:gd fmla="*/ 859537 h 859537" name="connsiteY38"/>
              <a:gd fmla="*/ 4141242 w 9138323" name="connsiteX39"/>
              <a:gd fmla="*/ 854166 h 859537" name="connsiteY39"/>
              <a:gd fmla="*/ 4134437 w 9138323" name="connsiteX40"/>
              <a:gd fmla="*/ 859537 h 859537" name="connsiteY40"/>
              <a:gd fmla="*/ 1390 w 9138323" name="connsiteX41"/>
              <a:gd fmla="*/ 859537 h 859537" name="connsiteY41"/>
              <a:gd fmla="*/ 0 w 9138323" name="connsiteX42"/>
              <a:gd fmla="*/ 845688 h 859537" name="connsiteY42"/>
              <a:gd fmla="*/ 418787 w 9138323" name="connsiteX43"/>
              <a:gd fmla="*/ 425029 h 859537" name="connsiteY43"/>
              <a:gd fmla="*/ 581797 w 9138323" name="connsiteX44"/>
              <a:gd fmla="*/ 458087 h 859537" name="connsiteY44"/>
              <a:gd fmla="*/ 590440 w 9138323" name="connsiteX45"/>
              <a:gd fmla="*/ 462798 h 859537" name="connsiteY45"/>
              <a:gd fmla="*/ 598218 w 9138323" name="connsiteX46"/>
              <a:gd fmla="*/ 385294 h 859537" name="connsiteY46"/>
              <a:gd fmla="*/ 1029094 w 9138323" name="connsiteX47"/>
              <a:gd fmla="*/ 32550 h 859537" name="connsiteY47"/>
              <a:gd fmla="*/ 1340088 w 9138323" name="connsiteX48"/>
              <a:gd fmla="*/ 161944 h 859537" name="connsiteY48"/>
              <a:gd fmla="*/ 1364611 w 9138323" name="connsiteX49"/>
              <a:gd fmla="*/ 191799 h 859537" name="connsiteY49"/>
              <a:gd fmla="*/ 1403078 w 9138323" name="connsiteX50"/>
              <a:gd fmla="*/ 179805 h 859537" name="connsiteY50"/>
              <a:gd fmla="*/ 1539449 w 9138323" name="connsiteX51"/>
              <a:gd fmla="*/ 165996 h 859537" name="connsiteY51"/>
              <a:gd fmla="*/ 1802839 w 9138323" name="connsiteX52"/>
              <a:gd fmla="*/ 219409 h 859537" name="connsiteY52"/>
              <a:gd fmla="*/ 1857061 w 9138323" name="connsiteX53"/>
              <a:gd fmla="*/ 248972 h 859537" name="connsiteY53"/>
              <a:gd fmla="*/ 1899461 w 9138323" name="connsiteX54"/>
              <a:gd fmla="*/ 213833 h 859537" name="connsiteY54"/>
              <a:gd fmla="*/ 2133608 w 9138323" name="connsiteX55"/>
              <a:gd fmla="*/ 141991 h 859537" name="connsiteY55"/>
              <a:gd fmla="*/ 2367756 w 9138323" name="connsiteX56"/>
              <a:gd fmla="*/ 213833 h 859537" name="connsiteY56"/>
              <a:gd fmla="*/ 2420881 w 9138323" name="connsiteX57"/>
              <a:gd fmla="*/ 257860 h 859537" name="connsiteY57"/>
              <a:gd fmla="*/ 2509751 w 9138323" name="connsiteX58"/>
              <a:gd fmla="*/ 184207 h 859537" name="connsiteY58"/>
              <a:gd fmla="*/ 2939610 w 9138323" name="connsiteX59"/>
              <a:gd fmla="*/ 52317 h 859537" name="connsiteY59"/>
              <a:gd fmla="*/ 3369468 w 9138323" name="connsiteX60"/>
              <a:gd fmla="*/ 184207 h 859537" name="connsiteY60"/>
              <a:gd fmla="*/ 3418479 w 9138323" name="connsiteX61"/>
              <a:gd fmla="*/ 224826 h 859537" name="connsiteY61"/>
              <a:gd fmla="*/ 3424100 w 9138323" name="connsiteX62"/>
              <a:gd fmla="*/ 214426 h 859537" name="connsiteY62"/>
              <a:gd fmla="*/ 3825592 w 9138323" name="connsiteX63"/>
              <a:gd fmla="*/ 0 h 859537" name="connsiteY6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b="b" l="l" r="r" t="t"/>
            <a:pathLst>
              <a:path h="859537" w="9138323">
                <a:moveTo>
                  <a:pt x="3825592" y="0"/>
                </a:moveTo>
                <a:cubicBezTo>
                  <a:pt x="3925869" y="0"/>
                  <a:pt x="4019027" y="30620"/>
                  <a:pt x="4096303" y="83060"/>
                </a:cubicBezTo>
                <a:lnTo>
                  <a:pt x="4125154" y="106971"/>
                </a:lnTo>
                <a:lnTo>
                  <a:pt x="4162050" y="76393"/>
                </a:lnTo>
                <a:cubicBezTo>
                  <a:pt x="4213504" y="41476"/>
                  <a:pt x="4275531" y="21088"/>
                  <a:pt x="4342300" y="21088"/>
                </a:cubicBezTo>
                <a:cubicBezTo>
                  <a:pt x="4475837" y="21088"/>
                  <a:pt x="4590411" y="102641"/>
                  <a:pt x="4639354" y="218869"/>
                </a:cubicBezTo>
                <a:lnTo>
                  <a:pt x="4653136" y="287442"/>
                </a:lnTo>
                <a:lnTo>
                  <a:pt x="4714569" y="293663"/>
                </a:lnTo>
                <a:cubicBezTo>
                  <a:pt x="4769728" y="305000"/>
                  <a:pt x="4821470" y="325759"/>
                  <a:pt x="4868055" y="354192"/>
                </a:cubicBezTo>
                <a:lnTo>
                  <a:pt x="4926135" y="396727"/>
                </a:lnTo>
                <a:lnTo>
                  <a:pt x="4974485" y="370366"/>
                </a:lnTo>
                <a:cubicBezTo>
                  <a:pt x="5013055" y="353979"/>
                  <a:pt x="5055461" y="344918"/>
                  <a:pt x="5099974" y="344918"/>
                </a:cubicBezTo>
                <a:cubicBezTo>
                  <a:pt x="5166742" y="344918"/>
                  <a:pt x="5228770" y="365306"/>
                  <a:pt x="5280224" y="400223"/>
                </a:cubicBezTo>
                <a:lnTo>
                  <a:pt x="5294059" y="411689"/>
                </a:lnTo>
                <a:lnTo>
                  <a:pt x="5324701" y="386293"/>
                </a:lnTo>
                <a:cubicBezTo>
                  <a:pt x="5376155" y="351376"/>
                  <a:pt x="5438184" y="330988"/>
                  <a:pt x="5504952" y="330988"/>
                </a:cubicBezTo>
                <a:cubicBezTo>
                  <a:pt x="5571721" y="330988"/>
                  <a:pt x="5633748" y="351376"/>
                  <a:pt x="5685202" y="386293"/>
                </a:cubicBezTo>
                <a:lnTo>
                  <a:pt x="5711865" y="408390"/>
                </a:lnTo>
                <a:lnTo>
                  <a:pt x="5764783" y="343967"/>
                </a:lnTo>
                <a:cubicBezTo>
                  <a:pt x="5887234" y="220967"/>
                  <a:pt x="6056401" y="144890"/>
                  <a:pt x="6243258" y="144890"/>
                </a:cubicBezTo>
                <a:cubicBezTo>
                  <a:pt x="6430113" y="144890"/>
                  <a:pt x="6599280" y="220967"/>
                  <a:pt x="6721733" y="343967"/>
                </a:cubicBezTo>
                <a:lnTo>
                  <a:pt x="6799757" y="438956"/>
                </a:lnTo>
                <a:lnTo>
                  <a:pt x="6875686" y="397558"/>
                </a:lnTo>
                <a:cubicBezTo>
                  <a:pt x="6933612" y="372948"/>
                  <a:pt x="6997300" y="359339"/>
                  <a:pt x="7064152" y="359339"/>
                </a:cubicBezTo>
                <a:cubicBezTo>
                  <a:pt x="7131003" y="359339"/>
                  <a:pt x="7194690" y="372948"/>
                  <a:pt x="7252617" y="397558"/>
                </a:cubicBezTo>
                <a:lnTo>
                  <a:pt x="7323961" y="436456"/>
                </a:lnTo>
                <a:lnTo>
                  <a:pt x="7335578" y="414961"/>
                </a:lnTo>
                <a:cubicBezTo>
                  <a:pt x="7393514" y="328821"/>
                  <a:pt x="7491626" y="272187"/>
                  <a:pt x="7602907" y="272187"/>
                </a:cubicBezTo>
                <a:cubicBezTo>
                  <a:pt x="7780958" y="272187"/>
                  <a:pt x="7925296" y="417171"/>
                  <a:pt x="7925296" y="596017"/>
                </a:cubicBezTo>
                <a:lnTo>
                  <a:pt x="7923535" y="604778"/>
                </a:lnTo>
                <a:lnTo>
                  <a:pt x="7993021" y="583112"/>
                </a:lnTo>
                <a:cubicBezTo>
                  <a:pt x="8037071" y="574058"/>
                  <a:pt x="8082679" y="569303"/>
                  <a:pt x="8129393" y="569303"/>
                </a:cubicBezTo>
                <a:cubicBezTo>
                  <a:pt x="8176107" y="569303"/>
                  <a:pt x="8221715" y="574058"/>
                  <a:pt x="8265765" y="583112"/>
                </a:cubicBezTo>
                <a:lnTo>
                  <a:pt x="8299780" y="593718"/>
                </a:lnTo>
                <a:lnTo>
                  <a:pt x="8317449" y="572207"/>
                </a:lnTo>
                <a:cubicBezTo>
                  <a:pt x="8405068" y="484195"/>
                  <a:pt x="8526114" y="429759"/>
                  <a:pt x="8659817" y="429759"/>
                </a:cubicBezTo>
                <a:cubicBezTo>
                  <a:pt x="8893798" y="429759"/>
                  <a:pt x="9089015" y="596470"/>
                  <a:pt x="9134163" y="818090"/>
                </a:cubicBezTo>
                <a:lnTo>
                  <a:pt x="9138323" y="859537"/>
                </a:lnTo>
                <a:lnTo>
                  <a:pt x="4141781" y="859537"/>
                </a:lnTo>
                <a:lnTo>
                  <a:pt x="4141242" y="854166"/>
                </a:lnTo>
                <a:lnTo>
                  <a:pt x="4134437" y="859537"/>
                </a:lnTo>
                <a:lnTo>
                  <a:pt x="1390" y="859537"/>
                </a:lnTo>
                <a:lnTo>
                  <a:pt x="0" y="845688"/>
                </a:lnTo>
                <a:cubicBezTo>
                  <a:pt x="0" y="613364"/>
                  <a:pt x="187497" y="425029"/>
                  <a:pt x="418787" y="425029"/>
                </a:cubicBezTo>
                <a:cubicBezTo>
                  <a:pt x="476609" y="425029"/>
                  <a:pt x="531694" y="436800"/>
                  <a:pt x="581797" y="458087"/>
                </a:cubicBezTo>
                <a:lnTo>
                  <a:pt x="590440" y="462798"/>
                </a:lnTo>
                <a:lnTo>
                  <a:pt x="598218" y="385294"/>
                </a:lnTo>
                <a:cubicBezTo>
                  <a:pt x="639228" y="183984"/>
                  <a:pt x="816556" y="32550"/>
                  <a:pt x="1029094" y="32550"/>
                </a:cubicBezTo>
                <a:cubicBezTo>
                  <a:pt x="1150545" y="32550"/>
                  <a:pt x="1260498" y="81998"/>
                  <a:pt x="1340088" y="161944"/>
                </a:cubicBezTo>
                <a:lnTo>
                  <a:pt x="1364611" y="191799"/>
                </a:lnTo>
                <a:lnTo>
                  <a:pt x="1403078" y="179805"/>
                </a:lnTo>
                <a:cubicBezTo>
                  <a:pt x="1447126" y="170751"/>
                  <a:pt x="1492736" y="165996"/>
                  <a:pt x="1539449" y="165996"/>
                </a:cubicBezTo>
                <a:cubicBezTo>
                  <a:pt x="1632877" y="165996"/>
                  <a:pt x="1721883" y="185015"/>
                  <a:pt x="1802839" y="219409"/>
                </a:cubicBezTo>
                <a:lnTo>
                  <a:pt x="1857061" y="248972"/>
                </a:lnTo>
                <a:lnTo>
                  <a:pt x="1899461" y="213833"/>
                </a:lnTo>
                <a:cubicBezTo>
                  <a:pt x="1966300" y="168476"/>
                  <a:pt x="2046875" y="141991"/>
                  <a:pt x="2133608" y="141991"/>
                </a:cubicBezTo>
                <a:cubicBezTo>
                  <a:pt x="2220342" y="141991"/>
                  <a:pt x="2300918" y="168476"/>
                  <a:pt x="2367756" y="213833"/>
                </a:cubicBezTo>
                <a:lnTo>
                  <a:pt x="2420881" y="257860"/>
                </a:lnTo>
                <a:lnTo>
                  <a:pt x="2509751" y="184207"/>
                </a:lnTo>
                <a:cubicBezTo>
                  <a:pt x="2632456" y="100939"/>
                  <a:pt x="2780381" y="52317"/>
                  <a:pt x="2939610" y="52317"/>
                </a:cubicBezTo>
                <a:cubicBezTo>
                  <a:pt x="3098839" y="52317"/>
                  <a:pt x="3246763" y="100939"/>
                  <a:pt x="3369468" y="184207"/>
                </a:cubicBezTo>
                <a:lnTo>
                  <a:pt x="3418479" y="224826"/>
                </a:lnTo>
                <a:lnTo>
                  <a:pt x="3424100" y="214426"/>
                </a:lnTo>
                <a:cubicBezTo>
                  <a:pt x="3511111" y="85057"/>
                  <a:pt x="3658462" y="0"/>
                  <a:pt x="3825592" y="0"/>
                </a:cubicBez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lt1"/>
              </a:solidFill>
              <a:effectLst/>
              <a:uLnTx/>
              <a:uFillTx/>
              <a:latin typeface="+mn-lt"/>
              <a:ea typeface="+mn-ea"/>
              <a:cs typeface="+mn-cs"/>
            </a:endParaRPr>
          </a:p>
        </p:txBody>
      </p:sp>
      <p:pic>
        <p:nvPicPr>
          <p:cNvPr descr="09eea0 2a48acf833b9858910a08d5c1b" id="11" name="图片 10"/>
          <p:cNvPicPr>
            <a:picLocks noChangeAspect="1"/>
          </p:cNvPicPr>
          <p:nvPr/>
        </p:nvPicPr>
        <p:blipFill>
          <a:blip r:embed="rId3"/>
          <a:stretch>
            <a:fillRect/>
          </a:stretch>
        </p:blipFill>
        <p:spPr>
          <a:xfrm>
            <a:off x="13335" y="5527675"/>
            <a:ext cx="12179935" cy="1354455"/>
          </a:xfrm>
          <a:prstGeom prst="rect">
            <a:avLst/>
          </a:prstGeom>
        </p:spPr>
      </p:pic>
      <p:sp>
        <p:nvSpPr>
          <p:cNvPr id="162" name="文本框 161"/>
          <p:cNvSpPr txBox="1"/>
          <p:nvPr/>
        </p:nvSpPr>
        <p:spPr>
          <a:xfrm>
            <a:off x="1202020" y="3151082"/>
            <a:ext cx="3244850" cy="701040"/>
          </a:xfrm>
          <a:prstGeom prst="rect">
            <a:avLst/>
          </a:prstGeom>
          <a:noFill/>
        </p:spPr>
        <p:txBody>
          <a:bodyPr rtlCol="0" wrap="square">
            <a:spAutoFit/>
          </a:bodyPr>
          <a:lstStyle/>
          <a:p>
            <a:pPr algn="ctr" defTabSz="685165"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mtClean="0" spc="0" strike="noStrike" sz="4000" u="none">
                <a:ln>
                  <a:noFill/>
                </a:ln>
                <a:solidFill>
                  <a:schemeClr val="tx1"/>
                </a:solidFill>
                <a:effectLst/>
                <a:uLnTx/>
                <a:uFillTx/>
                <a:latin charset="-122" panose="02010600030101010101" typeface="黑体"/>
                <a:ea charset="-122" panose="02010600030101010101" typeface="黑体"/>
                <a:cs typeface="+mn-cs"/>
              </a:rPr>
              <a:t>目录content</a:t>
            </a:r>
          </a:p>
        </p:txBody>
      </p:sp>
      <p:grpSp>
        <p:nvGrpSpPr>
          <p:cNvPr id="167" name="组合 57"/>
          <p:cNvGrpSpPr/>
          <p:nvPr/>
        </p:nvGrpSpPr>
        <p:grpSpPr>
          <a:xfrm>
            <a:off x="4695367" y="1237403"/>
            <a:ext cx="990600" cy="579120"/>
            <a:chOff x="4353620" y="864629"/>
            <a:chExt cx="742365" cy="434060"/>
          </a:xfrm>
        </p:grpSpPr>
        <p:sp>
          <p:nvSpPr>
            <p:cNvPr id="168"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typeface="+mn-lt"/>
                <a:ea typeface="+mn-ea"/>
                <a:cs typeface="+mn-cs"/>
              </a:endParaRPr>
            </a:p>
          </p:txBody>
        </p:sp>
        <p:sp>
          <p:nvSpPr>
            <p:cNvPr id="169" name="文本框 168"/>
            <p:cNvSpPr txBox="1"/>
            <p:nvPr/>
          </p:nvSpPr>
          <p:spPr>
            <a:xfrm>
              <a:off x="4508346" y="864629"/>
              <a:ext cx="432912" cy="434060"/>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3200" u="none">
                  <a:ln>
                    <a:noFill/>
                  </a:ln>
                  <a:solidFill>
                    <a:schemeClr val="bg1"/>
                  </a:solidFill>
                  <a:effectLst/>
                  <a:uLnTx/>
                  <a:uFillTx/>
                  <a:latin charset="0" panose="020b0604020202020204" pitchFamily="34" typeface="Arial"/>
                  <a:ea typeface="+mn-ea"/>
                  <a:cs charset="0" panose="020b0604020202020204" pitchFamily="34" typeface="Arial"/>
                </a:rPr>
                <a:t>1</a:t>
              </a:r>
            </a:p>
          </p:txBody>
        </p:sp>
      </p:grpSp>
      <p:grpSp>
        <p:nvGrpSpPr>
          <p:cNvPr id="170" name="组合 58"/>
          <p:cNvGrpSpPr/>
          <p:nvPr/>
        </p:nvGrpSpPr>
        <p:grpSpPr>
          <a:xfrm>
            <a:off x="4695367" y="2291503"/>
            <a:ext cx="990600" cy="579120"/>
            <a:chOff x="4353620" y="864629"/>
            <a:chExt cx="742365" cy="434060"/>
          </a:xfrm>
        </p:grpSpPr>
        <p:sp>
          <p:nvSpPr>
            <p:cNvPr id="171"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typeface="+mn-lt"/>
                <a:ea typeface="+mn-ea"/>
                <a:cs typeface="+mn-cs"/>
              </a:endParaRPr>
            </a:p>
          </p:txBody>
        </p:sp>
        <p:sp>
          <p:nvSpPr>
            <p:cNvPr id="172" name="文本框 171"/>
            <p:cNvSpPr txBox="1"/>
            <p:nvPr/>
          </p:nvSpPr>
          <p:spPr>
            <a:xfrm>
              <a:off x="4508346" y="864629"/>
              <a:ext cx="432912" cy="434060"/>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schemeClr val="bg1"/>
                  </a:solidFill>
                  <a:effectLst/>
                  <a:uLnTx/>
                  <a:uFillTx/>
                  <a:latin charset="0" panose="020b0604020202020204" pitchFamily="34" typeface="Arial"/>
                  <a:ea typeface="+mn-ea"/>
                  <a:cs charset="0" panose="020b0604020202020204" pitchFamily="34" typeface="Arial"/>
                </a:rPr>
                <a:t>2</a:t>
              </a:r>
            </a:p>
          </p:txBody>
        </p:sp>
      </p:grpSp>
      <p:grpSp>
        <p:nvGrpSpPr>
          <p:cNvPr id="173" name="组合 61"/>
          <p:cNvGrpSpPr/>
          <p:nvPr/>
        </p:nvGrpSpPr>
        <p:grpSpPr>
          <a:xfrm>
            <a:off x="4695367" y="3328670"/>
            <a:ext cx="990600" cy="579120"/>
            <a:chOff x="4353620" y="864629"/>
            <a:chExt cx="742365" cy="434060"/>
          </a:xfrm>
        </p:grpSpPr>
        <p:sp>
          <p:nvSpPr>
            <p:cNvPr id="174"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typeface="+mn-lt"/>
                <a:ea typeface="+mn-ea"/>
                <a:cs typeface="+mn-cs"/>
              </a:endParaRPr>
            </a:p>
          </p:txBody>
        </p:sp>
        <p:sp>
          <p:nvSpPr>
            <p:cNvPr id="175" name="文本框 174"/>
            <p:cNvSpPr txBox="1"/>
            <p:nvPr/>
          </p:nvSpPr>
          <p:spPr>
            <a:xfrm>
              <a:off x="4508346" y="864629"/>
              <a:ext cx="432912" cy="434060"/>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schemeClr val="bg1"/>
                  </a:solidFill>
                  <a:effectLst/>
                  <a:uLnTx/>
                  <a:uFillTx/>
                  <a:latin charset="0" panose="020b0604020202020204" pitchFamily="34" typeface="Arial"/>
                  <a:ea typeface="+mn-ea"/>
                  <a:cs charset="0" panose="020b0604020202020204" pitchFamily="34" typeface="Arial"/>
                </a:rPr>
                <a:t>3</a:t>
              </a:r>
            </a:p>
          </p:txBody>
        </p:sp>
      </p:grpSp>
      <p:grpSp>
        <p:nvGrpSpPr>
          <p:cNvPr id="176" name="组合 64"/>
          <p:cNvGrpSpPr/>
          <p:nvPr/>
        </p:nvGrpSpPr>
        <p:grpSpPr>
          <a:xfrm>
            <a:off x="4695367" y="4346787"/>
            <a:ext cx="990600" cy="579120"/>
            <a:chOff x="4353620" y="864629"/>
            <a:chExt cx="742365" cy="434061"/>
          </a:xfrm>
        </p:grpSpPr>
        <p:sp>
          <p:nvSpPr>
            <p:cNvPr id="177"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gradFill>
              <a:gsLst>
                <a:gs pos="0">
                  <a:srgbClr val="E30000"/>
                </a:gs>
                <a:gs pos="100000">
                  <a:srgbClr val="760303"/>
                </a:gs>
              </a:gsLst>
              <a:lin ang="5400000" scaled="0"/>
            </a:gra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chemeClr val="bg1"/>
                </a:solidFill>
                <a:effectLst/>
                <a:uLnTx/>
                <a:uFillTx/>
                <a:latin typeface="+mn-lt"/>
                <a:ea typeface="+mn-ea"/>
                <a:cs typeface="+mn-cs"/>
              </a:endParaRPr>
            </a:p>
          </p:txBody>
        </p:sp>
        <p:sp>
          <p:nvSpPr>
            <p:cNvPr id="178" name="文本框 177"/>
            <p:cNvSpPr txBox="1"/>
            <p:nvPr/>
          </p:nvSpPr>
          <p:spPr>
            <a:xfrm>
              <a:off x="4508346" y="864629"/>
              <a:ext cx="432912" cy="434061"/>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3200" u="none">
                  <a:ln>
                    <a:noFill/>
                  </a:ln>
                  <a:solidFill>
                    <a:schemeClr val="bg1"/>
                  </a:solidFill>
                  <a:effectLst/>
                  <a:uLnTx/>
                  <a:uFillTx/>
                  <a:latin charset="0" panose="020b0604020202020204" pitchFamily="34" typeface="Arial"/>
                  <a:ea typeface="+mn-ea"/>
                  <a:cs charset="0" panose="020b0604020202020204" pitchFamily="34" typeface="Arial"/>
                </a:rPr>
                <a:t>4</a:t>
              </a:r>
            </a:p>
          </p:txBody>
        </p:sp>
      </p:grpSp>
      <p:sp>
        <p:nvSpPr>
          <p:cNvPr id="219" name=" 219"/>
          <p:cNvSpPr/>
          <p:nvPr/>
        </p:nvSpPr>
        <p:spPr>
          <a:xfrm>
            <a:off x="5841365" y="1253490"/>
            <a:ext cx="4639310" cy="589915"/>
          </a:xfrm>
          <a:prstGeom prst="roundRect">
            <a:avLst>
              <a:gd fmla="val 50000" name="adj"/>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80" name=" 219"/>
          <p:cNvSpPr/>
          <p:nvPr/>
        </p:nvSpPr>
        <p:spPr>
          <a:xfrm>
            <a:off x="5841365" y="4349115"/>
            <a:ext cx="4639310" cy="589915"/>
          </a:xfrm>
          <a:prstGeom prst="roundRect">
            <a:avLst>
              <a:gd fmla="val 50000" name="adj"/>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81" name=" 219"/>
          <p:cNvSpPr/>
          <p:nvPr/>
        </p:nvSpPr>
        <p:spPr>
          <a:xfrm>
            <a:off x="5841365" y="3331210"/>
            <a:ext cx="4639310" cy="589915"/>
          </a:xfrm>
          <a:prstGeom prst="roundRect">
            <a:avLst>
              <a:gd fmla="val 50000" name="adj"/>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82" name=" 219"/>
          <p:cNvSpPr/>
          <p:nvPr/>
        </p:nvSpPr>
        <p:spPr>
          <a:xfrm>
            <a:off x="5841365" y="2270760"/>
            <a:ext cx="4639310" cy="589915"/>
          </a:xfrm>
          <a:prstGeom prst="roundRect">
            <a:avLst>
              <a:gd fmla="val 50000" name="adj"/>
            </a:avLst>
          </a:prstGeom>
          <a:noFill/>
          <a:ln>
            <a:solidFill>
              <a:srgbClr val="C0000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83" name="矩形 182"/>
          <p:cNvSpPr/>
          <p:nvPr/>
        </p:nvSpPr>
        <p:spPr>
          <a:xfrm>
            <a:off x="6143625" y="1264285"/>
            <a:ext cx="3745865" cy="579120"/>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tx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sp>
        <p:nvSpPr>
          <p:cNvPr id="184" name="矩形 183"/>
          <p:cNvSpPr/>
          <p:nvPr/>
        </p:nvSpPr>
        <p:spPr>
          <a:xfrm>
            <a:off x="6143625" y="4359909"/>
            <a:ext cx="3745865" cy="579120"/>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tx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sp>
        <p:nvSpPr>
          <p:cNvPr id="185" name="矩形 184"/>
          <p:cNvSpPr/>
          <p:nvPr/>
        </p:nvSpPr>
        <p:spPr>
          <a:xfrm>
            <a:off x="6143625" y="3328670"/>
            <a:ext cx="3745865" cy="579120"/>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tx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sp>
        <p:nvSpPr>
          <p:cNvPr id="186" name="矩形 185"/>
          <p:cNvSpPr/>
          <p:nvPr/>
        </p:nvSpPr>
        <p:spPr>
          <a:xfrm>
            <a:off x="6201410" y="2281555"/>
            <a:ext cx="3745865" cy="579120"/>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tx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219" name=" 219"/>
          <p:cNvSpPr/>
          <p:nvPr/>
        </p:nvSpPr>
        <p:spPr>
          <a:xfrm>
            <a:off x="4612640" y="2929890"/>
            <a:ext cx="4780280" cy="607695"/>
          </a:xfrm>
          <a:prstGeom prst="roundRect">
            <a:avLst>
              <a:gd fmla="val 50000" name="adj"/>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nvGrpSpPr>
          <p:cNvPr id="7171" name="组合 45"/>
          <p:cNvGrpSpPr/>
          <p:nvPr/>
        </p:nvGrpSpPr>
        <p:grpSpPr>
          <a:xfrm>
            <a:off x="3258574" y="2858246"/>
            <a:ext cx="5796279" cy="752788"/>
            <a:chOff x="2523573" y="1979293"/>
            <a:chExt cx="3404008" cy="442447"/>
          </a:xfrm>
        </p:grpSpPr>
        <p:sp>
          <p:nvSpPr>
            <p:cNvPr id="47" name="矩形 46"/>
            <p:cNvSpPr/>
            <p:nvPr/>
          </p:nvSpPr>
          <p:spPr>
            <a:xfrm>
              <a:off x="3470415" y="2023890"/>
              <a:ext cx="2457166" cy="340375"/>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bg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grpSp>
          <p:nvGrpSpPr>
            <p:cNvPr id="7173" name="组合 57"/>
            <p:cNvGrpSpPr/>
            <p:nvPr/>
          </p:nvGrpSpPr>
          <p:grpSpPr>
            <a:xfrm>
              <a:off x="2523573" y="1979293"/>
              <a:ext cx="742365" cy="442447"/>
              <a:chOff x="4353620" y="866311"/>
              <a:chExt cx="742365" cy="442447"/>
            </a:xfrm>
          </p:grpSpPr>
          <p:sp>
            <p:nvSpPr>
              <p:cNvPr id="56"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5" u="none">
                  <a:ln>
                    <a:noFill/>
                  </a:ln>
                  <a:solidFill>
                    <a:schemeClr val="tx1"/>
                  </a:solidFill>
                  <a:effectLst/>
                  <a:uLnTx/>
                  <a:uFillTx/>
                  <a:latin typeface="+mn-lt"/>
                  <a:ea typeface="+mn-ea"/>
                  <a:cs typeface="+mn-cs"/>
                </a:endParaRPr>
              </a:p>
            </p:txBody>
          </p:sp>
          <p:sp>
            <p:nvSpPr>
              <p:cNvPr id="57" name="文本框 56"/>
              <p:cNvSpPr txBox="1"/>
              <p:nvPr/>
            </p:nvSpPr>
            <p:spPr>
              <a:xfrm>
                <a:off x="4491975" y="872840"/>
                <a:ext cx="588094" cy="435769"/>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265" u="none">
                    <a:ln>
                      <a:noFill/>
                    </a:ln>
                    <a:solidFill>
                      <a:srgbClr val="C00000"/>
                    </a:solidFill>
                    <a:effectLst/>
                    <a:uLnTx/>
                    <a:uFillTx/>
                    <a:latin charset="0" panose="020b0604020202020204" pitchFamily="34" typeface="Arial"/>
                    <a:ea typeface="+mn-ea"/>
                    <a:cs charset="0" panose="020b0604020202020204" pitchFamily="34" typeface="Arial"/>
                  </a:rPr>
                  <a:t>04</a:t>
                </a:r>
              </a:p>
            </p:txBody>
          </p:sp>
        </p:grpSp>
      </p:grpSp>
      <p:sp>
        <p:nvSpPr>
          <p:cNvPr id="10" name=" 219"/>
          <p:cNvSpPr/>
          <p:nvPr/>
        </p:nvSpPr>
        <p:spPr>
          <a:xfrm>
            <a:off x="1330325" y="355600"/>
            <a:ext cx="1415415"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 name="文本框 9"/>
          <p:cNvSpPr txBox="1"/>
          <p:nvPr/>
        </p:nvSpPr>
        <p:spPr>
          <a:xfrm>
            <a:off x="1455420" y="356235"/>
            <a:ext cx="2554605" cy="373380"/>
          </a:xfrm>
          <a:prstGeom prst="rect">
            <a:avLst/>
          </a:prstGeom>
          <a:noFill/>
        </p:spPr>
        <p:txBody>
          <a:bodyPr bIns="34290" lIns="68580" rIns="68580" rtlCol="0" tIns="34290" wrap="square">
            <a:spAutoFit/>
          </a:bodyPr>
          <a:lstStyle/>
          <a:p>
            <a:pPr algn="l" lvl="1" marL="0"/>
            <a:r>
              <a:rPr altLang="en-US" lang="zh-CN" smtClean="0" sz="2000">
                <a:solidFill>
                  <a:schemeClr val="bg1"/>
                </a:solidFill>
                <a:latin charset="-122" panose="020b0503020204020204" typeface="微软雅黑"/>
                <a:ea charset="-122" panose="020b0503020204020204" typeface="微软雅黑"/>
              </a:rPr>
              <a:t>过渡页面</a:t>
            </a:r>
          </a:p>
        </p:txBody>
      </p:sp>
      <p:pic>
        <p:nvPicPr>
          <p:cNvPr descr="f85d399bb60d1995f620eb4731c6e15d" id="4" name="图片 3"/>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42" name="组合 41"/>
          <p:cNvGrpSpPr/>
          <p:nvPr/>
        </p:nvGrpSpPr>
        <p:grpSpPr>
          <a:xfrm>
            <a:off x="4764538" y="2492896"/>
            <a:ext cx="2671763" cy="4160838"/>
            <a:chOff x="7056438" y="2401888"/>
            <a:chExt cx="2671763" cy="4160838"/>
          </a:xfrm>
          <a:effectLst>
            <a:outerShdw algn="tr" blurRad="254000" dir="8100000" dist="101600" rotWithShape="0" sx="102000" sy="102000">
              <a:prstClr val="black">
                <a:alpha val="28000"/>
              </a:prstClr>
            </a:outerShdw>
          </a:effectLst>
        </p:grpSpPr>
        <p:sp>
          <p:nvSpPr>
            <p:cNvPr id="43" name="Freeform 49"/>
            <p:cNvSpPr/>
            <p:nvPr/>
          </p:nvSpPr>
          <p:spPr bwMode="auto">
            <a:xfrm>
              <a:off x="7056438" y="2401888"/>
              <a:ext cx="2671763" cy="4160838"/>
            </a:xfrm>
            <a:custGeom>
              <a:gdLst>
                <a:gd fmla="*/ 388 w 842" name="T0"/>
                <a:gd fmla="*/ 1312 h 1312" name="T1"/>
                <a:gd fmla="*/ 340 w 842" name="T2"/>
                <a:gd fmla="*/ 1265 h 1312" name="T3"/>
                <a:gd fmla="*/ 343 w 842" name="T4"/>
                <a:gd fmla="*/ 1249 h 1312" name="T5"/>
                <a:gd fmla="*/ 278 w 842" name="T6"/>
                <a:gd fmla="*/ 1249 h 1312" name="T7"/>
                <a:gd fmla="*/ 228 w 842" name="T8"/>
                <a:gd fmla="*/ 1199 h 1312" name="T9"/>
                <a:gd fmla="*/ 241 w 842" name="T10"/>
                <a:gd fmla="*/ 1164 h 1312" name="T11"/>
                <a:gd fmla="*/ 219 w 842" name="T12"/>
                <a:gd fmla="*/ 1121 h 1312" name="T13"/>
                <a:gd fmla="*/ 232 w 842" name="T14"/>
                <a:gd fmla="*/ 1086 h 1312" name="T15"/>
                <a:gd fmla="*/ 196 w 842" name="T16"/>
                <a:gd fmla="*/ 1022 h 1312" name="T17"/>
                <a:gd fmla="*/ 196 w 842" name="T18"/>
                <a:gd fmla="*/ 982 h 1312" name="T19"/>
                <a:gd fmla="*/ 196 w 842" name="T20"/>
                <a:gd fmla="*/ 982 h 1312" name="T21"/>
                <a:gd fmla="*/ 196 w 842" name="T22"/>
                <a:gd fmla="*/ 976 h 1312" name="T23"/>
                <a:gd fmla="*/ 196 w 842" name="T24"/>
                <a:gd fmla="*/ 947 h 1312" name="T25"/>
                <a:gd fmla="*/ 197 w 842" name="T26"/>
                <a:gd fmla="*/ 940 h 1312" name="T27"/>
                <a:gd fmla="*/ 197 w 842" name="T28"/>
                <a:gd fmla="*/ 917 h 1312" name="T29"/>
                <a:gd fmla="*/ 180 w 842" name="T30"/>
                <a:gd fmla="*/ 849 h 1312" name="T31"/>
                <a:gd fmla="*/ 129 w 842" name="T32"/>
                <a:gd fmla="*/ 779 h 1312" name="T33"/>
                <a:gd fmla="*/ 0 w 842" name="T34"/>
                <a:gd fmla="*/ 419 h 1312" name="T35"/>
                <a:gd fmla="*/ 419 w 842" name="T36"/>
                <a:gd fmla="*/ 0 h 1312" name="T37"/>
                <a:gd fmla="*/ 423 w 842" name="T38"/>
                <a:gd fmla="*/ 0 h 1312" name="T39"/>
                <a:gd fmla="*/ 842 w 842" name="T40"/>
                <a:gd fmla="*/ 419 h 1312" name="T41"/>
                <a:gd fmla="*/ 713 w 842" name="T42"/>
                <a:gd fmla="*/ 779 h 1312" name="T43"/>
                <a:gd fmla="*/ 662 w 842" name="T44"/>
                <a:gd fmla="*/ 849 h 1312" name="T45"/>
                <a:gd fmla="*/ 647 w 842" name="T46"/>
                <a:gd fmla="*/ 899 h 1312" name="T47"/>
                <a:gd fmla="*/ 646 w 842" name="T48"/>
                <a:gd fmla="*/ 1023 h 1312" name="T49"/>
                <a:gd fmla="*/ 610 w 842" name="T50"/>
                <a:gd fmla="*/ 1086 h 1312" name="T51"/>
                <a:gd fmla="*/ 623 w 842" name="T52"/>
                <a:gd fmla="*/ 1121 h 1312" name="T53"/>
                <a:gd fmla="*/ 601 w 842" name="T54"/>
                <a:gd fmla="*/ 1164 h 1312" name="T55"/>
                <a:gd fmla="*/ 614 w 842" name="T56"/>
                <a:gd fmla="*/ 1199 h 1312" name="T57"/>
                <a:gd fmla="*/ 564 w 842" name="T58"/>
                <a:gd fmla="*/ 1249 h 1312" name="T59"/>
                <a:gd fmla="*/ 499 w 842" name="T60"/>
                <a:gd fmla="*/ 1249 h 1312" name="T61"/>
                <a:gd fmla="*/ 502 w 842" name="T62"/>
                <a:gd fmla="*/ 1265 h 1312" name="T63"/>
                <a:gd fmla="*/ 455 w 842" name="T64"/>
                <a:gd fmla="*/ 1312 h 1312" name="T65"/>
                <a:gd fmla="*/ 388 w 842" name="T66"/>
                <a:gd fmla="*/ 1312 h 13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312" w="842">
                  <a:moveTo>
                    <a:pt x="388" y="1312"/>
                  </a:moveTo>
                  <a:cubicBezTo>
                    <a:pt x="362" y="1312"/>
                    <a:pt x="340" y="1291"/>
                    <a:pt x="340" y="1265"/>
                  </a:cubicBezTo>
                  <a:cubicBezTo>
                    <a:pt x="340" y="1259"/>
                    <a:pt x="341" y="1254"/>
                    <a:pt x="343" y="1249"/>
                  </a:cubicBezTo>
                  <a:cubicBezTo>
                    <a:pt x="278" y="1249"/>
                    <a:pt x="278" y="1249"/>
                    <a:pt x="278" y="1249"/>
                  </a:cubicBezTo>
                  <a:cubicBezTo>
                    <a:pt x="250" y="1249"/>
                    <a:pt x="228" y="1226"/>
                    <a:pt x="228" y="1199"/>
                  </a:cubicBezTo>
                  <a:cubicBezTo>
                    <a:pt x="228" y="1186"/>
                    <a:pt x="233" y="1173"/>
                    <a:pt x="241" y="1164"/>
                  </a:cubicBezTo>
                  <a:cubicBezTo>
                    <a:pt x="228" y="1156"/>
                    <a:pt x="219" y="1140"/>
                    <a:pt x="219" y="1121"/>
                  </a:cubicBezTo>
                  <a:cubicBezTo>
                    <a:pt x="219" y="1108"/>
                    <a:pt x="223" y="1095"/>
                    <a:pt x="232" y="1086"/>
                  </a:cubicBezTo>
                  <a:cubicBezTo>
                    <a:pt x="210" y="1073"/>
                    <a:pt x="196" y="1049"/>
                    <a:pt x="196" y="1022"/>
                  </a:cubicBezTo>
                  <a:cubicBezTo>
                    <a:pt x="196" y="982"/>
                    <a:pt x="196" y="982"/>
                    <a:pt x="196" y="982"/>
                  </a:cubicBezTo>
                  <a:cubicBezTo>
                    <a:pt x="196" y="982"/>
                    <a:pt x="196" y="982"/>
                    <a:pt x="196" y="982"/>
                  </a:cubicBezTo>
                  <a:cubicBezTo>
                    <a:pt x="196" y="976"/>
                    <a:pt x="196" y="976"/>
                    <a:pt x="196" y="976"/>
                  </a:cubicBezTo>
                  <a:cubicBezTo>
                    <a:pt x="196" y="966"/>
                    <a:pt x="196" y="957"/>
                    <a:pt x="196" y="947"/>
                  </a:cubicBezTo>
                  <a:cubicBezTo>
                    <a:pt x="197" y="940"/>
                    <a:pt x="197" y="940"/>
                    <a:pt x="197" y="940"/>
                  </a:cubicBezTo>
                  <a:cubicBezTo>
                    <a:pt x="197" y="917"/>
                    <a:pt x="197" y="917"/>
                    <a:pt x="197" y="917"/>
                  </a:cubicBezTo>
                  <a:cubicBezTo>
                    <a:pt x="196" y="897"/>
                    <a:pt x="194" y="871"/>
                    <a:pt x="180" y="849"/>
                  </a:cubicBezTo>
                  <a:cubicBezTo>
                    <a:pt x="166" y="824"/>
                    <a:pt x="148" y="802"/>
                    <a:pt x="129" y="779"/>
                  </a:cubicBezTo>
                  <a:cubicBezTo>
                    <a:pt x="69" y="706"/>
                    <a:pt x="0" y="623"/>
                    <a:pt x="0" y="419"/>
                  </a:cubicBezTo>
                  <a:cubicBezTo>
                    <a:pt x="0" y="188"/>
                    <a:pt x="188" y="0"/>
                    <a:pt x="419" y="0"/>
                  </a:cubicBezTo>
                  <a:cubicBezTo>
                    <a:pt x="423" y="0"/>
                    <a:pt x="423" y="0"/>
                    <a:pt x="423" y="0"/>
                  </a:cubicBezTo>
                  <a:cubicBezTo>
                    <a:pt x="654" y="0"/>
                    <a:pt x="842" y="188"/>
                    <a:pt x="842" y="419"/>
                  </a:cubicBezTo>
                  <a:cubicBezTo>
                    <a:pt x="842" y="623"/>
                    <a:pt x="773" y="706"/>
                    <a:pt x="713" y="779"/>
                  </a:cubicBezTo>
                  <a:cubicBezTo>
                    <a:pt x="694" y="802"/>
                    <a:pt x="676" y="824"/>
                    <a:pt x="662" y="849"/>
                  </a:cubicBezTo>
                  <a:cubicBezTo>
                    <a:pt x="653" y="863"/>
                    <a:pt x="649" y="879"/>
                    <a:pt x="647" y="899"/>
                  </a:cubicBezTo>
                  <a:cubicBezTo>
                    <a:pt x="646" y="1023"/>
                    <a:pt x="646" y="1023"/>
                    <a:pt x="646" y="1023"/>
                  </a:cubicBezTo>
                  <a:cubicBezTo>
                    <a:pt x="646" y="1049"/>
                    <a:pt x="632" y="1073"/>
                    <a:pt x="610" y="1086"/>
                  </a:cubicBezTo>
                  <a:cubicBezTo>
                    <a:pt x="619" y="1095"/>
                    <a:pt x="623" y="1108"/>
                    <a:pt x="623" y="1121"/>
                  </a:cubicBezTo>
                  <a:cubicBezTo>
                    <a:pt x="623" y="1140"/>
                    <a:pt x="614" y="1156"/>
                    <a:pt x="601" y="1164"/>
                  </a:cubicBezTo>
                  <a:cubicBezTo>
                    <a:pt x="609" y="1173"/>
                    <a:pt x="614" y="1186"/>
                    <a:pt x="614" y="1199"/>
                  </a:cubicBezTo>
                  <a:cubicBezTo>
                    <a:pt x="614" y="1226"/>
                    <a:pt x="592" y="1249"/>
                    <a:pt x="564" y="1249"/>
                  </a:cubicBezTo>
                  <a:cubicBezTo>
                    <a:pt x="499" y="1249"/>
                    <a:pt x="499" y="1249"/>
                    <a:pt x="499" y="1249"/>
                  </a:cubicBezTo>
                  <a:cubicBezTo>
                    <a:pt x="501" y="1254"/>
                    <a:pt x="502" y="1259"/>
                    <a:pt x="502" y="1265"/>
                  </a:cubicBezTo>
                  <a:cubicBezTo>
                    <a:pt x="502" y="1291"/>
                    <a:pt x="480" y="1312"/>
                    <a:pt x="455" y="1312"/>
                  </a:cubicBezTo>
                  <a:lnTo>
                    <a:pt x="388" y="1312"/>
                  </a:lnTo>
                  <a:close/>
                </a:path>
              </a:pathLst>
            </a:custGeom>
            <a:solidFill>
              <a:srgbClr val="F4F4F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50"/>
            <p:cNvSpPr/>
            <p:nvPr/>
          </p:nvSpPr>
          <p:spPr bwMode="auto">
            <a:xfrm>
              <a:off x="8247063" y="6384925"/>
              <a:ext cx="293688" cy="82550"/>
            </a:xfrm>
            <a:custGeom>
              <a:gdLst>
                <a:gd fmla="*/ 13 w 93" name="T0"/>
                <a:gd fmla="*/ 26 h 26" name="T1"/>
                <a:gd fmla="*/ 0 w 93" name="T2"/>
                <a:gd fmla="*/ 13 h 26" name="T3"/>
                <a:gd fmla="*/ 13 w 93" name="T4"/>
                <a:gd fmla="*/ 0 h 26" name="T5"/>
                <a:gd fmla="*/ 80 w 93" name="T6"/>
                <a:gd fmla="*/ 0 h 26" name="T7"/>
                <a:gd fmla="*/ 93 w 93" name="T8"/>
                <a:gd fmla="*/ 13 h 26" name="T9"/>
                <a:gd fmla="*/ 80 w 93" name="T10"/>
                <a:gd fmla="*/ 26 h 26" name="T11"/>
                <a:gd fmla="*/ 13 w 93" name="T12"/>
                <a:gd fmla="*/ 26 h 26" name="T13"/>
              </a:gdLst>
              <a:cxnLst>
                <a:cxn ang="0">
                  <a:pos x="T0" y="T1"/>
                </a:cxn>
                <a:cxn ang="0">
                  <a:pos x="T2" y="T3"/>
                </a:cxn>
                <a:cxn ang="0">
                  <a:pos x="T4" y="T5"/>
                </a:cxn>
                <a:cxn ang="0">
                  <a:pos x="T6" y="T7"/>
                </a:cxn>
                <a:cxn ang="0">
                  <a:pos x="T8" y="T9"/>
                </a:cxn>
                <a:cxn ang="0">
                  <a:pos x="T10" y="T11"/>
                </a:cxn>
                <a:cxn ang="0">
                  <a:pos x="T12" y="T13"/>
                </a:cxn>
              </a:cxnLst>
              <a:rect b="b" l="0" r="r" t="0"/>
              <a:pathLst>
                <a:path h="26" w="93">
                  <a:moveTo>
                    <a:pt x="13" y="26"/>
                  </a:moveTo>
                  <a:cubicBezTo>
                    <a:pt x="5" y="26"/>
                    <a:pt x="0" y="20"/>
                    <a:pt x="0" y="13"/>
                  </a:cubicBezTo>
                  <a:cubicBezTo>
                    <a:pt x="0" y="6"/>
                    <a:pt x="5" y="0"/>
                    <a:pt x="13" y="0"/>
                  </a:cubicBezTo>
                  <a:cubicBezTo>
                    <a:pt x="80" y="0"/>
                    <a:pt x="80" y="0"/>
                    <a:pt x="80" y="0"/>
                  </a:cubicBezTo>
                  <a:cubicBezTo>
                    <a:pt x="87" y="0"/>
                    <a:pt x="93" y="6"/>
                    <a:pt x="93" y="13"/>
                  </a:cubicBezTo>
                  <a:cubicBezTo>
                    <a:pt x="93" y="20"/>
                    <a:pt x="87" y="26"/>
                    <a:pt x="80" y="26"/>
                  </a:cubicBezTo>
                  <a:lnTo>
                    <a:pt x="13" y="26"/>
                  </a:lnTo>
                  <a:close/>
                </a:path>
              </a:pathLst>
            </a:custGeom>
            <a:solidFill>
              <a:srgbClr val="85868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51"/>
            <p:cNvSpPr/>
            <p:nvPr/>
          </p:nvSpPr>
          <p:spPr bwMode="auto">
            <a:xfrm>
              <a:off x="7888288" y="6162675"/>
              <a:ext cx="1008063" cy="104775"/>
            </a:xfrm>
            <a:custGeom>
              <a:gdLst>
                <a:gd fmla="*/ 16 w 318" name="T0"/>
                <a:gd fmla="*/ 33 h 33" name="T1"/>
                <a:gd fmla="*/ 0 w 318" name="T2"/>
                <a:gd fmla="*/ 16 h 33" name="T3"/>
                <a:gd fmla="*/ 16 w 318" name="T4"/>
                <a:gd fmla="*/ 0 h 33" name="T5"/>
                <a:gd fmla="*/ 302 w 318" name="T6"/>
                <a:gd fmla="*/ 0 h 33" name="T7"/>
                <a:gd fmla="*/ 318 w 318" name="T8"/>
                <a:gd fmla="*/ 16 h 33" name="T9"/>
                <a:gd fmla="*/ 302 w 318" name="T10"/>
                <a:gd fmla="*/ 33 h 33" name="T11"/>
                <a:gd fmla="*/ 16 w 318" name="T12"/>
                <a:gd fmla="*/ 33 h 33" name="T13"/>
              </a:gdLst>
              <a:cxnLst>
                <a:cxn ang="0">
                  <a:pos x="T0" y="T1"/>
                </a:cxn>
                <a:cxn ang="0">
                  <a:pos x="T2" y="T3"/>
                </a:cxn>
                <a:cxn ang="0">
                  <a:pos x="T4" y="T5"/>
                </a:cxn>
                <a:cxn ang="0">
                  <a:pos x="T6" y="T7"/>
                </a:cxn>
                <a:cxn ang="0">
                  <a:pos x="T8" y="T9"/>
                </a:cxn>
                <a:cxn ang="0">
                  <a:pos x="T10" y="T11"/>
                </a:cxn>
                <a:cxn ang="0">
                  <a:pos x="T12" y="T13"/>
                </a:cxn>
              </a:cxnLst>
              <a:rect b="b" l="0" r="r" t="0"/>
              <a:pathLst>
                <a:path h="33" w="318">
                  <a:moveTo>
                    <a:pt x="16" y="33"/>
                  </a:moveTo>
                  <a:cubicBezTo>
                    <a:pt x="7" y="33"/>
                    <a:pt x="0" y="25"/>
                    <a:pt x="0" y="16"/>
                  </a:cubicBezTo>
                  <a:cubicBezTo>
                    <a:pt x="0" y="7"/>
                    <a:pt x="7" y="0"/>
                    <a:pt x="16" y="0"/>
                  </a:cubicBezTo>
                  <a:cubicBezTo>
                    <a:pt x="302" y="0"/>
                    <a:pt x="302" y="0"/>
                    <a:pt x="302" y="0"/>
                  </a:cubicBezTo>
                  <a:cubicBezTo>
                    <a:pt x="311" y="0"/>
                    <a:pt x="318" y="7"/>
                    <a:pt x="318" y="16"/>
                  </a:cubicBezTo>
                  <a:cubicBezTo>
                    <a:pt x="318" y="25"/>
                    <a:pt x="311" y="33"/>
                    <a:pt x="302" y="33"/>
                  </a:cubicBezTo>
                  <a:lnTo>
                    <a:pt x="16" y="33"/>
                  </a:lnTo>
                  <a:close/>
                </a:path>
              </a:pathLst>
            </a:custGeom>
            <a:solidFill>
              <a:srgbClr val="85868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52"/>
            <p:cNvSpPr/>
            <p:nvPr/>
          </p:nvSpPr>
          <p:spPr bwMode="auto">
            <a:xfrm>
              <a:off x="7856538" y="5897563"/>
              <a:ext cx="1052513" cy="107950"/>
            </a:xfrm>
            <a:custGeom>
              <a:gdLst>
                <a:gd fmla="*/ 17 w 332" name="T0"/>
                <a:gd fmla="*/ 34 h 34" name="T1"/>
                <a:gd fmla="*/ 0 w 332" name="T2"/>
                <a:gd fmla="*/ 17 h 34" name="T3"/>
                <a:gd fmla="*/ 17 w 332" name="T4"/>
                <a:gd fmla="*/ 0 h 34" name="T5"/>
                <a:gd fmla="*/ 315 w 332" name="T6"/>
                <a:gd fmla="*/ 0 h 34" name="T7"/>
                <a:gd fmla="*/ 332 w 332" name="T8"/>
                <a:gd fmla="*/ 17 h 34" name="T9"/>
                <a:gd fmla="*/ 315 w 332" name="T10"/>
                <a:gd fmla="*/ 34 h 34" name="T11"/>
                <a:gd fmla="*/ 17 w 332"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332">
                  <a:moveTo>
                    <a:pt x="17" y="34"/>
                  </a:moveTo>
                  <a:cubicBezTo>
                    <a:pt x="8" y="34"/>
                    <a:pt x="0" y="26"/>
                    <a:pt x="0" y="17"/>
                  </a:cubicBezTo>
                  <a:cubicBezTo>
                    <a:pt x="0" y="7"/>
                    <a:pt x="8" y="0"/>
                    <a:pt x="17" y="0"/>
                  </a:cubicBezTo>
                  <a:cubicBezTo>
                    <a:pt x="315" y="0"/>
                    <a:pt x="315" y="0"/>
                    <a:pt x="315" y="0"/>
                  </a:cubicBezTo>
                  <a:cubicBezTo>
                    <a:pt x="324" y="0"/>
                    <a:pt x="332" y="7"/>
                    <a:pt x="332" y="17"/>
                  </a:cubicBezTo>
                  <a:cubicBezTo>
                    <a:pt x="332" y="26"/>
                    <a:pt x="324" y="34"/>
                    <a:pt x="315" y="34"/>
                  </a:cubicBezTo>
                  <a:lnTo>
                    <a:pt x="17" y="34"/>
                  </a:lnTo>
                  <a:close/>
                </a:path>
              </a:pathLst>
            </a:custGeom>
            <a:solidFill>
              <a:srgbClr val="85868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53"/>
            <p:cNvSpPr/>
            <p:nvPr/>
          </p:nvSpPr>
          <p:spPr bwMode="auto">
            <a:xfrm>
              <a:off x="7780338" y="5211763"/>
              <a:ext cx="1223963" cy="552450"/>
            </a:xfrm>
            <a:custGeom>
              <a:gdLst>
                <a:gd fmla="*/ 3 w 386" name="T0"/>
                <a:gd fmla="*/ 30 h 174" name="T1"/>
                <a:gd fmla="*/ 3 w 386" name="T2"/>
                <a:gd fmla="*/ 30 h 174" name="T3"/>
                <a:gd fmla="*/ 3 w 386" name="T4"/>
                <a:gd fmla="*/ 54 h 174" name="T5"/>
                <a:gd fmla="*/ 2 w 386" name="T6"/>
                <a:gd fmla="*/ 62 h 174" name="T7"/>
                <a:gd fmla="*/ 3 w 386" name="T8"/>
                <a:gd fmla="*/ 62 h 174" name="T9"/>
                <a:gd fmla="*/ 2 w 386" name="T10"/>
                <a:gd fmla="*/ 137 h 174" name="T11"/>
                <a:gd fmla="*/ 27 w 386" name="T12"/>
                <a:gd fmla="*/ 174 h 174" name="T13"/>
                <a:gd fmla="*/ 359 w 386" name="T14"/>
                <a:gd fmla="*/ 174 h 174" name="T15"/>
                <a:gd fmla="*/ 384 w 386" name="T16"/>
                <a:gd fmla="*/ 136 h 174" name="T17"/>
                <a:gd fmla="*/ 385 w 386" name="T18"/>
                <a:gd fmla="*/ 11 h 174" name="T19"/>
                <a:gd fmla="*/ 385 w 386" name="T20"/>
                <a:gd fmla="*/ 10 h 174" name="T21"/>
                <a:gd fmla="*/ 386 w 386" name="T22"/>
                <a:gd fmla="*/ 0 h 174" name="T23"/>
                <a:gd fmla="*/ 0 w 386" name="T24"/>
                <a:gd fmla="*/ 0 h 174" name="T25"/>
                <a:gd fmla="*/ 3 w 386" name="T26"/>
                <a:gd fmla="*/ 30 h 17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74" w="386">
                  <a:moveTo>
                    <a:pt x="3" y="30"/>
                  </a:moveTo>
                  <a:cubicBezTo>
                    <a:pt x="3" y="30"/>
                    <a:pt x="3" y="30"/>
                    <a:pt x="3" y="30"/>
                  </a:cubicBezTo>
                  <a:cubicBezTo>
                    <a:pt x="3" y="54"/>
                    <a:pt x="3" y="54"/>
                    <a:pt x="3" y="54"/>
                  </a:cubicBezTo>
                  <a:cubicBezTo>
                    <a:pt x="3" y="54"/>
                    <a:pt x="2" y="62"/>
                    <a:pt x="2" y="62"/>
                  </a:cubicBezTo>
                  <a:cubicBezTo>
                    <a:pt x="3" y="62"/>
                    <a:pt x="3" y="62"/>
                    <a:pt x="3" y="62"/>
                  </a:cubicBezTo>
                  <a:cubicBezTo>
                    <a:pt x="2" y="137"/>
                    <a:pt x="2" y="137"/>
                    <a:pt x="2" y="137"/>
                  </a:cubicBezTo>
                  <a:cubicBezTo>
                    <a:pt x="2" y="153"/>
                    <a:pt x="12" y="168"/>
                    <a:pt x="27" y="174"/>
                  </a:cubicBezTo>
                  <a:cubicBezTo>
                    <a:pt x="34" y="173"/>
                    <a:pt x="359" y="174"/>
                    <a:pt x="359" y="174"/>
                  </a:cubicBezTo>
                  <a:cubicBezTo>
                    <a:pt x="374" y="168"/>
                    <a:pt x="384" y="153"/>
                    <a:pt x="384" y="136"/>
                  </a:cubicBezTo>
                  <a:cubicBezTo>
                    <a:pt x="385" y="11"/>
                    <a:pt x="385" y="11"/>
                    <a:pt x="385" y="11"/>
                  </a:cubicBezTo>
                  <a:cubicBezTo>
                    <a:pt x="385" y="10"/>
                    <a:pt x="385" y="10"/>
                    <a:pt x="385" y="10"/>
                  </a:cubicBezTo>
                  <a:cubicBezTo>
                    <a:pt x="385" y="6"/>
                    <a:pt x="385" y="3"/>
                    <a:pt x="386" y="0"/>
                  </a:cubicBezTo>
                  <a:cubicBezTo>
                    <a:pt x="0" y="0"/>
                    <a:pt x="0" y="0"/>
                    <a:pt x="0" y="0"/>
                  </a:cubicBezTo>
                  <a:cubicBezTo>
                    <a:pt x="2" y="11"/>
                    <a:pt x="2" y="21"/>
                    <a:pt x="3" y="30"/>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54"/>
            <p:cNvSpPr/>
            <p:nvPr/>
          </p:nvSpPr>
          <p:spPr bwMode="auto">
            <a:xfrm>
              <a:off x="7167563" y="2509838"/>
              <a:ext cx="2452688" cy="2578100"/>
            </a:xfrm>
            <a:custGeom>
              <a:gdLst>
                <a:gd fmla="*/ 597 w 773" name="T0"/>
                <a:gd fmla="*/ 797 h 813" name="T1"/>
                <a:gd fmla="*/ 652 w 773" name="T2"/>
                <a:gd fmla="*/ 723 h 813" name="T3"/>
                <a:gd fmla="*/ 773 w 773" name="T4"/>
                <a:gd fmla="*/ 385 h 813" name="T5"/>
                <a:gd fmla="*/ 388 w 773" name="T6"/>
                <a:gd fmla="*/ 0 h 813" name="T7"/>
                <a:gd fmla="*/ 384 w 773" name="T8"/>
                <a:gd fmla="*/ 0 h 813" name="T9"/>
                <a:gd fmla="*/ 0 w 773" name="T10"/>
                <a:gd fmla="*/ 385 h 813" name="T11"/>
                <a:gd fmla="*/ 120 w 773" name="T12"/>
                <a:gd fmla="*/ 723 h 813" name="T13"/>
                <a:gd fmla="*/ 175 w 773" name="T14"/>
                <a:gd fmla="*/ 797 h 813" name="T15"/>
                <a:gd fmla="*/ 183 w 773" name="T16"/>
                <a:gd fmla="*/ 813 h 813" name="T17"/>
                <a:gd fmla="*/ 589 w 773" name="T18"/>
                <a:gd fmla="*/ 813 h 813" name="T19"/>
                <a:gd fmla="*/ 597 w 773" name="T20"/>
                <a:gd fmla="*/ 797 h 81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13" w="773">
                  <a:moveTo>
                    <a:pt x="597" y="797"/>
                  </a:moveTo>
                  <a:cubicBezTo>
                    <a:pt x="613" y="771"/>
                    <a:pt x="632" y="748"/>
                    <a:pt x="652" y="723"/>
                  </a:cubicBezTo>
                  <a:cubicBezTo>
                    <a:pt x="709" y="655"/>
                    <a:pt x="773" y="577"/>
                    <a:pt x="773" y="385"/>
                  </a:cubicBezTo>
                  <a:cubicBezTo>
                    <a:pt x="773" y="173"/>
                    <a:pt x="600" y="0"/>
                    <a:pt x="388" y="0"/>
                  </a:cubicBezTo>
                  <a:cubicBezTo>
                    <a:pt x="384" y="0"/>
                    <a:pt x="384" y="0"/>
                    <a:pt x="384" y="0"/>
                  </a:cubicBezTo>
                  <a:cubicBezTo>
                    <a:pt x="172" y="0"/>
                    <a:pt x="0" y="173"/>
                    <a:pt x="0" y="385"/>
                  </a:cubicBezTo>
                  <a:cubicBezTo>
                    <a:pt x="0" y="577"/>
                    <a:pt x="64" y="655"/>
                    <a:pt x="120" y="723"/>
                  </a:cubicBezTo>
                  <a:cubicBezTo>
                    <a:pt x="140" y="748"/>
                    <a:pt x="159" y="771"/>
                    <a:pt x="175" y="797"/>
                  </a:cubicBezTo>
                  <a:cubicBezTo>
                    <a:pt x="178" y="803"/>
                    <a:pt x="180" y="808"/>
                    <a:pt x="183" y="813"/>
                  </a:cubicBezTo>
                  <a:cubicBezTo>
                    <a:pt x="589" y="813"/>
                    <a:pt x="589" y="813"/>
                    <a:pt x="589" y="813"/>
                  </a:cubicBezTo>
                  <a:cubicBezTo>
                    <a:pt x="592" y="808"/>
                    <a:pt x="594" y="802"/>
                    <a:pt x="597" y="797"/>
                  </a:cubicBezTo>
                  <a:close/>
                </a:path>
              </a:pathLst>
            </a:custGeom>
            <a:solidFill>
              <a:srgbClr val="C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9" name="矩形 48"/>
          <p:cNvSpPr/>
          <p:nvPr/>
        </p:nvSpPr>
        <p:spPr>
          <a:xfrm>
            <a:off x="4845049" y="3436645"/>
            <a:ext cx="2468880" cy="914400"/>
          </a:xfrm>
          <a:prstGeom prst="rect">
            <a:avLst/>
          </a:prstGeom>
        </p:spPr>
        <p:txBody>
          <a:bodyPr wrap="none">
            <a:spAutoFit/>
          </a:bodyPr>
          <a:lstStyle/>
          <a:p>
            <a:pPr algn="ctr">
              <a:spcBef>
                <a:spcPct val="0"/>
              </a:spcBef>
              <a:buFont charset="0" panose="020b0604020202020204" pitchFamily="34" typeface="Arial"/>
              <a:buNone/>
            </a:pPr>
            <a:r>
              <a:rPr altLang="en-US" b="1" lang="zh-CN" smtClean="0">
                <a:solidFill>
                  <a:schemeClr val="bg1"/>
                </a:solidFill>
                <a:latin charset="-122" panose="020b0503020204020204" typeface="微软雅黑"/>
                <a:ea charset="-122" panose="020b0503020204020204" typeface="微软雅黑"/>
                <a:cs charset="0" panose="020b0604020202020204" pitchFamily="34" typeface="Arial"/>
              </a:rPr>
              <a:t>点击输入标题</a:t>
            </a:r>
          </a:p>
          <a:p>
            <a:pPr algn="ctr">
              <a:spcBef>
                <a:spcPct val="0"/>
              </a:spcBef>
              <a:buFont charset="0" panose="020b0604020202020204" pitchFamily="34" typeface="Arial"/>
              <a:buNone/>
            </a:pPr>
            <a:r>
              <a:rPr altLang="en-US" b="1" lang="zh-CN" smtClean="0">
                <a:solidFill>
                  <a:schemeClr val="bg1"/>
                </a:solidFill>
                <a:latin charset="-122" panose="020b0503020204020204" typeface="微软雅黑"/>
                <a:ea charset="-122" panose="020b0503020204020204" typeface="微软雅黑"/>
                <a:cs charset="0" panose="020b0604020202020204" pitchFamily="34" typeface="Arial"/>
              </a:rPr>
              <a:t>在此输入详细文字介绍</a:t>
            </a:r>
          </a:p>
          <a:p>
            <a:pPr algn="ctr">
              <a:spcBef>
                <a:spcPct val="0"/>
              </a:spcBef>
              <a:buFont charset="0" panose="020b0604020202020204" pitchFamily="34" typeface="Arial"/>
              <a:buNone/>
            </a:pPr>
            <a:r>
              <a:rPr altLang="en-US" b="1" lang="zh-CN" smtClean="0">
                <a:solidFill>
                  <a:schemeClr val="bg1"/>
                </a:solidFill>
                <a:latin charset="-122" panose="020b0503020204020204" typeface="微软雅黑"/>
                <a:ea charset="-122" panose="020b0503020204020204" typeface="微软雅黑"/>
                <a:cs charset="0" panose="020b0604020202020204" pitchFamily="34" typeface="Arial"/>
              </a:rPr>
              <a:t>和详细信息。</a:t>
            </a:r>
          </a:p>
        </p:txBody>
      </p:sp>
      <p:grpSp>
        <p:nvGrpSpPr>
          <p:cNvPr id="50" name="组合 49"/>
          <p:cNvGrpSpPr/>
          <p:nvPr/>
        </p:nvGrpSpPr>
        <p:grpSpPr>
          <a:xfrm>
            <a:off x="5792736" y="1742999"/>
            <a:ext cx="610268" cy="611524"/>
            <a:chOff x="5792736" y="1742999"/>
            <a:chExt cx="610268" cy="611524"/>
          </a:xfrm>
          <a:gradFill>
            <a:gsLst>
              <a:gs pos="0">
                <a:srgbClr val="002060"/>
              </a:gs>
              <a:gs pos="100000">
                <a:srgbClr val="00B0F0"/>
              </a:gs>
            </a:gsLst>
            <a:lin ang="5400000" scaled="1"/>
          </a:gradFill>
        </p:grpSpPr>
        <p:sp>
          <p:nvSpPr>
            <p:cNvPr id="51" name="任意多边形 50"/>
            <p:cNvSpPr/>
            <p:nvPr/>
          </p:nvSpPr>
          <p:spPr>
            <a:xfrm>
              <a:off x="5792736" y="1742999"/>
              <a:ext cx="610268" cy="611524"/>
            </a:xfrm>
            <a:custGeom>
              <a:gdLst>
                <a:gd fmla="*/ 413083 w 772417" name="connsiteX0"/>
                <a:gd fmla="*/ 962 h 772417" name="connsiteY0"/>
                <a:gd fmla="*/ 720620 w 772417" name="connsiteX1"/>
                <a:gd fmla="*/ 193137 h 772417" name="connsiteY1"/>
                <a:gd fmla="*/ 579281 w 772417" name="connsiteX2"/>
                <a:gd fmla="*/ 720619 h 772417" name="connsiteY2"/>
                <a:gd fmla="*/ 51799 w 772417" name="connsiteX3"/>
                <a:gd fmla="*/ 579281 h 772417" name="connsiteY3"/>
                <a:gd fmla="*/ 193137 w 772417" name="connsiteX4"/>
                <a:gd fmla="*/ 51798 h 772417" name="connsiteY4"/>
                <a:gd fmla="*/ 413083 w 772417" name="connsiteX5"/>
                <a:gd fmla="*/ 962 h 77241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72417" w="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ffectLst>
                  <a:outerShdw algn="tl" blurRad="38100" dir="2700000" dist="38100">
                    <a:srgbClr val="000000">
                      <a:alpha val="43137"/>
                    </a:srgbClr>
                  </a:outerShdw>
                </a:effectLst>
                <a:latin charset="0" pitchFamily="50" typeface="DIN-BoldItalic"/>
              </a:endParaRPr>
            </a:p>
          </p:txBody>
        </p:sp>
        <p:sp>
          <p:nvSpPr>
            <p:cNvPr id="52" name="KSO_Shape"/>
            <p:cNvSpPr/>
            <p:nvPr/>
          </p:nvSpPr>
          <p:spPr bwMode="auto">
            <a:xfrm>
              <a:off x="5991136" y="1913773"/>
              <a:ext cx="213469" cy="269975"/>
            </a:xfrm>
            <a:custGeom>
              <a:gdLst>
                <a:gd fmla="*/ 508479 w 1679575" name="T0"/>
                <a:gd fmla="*/ 933537 h 2125662" name="T1"/>
                <a:gd fmla="*/ 645344 w 1679575" name="T2"/>
                <a:gd fmla="*/ 1004349 h 2125662" name="T3"/>
                <a:gd fmla="*/ 637947 w 1679575" name="T4"/>
                <a:gd fmla="*/ 1045870 h 2125662" name="T5"/>
                <a:gd fmla="*/ 629410 w 1679575" name="T6"/>
                <a:gd fmla="*/ 1095637 h 2125662" name="T7"/>
                <a:gd fmla="*/ 645913 w 1679575" name="T8"/>
                <a:gd fmla="*/ 1148533 h 2125662" name="T9"/>
                <a:gd fmla="*/ 923628 w 1679575" name="T10"/>
                <a:gd fmla="*/ 1679766 h 2125662" name="T11"/>
                <a:gd fmla="*/ 886068 w 1679575" name="T12"/>
                <a:gd fmla="*/ 1137442 h 2125662" name="T13"/>
                <a:gd fmla="*/ 896597 w 1679575" name="T14"/>
                <a:gd fmla="*/ 1083408 h 2125662" name="T15"/>
                <a:gd fmla="*/ 885214 w 1679575" name="T16"/>
                <a:gd fmla="*/ 1039044 h 2125662" name="T17"/>
                <a:gd fmla="*/ 917083 w 1679575" name="T18"/>
                <a:gd fmla="*/ 999799 h 2125662" name="T19"/>
                <a:gd fmla="*/ 1048543 w 1679575" name="T20"/>
                <a:gd fmla="*/ 927280 h 2125662" name="T21"/>
                <a:gd fmla="*/ 1168905 w 1679575" name="T22"/>
                <a:gd fmla="*/ 933822 h 2125662" name="T23"/>
                <a:gd fmla="*/ 1257397 w 1679575" name="T24"/>
                <a:gd fmla="*/ 1021128 h 2125662" name="T25"/>
                <a:gd fmla="*/ 1333655 w 1679575" name="T26"/>
                <a:gd fmla="*/ 1118957 h 2125662" name="T27"/>
                <a:gd fmla="*/ 1397392 w 1679575" name="T28"/>
                <a:gd fmla="*/ 1227592 h 2125662" name="T29"/>
                <a:gd fmla="*/ 1446903 w 1679575" name="T30"/>
                <a:gd fmla="*/ 1349025 h 2125662" name="T31"/>
                <a:gd fmla="*/ 1482186 w 1679575" name="T32"/>
                <a:gd fmla="*/ 1483540 h 2125662" name="T33"/>
                <a:gd fmla="*/ 1501820 w 1679575" name="T34"/>
                <a:gd fmla="*/ 1632274 h 2125662" name="T35"/>
                <a:gd fmla="*/ 1439790 w 1679575" name="T36"/>
                <a:gd fmla="*/ 1742331 h 2125662" name="T37"/>
                <a:gd fmla="*/ 1242601 w 1679575" name="T38"/>
                <a:gd fmla="*/ 1826794 h 2125662" name="T39"/>
                <a:gd fmla="*/ 1035738 w 1679575" name="T40"/>
                <a:gd fmla="*/ 1881112 h 2125662" name="T41"/>
                <a:gd fmla="*/ 822331 w 1679575" name="T42"/>
                <a:gd fmla="*/ 1904432 h 2125662" name="T43"/>
                <a:gd fmla="*/ 596403 w 1679575" name="T44"/>
                <a:gd fmla="*/ 1894194 h 2125662" name="T45"/>
                <a:gd fmla="*/ 373036 w 1679575" name="T46"/>
                <a:gd fmla="*/ 1847838 h 2125662" name="T47"/>
                <a:gd fmla="*/ 159344 w 1679575" name="T48"/>
                <a:gd fmla="*/ 1766788 h 2125662" name="T49"/>
                <a:gd fmla="*/ 0 w 1679575" name="T50"/>
                <a:gd fmla="*/ 1676354 h 2125662" name="T51"/>
                <a:gd fmla="*/ 15365 w 1679575" name="T52"/>
                <a:gd fmla="*/ 1518519 h 2125662" name="T53"/>
                <a:gd fmla="*/ 47234 w 1679575" name="T54"/>
                <a:gd fmla="*/ 1376611 h 2125662" name="T55"/>
                <a:gd fmla="*/ 94468 w 1679575" name="T56"/>
                <a:gd fmla="*/ 1249206 h 2125662" name="T57"/>
                <a:gd fmla="*/ 155930 w 1679575" name="T58"/>
                <a:gd fmla="*/ 1135735 h 2125662" name="T59"/>
                <a:gd fmla="*/ 230765 w 1679575" name="T60"/>
                <a:gd fmla="*/ 1035348 h 2125662" name="T61"/>
                <a:gd fmla="*/ 317835 w 1679575" name="T62"/>
                <a:gd fmla="*/ 946334 h 2125662" name="T63"/>
                <a:gd fmla="*/ 427669 w 1679575" name="T64"/>
                <a:gd fmla="*/ 860449 h 2125662" name="T65"/>
                <a:gd fmla="*/ 831848 w 1679575" name="T66"/>
                <a:gd fmla="*/ 5125 h 2125662" name="T67"/>
                <a:gd fmla="*/ 927152 w 1679575" name="T68"/>
                <a:gd fmla="*/ 31035 h 2125662" name="T69"/>
                <a:gd fmla="*/ 1013353 w 1679575" name="T70"/>
                <a:gd fmla="*/ 76590 h 2125662" name="T71"/>
                <a:gd fmla="*/ 1087035 w 1679575" name="T72"/>
                <a:gd fmla="*/ 138945 h 2125662" name="T73"/>
                <a:gd fmla="*/ 1145356 w 1679575" name="T74"/>
                <a:gd fmla="*/ 215250 h 2125662" name="T75"/>
                <a:gd fmla="*/ 1186607 w 1679575" name="T76"/>
                <a:gd fmla="*/ 303514 h 2125662" name="T77"/>
                <a:gd fmla="*/ 1207944 w 1679575" name="T78"/>
                <a:gd fmla="*/ 401174 h 2125662" name="T79"/>
                <a:gd fmla="*/ 1205383 w 1679575" name="T80"/>
                <a:gd fmla="*/ 513924 h 2125662" name="T81"/>
                <a:gd fmla="*/ 1172382 w 1679575" name="T82"/>
                <a:gd fmla="*/ 626673 h 2125662" name="T83"/>
                <a:gd fmla="*/ 1112924 w 1679575" name="T84"/>
                <a:gd fmla="*/ 725187 h 2125662" name="T85"/>
                <a:gd fmla="*/ 1030706 w 1679575" name="T86"/>
                <a:gd fmla="*/ 804625 h 2125662" name="T87"/>
                <a:gd fmla="*/ 915204 w 1679575" name="T88"/>
                <a:gd fmla="*/ 867264 h 2125662" name="T89"/>
                <a:gd fmla="*/ 837253 w 1679575" name="T90"/>
                <a:gd fmla="*/ 887764 h 2125662" name="T91"/>
                <a:gd fmla="*/ 753044 w 1679575" name="T92"/>
                <a:gd fmla="*/ 893458 h 2125662" name="T93"/>
                <a:gd fmla="*/ 658879 w 1679575" name="T94"/>
                <a:gd fmla="*/ 881215 h 2125662" name="T95"/>
                <a:gd fmla="*/ 572394 w 1679575" name="T96"/>
                <a:gd fmla="*/ 850180 h 2125662" name="T97"/>
                <a:gd fmla="*/ 494728 w 1679575" name="T98"/>
                <a:gd fmla="*/ 802917 h 2125662" name="T99"/>
                <a:gd fmla="*/ 424459 w 1679575" name="T100"/>
                <a:gd fmla="*/ 736576 h 2125662" name="T101"/>
                <a:gd fmla="*/ 366992 w 1679575" name="T102"/>
                <a:gd fmla="*/ 651159 h 2125662" name="T103"/>
                <a:gd fmla="*/ 330578 w 1679575" name="T104"/>
                <a:gd fmla="*/ 553500 h 2125662" name="T105"/>
                <a:gd fmla="*/ 317206 w 1679575" name="T106"/>
                <a:gd fmla="*/ 446729 h 2125662" name="T107"/>
                <a:gd fmla="*/ 328586 w 1679575" name="T108"/>
                <a:gd fmla="*/ 345653 h 2125662" name="T109"/>
                <a:gd fmla="*/ 361587 w 1679575" name="T110"/>
                <a:gd fmla="*/ 253403 h 2125662" name="T111"/>
                <a:gd fmla="*/ 412795 w 1679575" name="T112"/>
                <a:gd fmla="*/ 171118 h 2125662" name="T113"/>
                <a:gd fmla="*/ 479934 w 1679575" name="T114"/>
                <a:gd fmla="*/ 101931 h 2125662" name="T115"/>
                <a:gd fmla="*/ 560729 w 1679575" name="T116"/>
                <a:gd fmla="*/ 48972 h 2125662" name="T117"/>
                <a:gd fmla="*/ 652620 w 1679575" name="T118"/>
                <a:gd fmla="*/ 13952 h 2125662" name="T119"/>
                <a:gd fmla="*/ 752191 w 1679575" name="T120"/>
                <a:gd fmla="*/ 0 h 212566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2125662" w="1679575">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400">
                <a:solidFill>
                  <a:srgbClr val="FFFFFF"/>
                </a:solidFill>
                <a:latin charset="-122" panose="02010600040101010101" pitchFamily="2" typeface="华文中宋"/>
                <a:ea charset="-122" panose="02010600040101010101" pitchFamily="2" typeface="华文中宋"/>
              </a:endParaRPr>
            </a:p>
          </p:txBody>
        </p:sp>
      </p:grpSp>
      <p:grpSp>
        <p:nvGrpSpPr>
          <p:cNvPr id="53" name="组合 52"/>
          <p:cNvGrpSpPr/>
          <p:nvPr/>
        </p:nvGrpSpPr>
        <p:grpSpPr>
          <a:xfrm>
            <a:off x="7575551" y="4007017"/>
            <a:ext cx="610268" cy="611524"/>
            <a:chOff x="7099916" y="4007017"/>
            <a:chExt cx="610268" cy="611524"/>
          </a:xfrm>
          <a:gradFill>
            <a:gsLst>
              <a:gs pos="0">
                <a:srgbClr val="002060"/>
              </a:gs>
              <a:gs pos="100000">
                <a:srgbClr val="00B0F0"/>
              </a:gs>
            </a:gsLst>
            <a:lin ang="5400000" scaled="1"/>
          </a:gradFill>
        </p:grpSpPr>
        <p:sp>
          <p:nvSpPr>
            <p:cNvPr id="54" name="任意多边形 53"/>
            <p:cNvSpPr/>
            <p:nvPr/>
          </p:nvSpPr>
          <p:spPr>
            <a:xfrm>
              <a:off x="7099916" y="4007017"/>
              <a:ext cx="610268" cy="611524"/>
            </a:xfrm>
            <a:custGeom>
              <a:gdLst>
                <a:gd fmla="*/ 413081 w 772416" name="connsiteX0"/>
                <a:gd fmla="*/ 961 h 772416" name="connsiteY0"/>
                <a:gd fmla="*/ 720618 w 772416" name="connsiteX1"/>
                <a:gd fmla="*/ 193136 h 772416" name="connsiteY1"/>
                <a:gd fmla="*/ 579280 w 772416" name="connsiteX2"/>
                <a:gd fmla="*/ 720618 h 772416" name="connsiteY2"/>
                <a:gd fmla="*/ 51797 w 772416" name="connsiteX3"/>
                <a:gd fmla="*/ 579280 h 772416" name="connsiteY3"/>
                <a:gd fmla="*/ 193136 w 772416" name="connsiteX4"/>
                <a:gd fmla="*/ 51797 h 772416" name="connsiteY4"/>
                <a:gd fmla="*/ 413081 w 772416" name="connsiteX5"/>
                <a:gd fmla="*/ 961 h 77241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72416" w="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ffectLst>
                  <a:outerShdw algn="tl" blurRad="38100" dir="2700000" dist="38100">
                    <a:srgbClr val="000000">
                      <a:alpha val="43137"/>
                    </a:srgbClr>
                  </a:outerShdw>
                </a:effectLst>
                <a:latin charset="0" pitchFamily="50" typeface="DIN-BoldItalic"/>
              </a:endParaRPr>
            </a:p>
          </p:txBody>
        </p:sp>
        <p:sp>
          <p:nvSpPr>
            <p:cNvPr id="55" name="KSO_Shape"/>
            <p:cNvSpPr/>
            <p:nvPr/>
          </p:nvSpPr>
          <p:spPr bwMode="auto">
            <a:xfrm>
              <a:off x="7333475" y="4177792"/>
              <a:ext cx="144405" cy="269974"/>
            </a:xfrm>
            <a:custGeom>
              <a:gdLst>
                <a:gd fmla="*/ 134485 w 2938" name="T0"/>
                <a:gd fmla="*/ 2420 h 5511" name="T1"/>
                <a:gd fmla="*/ 89887 w 2938" name="T2"/>
                <a:gd fmla="*/ 15901 h 5511" name="T3"/>
                <a:gd fmla="*/ 51858 w 2938" name="T4"/>
                <a:gd fmla="*/ 41481 h 5511" name="T5"/>
                <a:gd fmla="*/ 22817 w 2938" name="T6"/>
                <a:gd fmla="*/ 77085 h 5511" name="T7"/>
                <a:gd fmla="*/ 4840 w 2938" name="T8"/>
                <a:gd fmla="*/ 119257 h 5511" name="T9"/>
                <a:gd fmla="*/ 0 w 2938" name="T10"/>
                <a:gd fmla="*/ 1746336 h 5511" name="T11"/>
                <a:gd fmla="*/ 4840 w 2938" name="T12"/>
                <a:gd fmla="*/ 1786089 h 5511" name="T13"/>
                <a:gd fmla="*/ 22817 w 2938" name="T14"/>
                <a:gd fmla="*/ 1828606 h 5511" name="T15"/>
                <a:gd fmla="*/ 51858 w 2938" name="T16"/>
                <a:gd fmla="*/ 1863865 h 5511" name="T17"/>
                <a:gd fmla="*/ 89887 w 2938" name="T18"/>
                <a:gd fmla="*/ 1889445 h 5511" name="T19"/>
                <a:gd fmla="*/ 134485 w 2938" name="T20"/>
                <a:gd fmla="*/ 1903272 h 5511" name="T21"/>
                <a:gd fmla="*/ 864989 w 2938" name="T22"/>
                <a:gd fmla="*/ 1905000 h 5511" name="T23"/>
                <a:gd fmla="*/ 911316 w 2938" name="T24"/>
                <a:gd fmla="*/ 1895667 h 5511" name="T25"/>
                <a:gd fmla="*/ 952111 w 2938" name="T26"/>
                <a:gd fmla="*/ 1873544 h 5511" name="T27"/>
                <a:gd fmla="*/ 984263 w 2938" name="T28"/>
                <a:gd fmla="*/ 1841396 h 5511" name="T29"/>
                <a:gd fmla="*/ 1006043 w 2938" name="T30"/>
                <a:gd fmla="*/ 1800953 h 5511" name="T31"/>
                <a:gd fmla="*/ 1015377 w 2938" name="T32"/>
                <a:gd fmla="*/ 1754633 h 5511" name="T33"/>
                <a:gd fmla="*/ 1013994 w 2938" name="T34"/>
                <a:gd fmla="*/ 134812 h 5511" name="T35"/>
                <a:gd fmla="*/ 999820 w 2938" name="T36"/>
                <a:gd fmla="*/ 90220 h 5511" name="T37"/>
                <a:gd fmla="*/ 974237 w 2938" name="T38"/>
                <a:gd fmla="*/ 52542 h 5511" name="T39"/>
                <a:gd fmla="*/ 938973 w 2938" name="T40"/>
                <a:gd fmla="*/ 23160 h 5511" name="T41"/>
                <a:gd fmla="*/ 896450 w 2938" name="T42"/>
                <a:gd fmla="*/ 5531 h 5511" name="T43"/>
                <a:gd fmla="*/ 412789 w 2938" name="T44"/>
                <a:gd fmla="*/ 127553 h 5511" name="T45"/>
                <a:gd fmla="*/ 615380 w 2938" name="T46"/>
                <a:gd fmla="*/ 129973 h 5511" name="T47"/>
                <a:gd fmla="*/ 629209 w 2938" name="T48"/>
                <a:gd fmla="*/ 141034 h 5511" name="T49"/>
                <a:gd fmla="*/ 635086 w 2938" name="T50"/>
                <a:gd fmla="*/ 159009 h 5511" name="T51"/>
                <a:gd fmla="*/ 630938 w 2938" name="T52"/>
                <a:gd fmla="*/ 174219 h 5511" name="T53"/>
                <a:gd fmla="*/ 618146 w 2938" name="T54"/>
                <a:gd fmla="*/ 187009 h 5511" name="T55"/>
                <a:gd fmla="*/ 412789 w 2938" name="T56"/>
                <a:gd fmla="*/ 190811 h 5511" name="T57"/>
                <a:gd fmla="*/ 397577 w 2938" name="T58"/>
                <a:gd fmla="*/ 187009 h 5511" name="T59"/>
                <a:gd fmla="*/ 384440 w 2938" name="T60"/>
                <a:gd fmla="*/ 174219 h 5511" name="T61"/>
                <a:gd fmla="*/ 380637 w 2938" name="T62"/>
                <a:gd fmla="*/ 159009 h 5511" name="T63"/>
                <a:gd fmla="*/ 386168 w 2938" name="T64"/>
                <a:gd fmla="*/ 141034 h 5511" name="T65"/>
                <a:gd fmla="*/ 400343 w 2938" name="T66"/>
                <a:gd fmla="*/ 129973 h 5511" name="T67"/>
                <a:gd fmla="*/ 507516 w 2938" name="T68"/>
                <a:gd fmla="*/ 1841742 h 5511" name="T69"/>
                <a:gd fmla="*/ 479513 w 2938" name="T70"/>
                <a:gd fmla="*/ 1837594 h 5511" name="T71"/>
                <a:gd fmla="*/ 454275 w 2938" name="T72"/>
                <a:gd fmla="*/ 1825495 h 5511" name="T73"/>
                <a:gd fmla="*/ 434223 w 2938" name="T74"/>
                <a:gd fmla="*/ 1806829 h 5511" name="T75"/>
                <a:gd fmla="*/ 420049 w 2938" name="T76"/>
                <a:gd fmla="*/ 1783323 h 5511" name="T77"/>
                <a:gd fmla="*/ 413134 w 2938" name="T78"/>
                <a:gd fmla="*/ 1756015 h 5511" name="T79"/>
                <a:gd fmla="*/ 413826 w 2938" name="T80"/>
                <a:gd fmla="*/ 1731818 h 5511" name="T81"/>
                <a:gd fmla="*/ 422123 w 2938" name="T82"/>
                <a:gd fmla="*/ 1704856 h 5511" name="T83"/>
                <a:gd fmla="*/ 437335 w 2938" name="T84"/>
                <a:gd fmla="*/ 1682387 h 5511" name="T85"/>
                <a:gd fmla="*/ 458078 w 2938" name="T86"/>
                <a:gd fmla="*/ 1665103 h 5511" name="T87"/>
                <a:gd fmla="*/ 483661 w 2938" name="T88"/>
                <a:gd fmla="*/ 1654042 h 5511" name="T89"/>
                <a:gd fmla="*/ 507516 w 2938" name="T90"/>
                <a:gd fmla="*/ 1651277 h 5511" name="T91"/>
                <a:gd fmla="*/ 536210 w 2938" name="T92"/>
                <a:gd fmla="*/ 1655425 h 5511" name="T93"/>
                <a:gd fmla="*/ 561102 w 2938" name="T94"/>
                <a:gd fmla="*/ 1667523 h 5511" name="T95"/>
                <a:gd fmla="*/ 581154 w 2938" name="T96"/>
                <a:gd fmla="*/ 1685498 h 5511" name="T97"/>
                <a:gd fmla="*/ 595674 w 2938" name="T98"/>
                <a:gd fmla="*/ 1709349 h 5511" name="T99"/>
                <a:gd fmla="*/ 602589 w 2938" name="T100"/>
                <a:gd fmla="*/ 1737003 h 5511" name="T101"/>
                <a:gd fmla="*/ 601897 w 2938" name="T102"/>
                <a:gd fmla="*/ 1761200 h 5511" name="T103"/>
                <a:gd fmla="*/ 593600 w 2938" name="T104"/>
                <a:gd fmla="*/ 1787817 h 5511" name="T105"/>
                <a:gd fmla="*/ 578388 w 2938" name="T106"/>
                <a:gd fmla="*/ 1810631 h 5511" name="T107"/>
                <a:gd fmla="*/ 556954 w 2938" name="T108"/>
                <a:gd fmla="*/ 1827915 h 5511" name="T109"/>
                <a:gd fmla="*/ 531370 w 2938" name="T110"/>
                <a:gd fmla="*/ 1838631 h 5511" name="T111"/>
                <a:gd fmla="*/ 952456 w 2938" name="T112"/>
                <a:gd fmla="*/ 1587673 h 55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400">
                <a:latin charset="-122" panose="02010600040101010101" pitchFamily="2" typeface="华文中宋"/>
                <a:ea charset="-122" panose="02010600040101010101" pitchFamily="2" typeface="华文中宋"/>
              </a:endParaRPr>
            </a:p>
          </p:txBody>
        </p:sp>
      </p:grpSp>
      <p:grpSp>
        <p:nvGrpSpPr>
          <p:cNvPr id="56" name="组合 55"/>
          <p:cNvGrpSpPr/>
          <p:nvPr/>
        </p:nvGrpSpPr>
        <p:grpSpPr>
          <a:xfrm>
            <a:off x="4009355" y="4007017"/>
            <a:ext cx="611524" cy="611524"/>
            <a:chOff x="4485555" y="4007017"/>
            <a:chExt cx="611524" cy="611524"/>
          </a:xfrm>
          <a:gradFill>
            <a:gsLst>
              <a:gs pos="0">
                <a:srgbClr val="002060"/>
              </a:gs>
              <a:gs pos="100000">
                <a:srgbClr val="00B0F0"/>
              </a:gs>
            </a:gsLst>
            <a:lin ang="5400000" scaled="1"/>
          </a:gradFill>
        </p:grpSpPr>
        <p:sp>
          <p:nvSpPr>
            <p:cNvPr id="57" name="任意多边形 56"/>
            <p:cNvSpPr/>
            <p:nvPr/>
          </p:nvSpPr>
          <p:spPr>
            <a:xfrm>
              <a:off x="4485555" y="4007017"/>
              <a:ext cx="611524" cy="611524"/>
            </a:xfrm>
            <a:custGeom>
              <a:gdLst>
                <a:gd fmla="*/ 413083 w 772417" name="connsiteX0"/>
                <a:gd fmla="*/ 961 h 772415" name="connsiteY0"/>
                <a:gd fmla="*/ 720620 w 772417" name="connsiteX1"/>
                <a:gd fmla="*/ 193136 h 772415" name="connsiteY1"/>
                <a:gd fmla="*/ 579281 w 772417" name="connsiteX2"/>
                <a:gd fmla="*/ 720618 h 772415" name="connsiteY2"/>
                <a:gd fmla="*/ 51799 w 772417" name="connsiteX3"/>
                <a:gd fmla="*/ 579279 h 772415" name="connsiteY3"/>
                <a:gd fmla="*/ 193137 w 772417" name="connsiteX4"/>
                <a:gd fmla="*/ 51797 h 772415" name="connsiteY4"/>
                <a:gd fmla="*/ 413083 w 772417" name="connsiteX5"/>
                <a:gd fmla="*/ 961 h 77241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72415" w="772417">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ffectLst>
                  <a:outerShdw algn="tl" blurRad="38100" dir="2700000" dist="38100">
                    <a:srgbClr val="000000">
                      <a:alpha val="43137"/>
                    </a:srgbClr>
                  </a:outerShdw>
                </a:effectLst>
                <a:latin charset="0" pitchFamily="50" typeface="DIN-BoldItalic"/>
              </a:endParaRPr>
            </a:p>
          </p:txBody>
        </p:sp>
        <p:sp>
          <p:nvSpPr>
            <p:cNvPr id="58" name="KSO_Shape"/>
            <p:cNvSpPr/>
            <p:nvPr/>
          </p:nvSpPr>
          <p:spPr bwMode="auto">
            <a:xfrm>
              <a:off x="4621171" y="4212952"/>
              <a:ext cx="340293" cy="199655"/>
            </a:xfrm>
            <a:custGeom>
              <a:gdLst>
                <a:gd fmla="*/ 1905000 w 6649" name="T0"/>
                <a:gd fmla="*/ 302090 h 3908" name="T1"/>
                <a:gd fmla="*/ 952357 w 6649" name="T2"/>
                <a:gd fmla="*/ 0 h 3908" name="T3"/>
                <a:gd fmla="*/ 0 w 6649" name="T4"/>
                <a:gd fmla="*/ 302090 h 3908" name="T5"/>
                <a:gd fmla="*/ 488785 w 6649" name="T6"/>
                <a:gd fmla="*/ 456861 h 3908" name="T7"/>
                <a:gd fmla="*/ 400540 w 6649" name="T8"/>
                <a:gd fmla="*/ 923753 h 3908" name="T9"/>
                <a:gd fmla="*/ 952357 w 6649" name="T10"/>
                <a:gd fmla="*/ 1120083 h 3908" name="T11"/>
                <a:gd fmla="*/ 1504460 w 6649" name="T12"/>
                <a:gd fmla="*/ 923753 h 3908" name="T13"/>
                <a:gd fmla="*/ 1416215 w 6649" name="T14"/>
                <a:gd fmla="*/ 456861 h 3908" name="T15"/>
                <a:gd fmla="*/ 1905000 w 6649" name="T16"/>
                <a:gd fmla="*/ 302090 h 3908"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908" w="664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400">
                <a:solidFill>
                  <a:srgbClr val="FFFFFF"/>
                </a:solidFill>
                <a:latin charset="-122" panose="02010600040101010101" pitchFamily="2" typeface="华文中宋"/>
                <a:ea charset="-122" panose="02010600040101010101" pitchFamily="2" typeface="华文中宋"/>
              </a:endParaRPr>
            </a:p>
          </p:txBody>
        </p:sp>
      </p:grpSp>
      <p:grpSp>
        <p:nvGrpSpPr>
          <p:cNvPr id="59" name="组合 58"/>
          <p:cNvGrpSpPr/>
          <p:nvPr/>
        </p:nvGrpSpPr>
        <p:grpSpPr>
          <a:xfrm>
            <a:off x="7359527" y="2497671"/>
            <a:ext cx="610268" cy="611524"/>
            <a:chOff x="7099916" y="2497671"/>
            <a:chExt cx="610268" cy="611524"/>
          </a:xfrm>
          <a:gradFill>
            <a:gsLst>
              <a:gs pos="0">
                <a:srgbClr val="002060"/>
              </a:gs>
              <a:gs pos="100000">
                <a:srgbClr val="00B0F0"/>
              </a:gs>
            </a:gsLst>
            <a:lin ang="5400000" scaled="1"/>
          </a:gradFill>
        </p:grpSpPr>
        <p:sp>
          <p:nvSpPr>
            <p:cNvPr id="60" name="任意多边形 59"/>
            <p:cNvSpPr/>
            <p:nvPr/>
          </p:nvSpPr>
          <p:spPr>
            <a:xfrm>
              <a:off x="7099916" y="2497671"/>
              <a:ext cx="610268" cy="611524"/>
            </a:xfrm>
            <a:custGeom>
              <a:gdLst>
                <a:gd fmla="*/ 413081 w 772416" name="connsiteX0"/>
                <a:gd fmla="*/ 962 h 772417" name="connsiteY0"/>
                <a:gd fmla="*/ 720618 w 772416" name="connsiteX1"/>
                <a:gd fmla="*/ 193137 h 772417" name="connsiteY1"/>
                <a:gd fmla="*/ 579280 w 772416" name="connsiteX2"/>
                <a:gd fmla="*/ 720619 h 772417" name="connsiteY2"/>
                <a:gd fmla="*/ 51797 w 772416" name="connsiteX3"/>
                <a:gd fmla="*/ 579281 h 772417" name="connsiteY3"/>
                <a:gd fmla="*/ 193136 w 772416" name="connsiteX4"/>
                <a:gd fmla="*/ 51798 h 772417" name="connsiteY4"/>
                <a:gd fmla="*/ 413081 w 772416" name="connsiteX5"/>
                <a:gd fmla="*/ 962 h 77241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72417" w="772416">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ffectLst>
                  <a:outerShdw algn="tl" blurRad="38100" dir="2700000" dist="38100">
                    <a:srgbClr val="000000">
                      <a:alpha val="43137"/>
                    </a:srgbClr>
                  </a:outerShdw>
                </a:effectLst>
                <a:latin charset="0" pitchFamily="50" typeface="DIN-BoldItalic"/>
              </a:endParaRPr>
            </a:p>
          </p:txBody>
        </p:sp>
        <p:sp>
          <p:nvSpPr>
            <p:cNvPr id="61" name="KSO_Shape"/>
            <p:cNvSpPr/>
            <p:nvPr/>
          </p:nvSpPr>
          <p:spPr bwMode="auto">
            <a:xfrm>
              <a:off x="7300826" y="2658400"/>
              <a:ext cx="271230" cy="246116"/>
            </a:xfrm>
            <a:custGeom>
              <a:gdLst>
                <a:gd fmla="*/ 726341 w 2395538" name="T0"/>
                <a:gd fmla="*/ 2170112 h 2170112" name="T1"/>
                <a:gd fmla="*/ 1441768 w 2395538" name="T2"/>
                <a:gd fmla="*/ 728510 h 2170112" name="T3"/>
                <a:gd fmla="*/ 1885633 w 2395538" name="T4"/>
                <a:gd fmla="*/ 1143658 h 2170112" name="T5"/>
                <a:gd fmla="*/ 1870393 w 2395538" name="T6"/>
                <a:gd fmla="*/ 1187775 h 2170112" name="T7"/>
                <a:gd fmla="*/ 1824038 w 2395538" name="T8"/>
                <a:gd fmla="*/ 1209358 h 2170112" name="T9"/>
                <a:gd fmla="*/ 1774825 w 2395538" name="T10"/>
                <a:gd fmla="*/ 1196345 h 2170112" name="T11"/>
                <a:gd fmla="*/ 87630 w 2395538" name="T12"/>
                <a:gd fmla="*/ 1207136 h 2170112" name="T13"/>
                <a:gd fmla="*/ 36195 w 2395538" name="T14"/>
                <a:gd fmla="*/ 1203010 h 2170112" name="T15"/>
                <a:gd fmla="*/ 2540 w 2395538" name="T16"/>
                <a:gd fmla="*/ 1166510 h 2170112" name="T17"/>
                <a:gd fmla="*/ 7937 w 2395538" name="T18"/>
                <a:gd fmla="*/ 1121123 h 2170112" name="T19"/>
                <a:gd fmla="*/ 1968140 w 2395538" name="T20"/>
                <a:gd fmla="*/ 219388 h 2170112" name="T21"/>
                <a:gd fmla="*/ 2114413 w 2395538" name="T22"/>
                <a:gd fmla="*/ 243789 h 2170112" name="T23"/>
                <a:gd fmla="*/ 2240697 w 2395538" name="T24"/>
                <a:gd fmla="*/ 284667 h 2170112" name="T25"/>
                <a:gd fmla="*/ 2388557 w 2395538" name="T26"/>
                <a:gd fmla="*/ 355016 h 2170112" name="T27"/>
                <a:gd fmla="*/ 2336521 w 2395538" name="T28"/>
                <a:gd fmla="*/ 373079 h 2170112" name="T29"/>
                <a:gd fmla="*/ 2250533 w 2395538" name="T30"/>
                <a:gd fmla="*/ 415225 h 2170112" name="T31"/>
                <a:gd fmla="*/ 2138845 w 2395538" name="T32"/>
                <a:gd fmla="*/ 508390 h 2170112" name="T33"/>
                <a:gd fmla="*/ 2044926 w 2395538" name="T34"/>
                <a:gd fmla="*/ 621519 h 2170112" name="T35"/>
                <a:gd fmla="*/ 1960525 w 2395538" name="T36"/>
                <a:gd fmla="*/ 747006 h 2170112" name="T37"/>
                <a:gd fmla="*/ 1902777 w 2395538" name="T38"/>
                <a:gd fmla="*/ 803412 h 2170112" name="T39"/>
                <a:gd fmla="*/ 1832020 w 2395538" name="T40"/>
                <a:gd fmla="*/ 843974 h 2170112" name="T41"/>
                <a:gd fmla="*/ 1753013 w 2395538" name="T42"/>
                <a:gd fmla="*/ 868374 h 2170112" name="T43"/>
                <a:gd fmla="*/ 1568664 w 2395538" name="T44"/>
                <a:gd fmla="*/ 707079 h 2170112" name="T45"/>
                <a:gd fmla="*/ 1657507 w 2395538" name="T46"/>
                <a:gd fmla="*/ 590147 h 2170112" name="T47"/>
                <a:gd fmla="*/ 1736514 w 2395538" name="T48"/>
                <a:gd fmla="*/ 513143 h 2170112" name="T49"/>
                <a:gd fmla="*/ 1825674 w 2395538" name="T50"/>
                <a:gd fmla="*/ 448498 h 2170112" name="T51"/>
                <a:gd fmla="*/ 1925622 w 2395538" name="T52"/>
                <a:gd fmla="*/ 399381 h 2170112" name="T53"/>
                <a:gd fmla="*/ 2033820 w 2395538" name="T54"/>
                <a:gd fmla="*/ 369910 h 2170112" name="T55"/>
                <a:gd fmla="*/ 2147095 w 2395538" name="T56"/>
                <a:gd fmla="*/ 361671 h 2170112" name="T57"/>
                <a:gd fmla="*/ 2032234 w 2395538" name="T58"/>
                <a:gd fmla="*/ 356601 h 2170112" name="T59"/>
                <a:gd fmla="*/ 1917373 w 2395538" name="T60"/>
                <a:gd fmla="*/ 373713 h 2170112" name="T61"/>
                <a:gd fmla="*/ 1806953 w 2395538" name="T62"/>
                <a:gd fmla="*/ 412690 h 2170112" name="T63"/>
                <a:gd fmla="*/ 1703832 w 2395538" name="T64"/>
                <a:gd fmla="*/ 469730 h 2170112" name="T65"/>
                <a:gd fmla="*/ 1610230 w 2395538" name="T66"/>
                <a:gd fmla="*/ 542297 h 2170112" name="T67"/>
                <a:gd fmla="*/ 1526146 w 2395538" name="T68"/>
                <a:gd fmla="*/ 625638 h 2170112" name="T69"/>
                <a:gd fmla="*/ 1409381 w 2395538" name="T70"/>
                <a:gd fmla="*/ 589196 h 2170112" name="T71"/>
                <a:gd fmla="*/ 1430322 w 2395538" name="T72"/>
                <a:gd fmla="*/ 523601 h 2170112" name="T73"/>
                <a:gd fmla="*/ 1476648 w 2395538" name="T74"/>
                <a:gd fmla="*/ 444696 h 2170112" name="T75"/>
                <a:gd fmla="*/ 1541376 w 2395538" name="T76"/>
                <a:gd fmla="*/ 367375 h 2170112" name="T77"/>
                <a:gd fmla="*/ 1611816 w 2395538" name="T78"/>
                <a:gd fmla="*/ 308117 h 2170112" name="T79"/>
                <a:gd fmla="*/ 1686381 w 2395538" name="T80"/>
                <a:gd fmla="*/ 265337 h 2170112" name="T81"/>
                <a:gd fmla="*/ 1763166 w 2395538" name="T82"/>
                <a:gd fmla="*/ 237134 h 2170112" name="T83"/>
                <a:gd fmla="*/ 1910075 w 2395538" name="T84"/>
                <a:gd fmla="*/ 217487 h 2170112" name="T85"/>
                <a:gd fmla="*/ 1198124 w 2395538" name="T86"/>
                <a:gd fmla="*/ 20298 h 2170112" name="T87"/>
                <a:gd fmla="*/ 1336237 w 2395538" name="T88"/>
                <a:gd fmla="*/ 78653 h 2170112" name="T89"/>
                <a:gd fmla="*/ 1406886 w 2395538" name="T90"/>
                <a:gd fmla="*/ 127177 h 2170112" name="T91"/>
                <a:gd fmla="*/ 1468305 w 2395538" name="T92"/>
                <a:gd fmla="*/ 191241 h 2170112" name="T93"/>
                <a:gd fmla="*/ 1512540 w 2395538" name="T94"/>
                <a:gd fmla="*/ 273066 h 2170112" name="T95"/>
                <a:gd fmla="*/ 1474351 w 2395538" name="T96"/>
                <a:gd fmla="*/ 374554 h 2170112" name="T97"/>
                <a:gd fmla="*/ 1420252 w 2395538" name="T98"/>
                <a:gd fmla="*/ 385654 h 2170112" name="T99"/>
                <a:gd fmla="*/ 1384927 w 2395538" name="T100"/>
                <a:gd fmla="*/ 273700 h 2170112" name="T101"/>
                <a:gd fmla="*/ 1348012 w 2395538" name="T102"/>
                <a:gd fmla="*/ 208050 h 2170112" name="T103"/>
                <a:gd fmla="*/ 1299640 w 2395538" name="T104"/>
                <a:gd fmla="*/ 150963 h 2170112" name="T105"/>
                <a:gd fmla="*/ 1242040 w 2395538" name="T106"/>
                <a:gd fmla="*/ 104659 h 2170112" name="T107"/>
                <a:gd fmla="*/ 1280546 w 2395538" name="T108"/>
                <a:gd fmla="*/ 143986 h 2170112" name="T109"/>
                <a:gd fmla="*/ 1323508 w 2395538" name="T110"/>
                <a:gd fmla="*/ 202024 h 2170112" name="T111"/>
                <a:gd fmla="*/ 1356923 w 2395538" name="T112"/>
                <a:gd fmla="*/ 274969 h 2170112" name="T113"/>
                <a:gd fmla="*/ 1381108 w 2395538" name="T114"/>
                <a:gd fmla="*/ 413880 h 2170112" name="T115"/>
                <a:gd fmla="*/ 1369652 w 2395538" name="T116"/>
                <a:gd fmla="*/ 554378 h 2170112" name="T117"/>
                <a:gd fmla="*/ 1166937 w 2395538" name="T118"/>
                <a:gd fmla="*/ 363136 h 2170112" name="T119"/>
                <a:gd fmla="*/ 1178711 w 2395538" name="T120"/>
                <a:gd fmla="*/ 227079 h 2170112" name="T121"/>
                <a:gd fmla="*/ 1172028 w 2395538" name="T122"/>
                <a:gd fmla="*/ 132568 h 2170112" name="T123"/>
                <a:gd fmla="*/ 1144342 w 2395538" name="T124"/>
                <a:gd fmla="*/ 45670 h 217011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170112" w="2395538">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bg1"/>
            </a:solidFill>
            <a:ln>
              <a:noFill/>
            </a:ln>
          </p:spPr>
          <p:txBody>
            <a:bodyPr anchor="ctr">
              <a:scene3d>
                <a:camera prst="orthographicFront"/>
                <a:lightRig dir="t" rig="threePt"/>
              </a:scene3d>
              <a:sp3d contourW="12700">
                <a:contourClr>
                  <a:srgbClr val="FFFFFF"/>
                </a:contourClr>
              </a:sp3d>
            </a:bodyPr>
            <a:lstStyle/>
            <a:p>
              <a:pPr algn="ctr">
                <a:defRPr/>
              </a:pPr>
              <a:endParaRPr altLang="en-US" lang="zh-CN" sz="1400">
                <a:solidFill>
                  <a:srgbClr val="FFFFFF"/>
                </a:solidFill>
                <a:latin charset="-122" panose="02010600040101010101" pitchFamily="2" typeface="华文中宋"/>
                <a:ea charset="-122" panose="02010600040101010101" pitchFamily="2" typeface="华文中宋"/>
              </a:endParaRPr>
            </a:p>
          </p:txBody>
        </p:sp>
      </p:grpSp>
      <p:grpSp>
        <p:nvGrpSpPr>
          <p:cNvPr id="62" name="组合 61"/>
          <p:cNvGrpSpPr/>
          <p:nvPr/>
        </p:nvGrpSpPr>
        <p:grpSpPr>
          <a:xfrm>
            <a:off x="4261927" y="2497671"/>
            <a:ext cx="611524" cy="611524"/>
            <a:chOff x="4485555" y="2497671"/>
            <a:chExt cx="611524" cy="611524"/>
          </a:xfrm>
          <a:gradFill>
            <a:gsLst>
              <a:gs pos="0">
                <a:srgbClr val="002060"/>
              </a:gs>
              <a:gs pos="100000">
                <a:srgbClr val="00B0F0"/>
              </a:gs>
            </a:gsLst>
            <a:lin ang="5400000" scaled="1"/>
          </a:gradFill>
        </p:grpSpPr>
        <p:sp>
          <p:nvSpPr>
            <p:cNvPr id="63" name="任意多边形 62"/>
            <p:cNvSpPr/>
            <p:nvPr/>
          </p:nvSpPr>
          <p:spPr>
            <a:xfrm>
              <a:off x="4485555" y="2497671"/>
              <a:ext cx="611524" cy="611524"/>
            </a:xfrm>
            <a:custGeom>
              <a:gdLst>
                <a:gd fmla="*/ 413083 w 772417" name="connsiteX0"/>
                <a:gd fmla="*/ 962 h 772417" name="connsiteY0"/>
                <a:gd fmla="*/ 720620 w 772417" name="connsiteX1"/>
                <a:gd fmla="*/ 193137 h 772417" name="connsiteY1"/>
                <a:gd fmla="*/ 579281 w 772417" name="connsiteX2"/>
                <a:gd fmla="*/ 720619 h 772417" name="connsiteY2"/>
                <a:gd fmla="*/ 51799 w 772417" name="connsiteX3"/>
                <a:gd fmla="*/ 579281 h 772417" name="connsiteY3"/>
                <a:gd fmla="*/ 193137 w 772417" name="connsiteX4"/>
                <a:gd fmla="*/ 51798 h 772417" name="connsiteY4"/>
                <a:gd fmla="*/ 413083 w 772417" name="connsiteX5"/>
                <a:gd fmla="*/ 962 h 772417"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72417" w="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bg1"/>
                </a:solidFill>
                <a:effectLst>
                  <a:outerShdw algn="tl" blurRad="38100" dir="2700000" dist="38100">
                    <a:srgbClr val="000000">
                      <a:alpha val="43137"/>
                    </a:srgbClr>
                  </a:outerShdw>
                </a:effectLst>
                <a:latin charset="0" pitchFamily="50" typeface="DIN-BoldItalic"/>
              </a:endParaRPr>
            </a:p>
          </p:txBody>
        </p:sp>
        <p:sp>
          <p:nvSpPr>
            <p:cNvPr id="64" name="KSO_Shape"/>
            <p:cNvSpPr/>
            <p:nvPr/>
          </p:nvSpPr>
          <p:spPr>
            <a:xfrm>
              <a:off x="4657585" y="2668446"/>
              <a:ext cx="266207" cy="269974"/>
            </a:xfrm>
            <a:custGeom>
              <a:gdLst>
                <a:gd fmla="*/ 150612 w 405200" name="connsiteX0"/>
                <a:gd fmla="*/ 52389 h 413075" name="connsiteY0"/>
                <a:gd fmla="*/ 52389 w 405200" name="connsiteX1"/>
                <a:gd fmla="*/ 150612 h 413075" name="connsiteY1"/>
                <a:gd fmla="*/ 150612 w 405200" name="connsiteX2"/>
                <a:gd fmla="*/ 248836 h 413075" name="connsiteY2"/>
                <a:gd fmla="*/ 248836 w 405200" name="connsiteX3"/>
                <a:gd fmla="*/ 150612 h 413075" name="connsiteY3"/>
                <a:gd fmla="*/ 150612 w 405200" name="connsiteX4"/>
                <a:gd fmla="*/ 52389 h 413075" name="connsiteY4"/>
                <a:gd fmla="*/ 150612 w 405200" name="connsiteX5"/>
                <a:gd fmla="*/ 0 h 413075" name="connsiteY5"/>
                <a:gd fmla="*/ 301225 w 405200" name="connsiteX6"/>
                <a:gd fmla="*/ 150612 h 413075" name="connsiteY6"/>
                <a:gd fmla="*/ 276789 w 405200" name="connsiteX7"/>
                <a:gd fmla="*/ 232452 h 413075" name="connsiteY7"/>
                <a:gd fmla="*/ 279486 w 405200" name="connsiteX8"/>
                <a:gd fmla="*/ 234307 h 413075" name="connsiteY8"/>
                <a:gd fmla="*/ 395404 w 405200" name="connsiteX9"/>
                <a:gd fmla="*/ 354065 h 413075" name="connsiteY9"/>
                <a:gd fmla="*/ 394603 w 405200" name="connsiteX10"/>
                <a:gd fmla="*/ 403280 h 413075" name="connsiteY10"/>
                <a:gd fmla="*/ 345389 w 405200" name="connsiteX11"/>
                <a:gd fmla="*/ 402478 h 413075" name="connsiteY11"/>
                <a:gd fmla="*/ 229470 w 405200" name="connsiteX12"/>
                <a:gd fmla="*/ 282720 h 413075" name="connsiteY12"/>
                <a:gd fmla="*/ 227420 w 405200" name="connsiteX13"/>
                <a:gd fmla="*/ 279520 h 413075" name="connsiteY13"/>
                <a:gd fmla="*/ 150612 w 405200" name="connsiteX14"/>
                <a:gd fmla="*/ 301225 h 413075" name="connsiteY14"/>
                <a:gd fmla="*/ 0 w 405200" name="connsiteX15"/>
                <a:gd fmla="*/ 150612 h 413075" name="connsiteY15"/>
                <a:gd fmla="*/ 150612 w 405200" name="connsiteX16"/>
                <a:gd fmla="*/ 0 h 413075"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413075" w="405200">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contourW="12700">
                <a:contourClr>
                  <a:srgbClr val="FFFFFF"/>
                </a:contourClr>
              </a:sp3d>
            </a:bodyPr>
            <a:lstStyle/>
            <a:p>
              <a:pPr algn="ctr">
                <a:defRPr/>
              </a:pPr>
              <a:endParaRPr altLang="en-US" lang="zh-CN" sz="1400">
                <a:solidFill>
                  <a:srgbClr val="FFFFFF"/>
                </a:solidFill>
                <a:latin charset="-122" panose="02010600040101010101" pitchFamily="2" typeface="华文中宋"/>
                <a:ea charset="-122" panose="02010600040101010101" pitchFamily="2" typeface="华文中宋"/>
              </a:endParaRPr>
            </a:p>
          </p:txBody>
        </p:sp>
      </p:grpSp>
      <p:sp>
        <p:nvSpPr>
          <p:cNvPr id="65" name="矩形 64"/>
          <p:cNvSpPr/>
          <p:nvPr/>
        </p:nvSpPr>
        <p:spPr>
          <a:xfrm>
            <a:off x="1892722" y="2284517"/>
            <a:ext cx="2468880" cy="914400"/>
          </a:xfrm>
          <a:prstGeom prst="rect">
            <a:avLst/>
          </a:prstGeom>
        </p:spPr>
        <p:txBody>
          <a:bodyPr wrap="none">
            <a:spAutoFit/>
          </a:bodyPr>
          <a:lstStyle/>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在此输入详细文字介绍</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和详细信息。</a:t>
            </a:r>
          </a:p>
        </p:txBody>
      </p:sp>
      <p:sp>
        <p:nvSpPr>
          <p:cNvPr id="66" name="矩形 65"/>
          <p:cNvSpPr/>
          <p:nvPr/>
        </p:nvSpPr>
        <p:spPr>
          <a:xfrm>
            <a:off x="1604690" y="3861048"/>
            <a:ext cx="2468880" cy="914400"/>
          </a:xfrm>
          <a:prstGeom prst="rect">
            <a:avLst/>
          </a:prstGeom>
        </p:spPr>
        <p:txBody>
          <a:bodyPr wrap="none">
            <a:spAutoFit/>
          </a:bodyPr>
          <a:lstStyle/>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在此输入详细文字介绍</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和详细信息。</a:t>
            </a:r>
          </a:p>
        </p:txBody>
      </p:sp>
      <p:sp>
        <p:nvSpPr>
          <p:cNvPr id="67" name="矩形 66"/>
          <p:cNvSpPr/>
          <p:nvPr/>
        </p:nvSpPr>
        <p:spPr>
          <a:xfrm>
            <a:off x="7869386" y="2276872"/>
            <a:ext cx="2468880" cy="914400"/>
          </a:xfrm>
          <a:prstGeom prst="rect">
            <a:avLst/>
          </a:prstGeom>
        </p:spPr>
        <p:txBody>
          <a:bodyPr wrap="none">
            <a:spAutoFit/>
          </a:bodyPr>
          <a:lstStyle/>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在此输入详细文字介绍</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和详细信息。</a:t>
            </a:r>
          </a:p>
        </p:txBody>
      </p:sp>
      <p:sp>
        <p:nvSpPr>
          <p:cNvPr id="68" name="矩形 67"/>
          <p:cNvSpPr/>
          <p:nvPr/>
        </p:nvSpPr>
        <p:spPr>
          <a:xfrm>
            <a:off x="8049596" y="3853404"/>
            <a:ext cx="2468880" cy="914400"/>
          </a:xfrm>
          <a:prstGeom prst="rect">
            <a:avLst/>
          </a:prstGeom>
        </p:spPr>
        <p:txBody>
          <a:bodyPr wrap="none">
            <a:spAutoFit/>
          </a:bodyPr>
          <a:lstStyle/>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在此输入详细文字介绍</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和详细信息。</a:t>
            </a:r>
          </a:p>
        </p:txBody>
      </p:sp>
      <p:sp>
        <p:nvSpPr>
          <p:cNvPr id="69" name="矩形 68"/>
          <p:cNvSpPr/>
          <p:nvPr/>
        </p:nvSpPr>
        <p:spPr>
          <a:xfrm>
            <a:off x="4845049" y="692696"/>
            <a:ext cx="2468880" cy="914400"/>
          </a:xfrm>
          <a:prstGeom prst="rect">
            <a:avLst/>
          </a:prstGeom>
        </p:spPr>
        <p:txBody>
          <a:bodyPr wrap="none">
            <a:spAutoFit/>
          </a:bodyPr>
          <a:lstStyle/>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点击输入标题</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在此输入详细文字介绍</a:t>
            </a:r>
          </a:p>
          <a:p>
            <a:pPr algn="ctr">
              <a:spcBef>
                <a:spcPct val="0"/>
              </a:spcBef>
              <a:buFont charset="0" panose="020b0604020202020204" pitchFamily="34" typeface="Arial"/>
              <a:buNone/>
            </a:pPr>
            <a:r>
              <a:rPr altLang="en-US" b="1" lang="zh-CN" smtClean="0">
                <a:solidFill>
                  <a:srgbClr val="C00000"/>
                </a:solidFill>
                <a:latin charset="-122" panose="020b0503020204020204" typeface="微软雅黑"/>
                <a:ea charset="-122" panose="020b0503020204020204" typeface="微软雅黑"/>
                <a:cs charset="0" panose="020b0604020202020204" pitchFamily="34" typeface="Arial"/>
              </a:rPr>
              <a:t>和详细信息。</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2"/>
                                        </p:tgtEl>
                                        <p:attrNameLst>
                                          <p:attrName>style.visibility</p:attrName>
                                        </p:attrNameLst>
                                      </p:cBhvr>
                                      <p:to>
                                        <p:strVal val="visible"/>
                                      </p:to>
                                    </p:set>
                                    <p:animEffect filter="fade" transition="in">
                                      <p:cBhvr>
                                        <p:cTn dur="1000" id="7"/>
                                        <p:tgtEl>
                                          <p:spTgt spid="42"/>
                                        </p:tgtEl>
                                      </p:cBhvr>
                                    </p:animEffect>
                                    <p:anim calcmode="lin" valueType="num">
                                      <p:cBhvr>
                                        <p:cTn dur="1000" fill="hold" id="8"/>
                                        <p:tgtEl>
                                          <p:spTgt spid="42"/>
                                        </p:tgtEl>
                                        <p:attrNameLst>
                                          <p:attrName>ppt_x</p:attrName>
                                        </p:attrNameLst>
                                      </p:cBhvr>
                                      <p:tavLst>
                                        <p:tav tm="0">
                                          <p:val>
                                            <p:strVal val="#ppt_x"/>
                                          </p:val>
                                        </p:tav>
                                        <p:tav tm="100000">
                                          <p:val>
                                            <p:strVal val="#ppt_x"/>
                                          </p:val>
                                        </p:tav>
                                      </p:tavLst>
                                    </p:anim>
                                    <p:anim calcmode="lin" valueType="num">
                                      <p:cBhvr>
                                        <p:cTn dur="1000" fill="hold" id="9"/>
                                        <p:tgtEl>
                                          <p:spTgt spid="4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 presetSubtype="1">
                                  <p:stCondLst>
                                    <p:cond delay="0"/>
                                  </p:stCondLst>
                                  <p:childTnLst>
                                    <p:set>
                                      <p:cBhvr>
                                        <p:cTn dur="1" fill="hold" id="12">
                                          <p:stCondLst>
                                            <p:cond delay="0"/>
                                          </p:stCondLst>
                                        </p:cTn>
                                        <p:tgtEl>
                                          <p:spTgt spid="49"/>
                                        </p:tgtEl>
                                        <p:attrNameLst>
                                          <p:attrName>style.visibility</p:attrName>
                                        </p:attrNameLst>
                                      </p:cBhvr>
                                      <p:to>
                                        <p:strVal val="visible"/>
                                      </p:to>
                                    </p:set>
                                    <p:anim calcmode="lin" valueType="num">
                                      <p:cBhvr additive="base">
                                        <p:cTn dur="500" fill="hold" id="13"/>
                                        <p:tgtEl>
                                          <p:spTgt spid="49"/>
                                        </p:tgtEl>
                                        <p:attrNameLst>
                                          <p:attrName>ppt_x</p:attrName>
                                        </p:attrNameLst>
                                      </p:cBhvr>
                                      <p:tavLst>
                                        <p:tav tm="0">
                                          <p:val>
                                            <p:strVal val="#ppt_x"/>
                                          </p:val>
                                        </p:tav>
                                        <p:tav tm="100000">
                                          <p:val>
                                            <p:strVal val="#ppt_x"/>
                                          </p:val>
                                        </p:tav>
                                      </p:tavLst>
                                    </p:anim>
                                    <p:anim calcmode="lin" valueType="num">
                                      <p:cBhvr additive="base">
                                        <p:cTn dur="500" fill="hold" id="14"/>
                                        <p:tgtEl>
                                          <p:spTgt spid="49"/>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500"/>
                            </p:stCondLst>
                            <p:childTnLst>
                              <p:par>
                                <p:cTn fill="hold" id="16" nodeType="afterEffect" presetClass="entr" presetID="26" presetSubtype="0">
                                  <p:stCondLst>
                                    <p:cond delay="0"/>
                                  </p:stCondLst>
                                  <p:childTnLst>
                                    <p:set>
                                      <p:cBhvr>
                                        <p:cTn dur="1" fill="hold" id="17">
                                          <p:stCondLst>
                                            <p:cond delay="0"/>
                                          </p:stCondLst>
                                        </p:cTn>
                                        <p:tgtEl>
                                          <p:spTgt spid="50"/>
                                        </p:tgtEl>
                                        <p:attrNameLst>
                                          <p:attrName>style.visibility</p:attrName>
                                        </p:attrNameLst>
                                      </p:cBhvr>
                                      <p:to>
                                        <p:strVal val="visible"/>
                                      </p:to>
                                    </p:set>
                                    <p:animEffect filter="wipe(down)" transition="in">
                                      <p:cBhvr>
                                        <p:cTn dur="290" id="18">
                                          <p:stCondLst>
                                            <p:cond delay="0"/>
                                          </p:stCondLst>
                                        </p:cTn>
                                        <p:tgtEl>
                                          <p:spTgt spid="50"/>
                                        </p:tgtEl>
                                      </p:cBhvr>
                                    </p:animEffect>
                                    <p:anim calcmode="lin" valueType="num">
                                      <p:cBhvr>
                                        <p:cTn dur="911" id="19"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dur="332" id="20" tmFilter="0.0,0.0; 0.25,0.07; 0.50,0.2; 0.75,0.467; 1.0,1.0">
                                          <p:stCondLst>
                                            <p:cond delay="0"/>
                                          </p:stCondLst>
                                        </p:cTn>
                                        <p:tgtEl>
                                          <p:spTgt spid="50"/>
                                        </p:tgtEl>
                                        <p:attrNameLst>
                                          <p:attrName>ppt_y</p:attrName>
                                        </p:attrNameLst>
                                      </p:cBhvr>
                                      <p:tavLst>
                                        <p:tav fmla="#ppt_y-sin(pi*$)/3" tm="0">
                                          <p:val>
                                            <p:fltVal val="0.5"/>
                                          </p:val>
                                        </p:tav>
                                        <p:tav tm="100000">
                                          <p:val>
                                            <p:fltVal val="1"/>
                                          </p:val>
                                        </p:tav>
                                      </p:tavLst>
                                    </p:anim>
                                    <p:anim calcmode="lin" valueType="num">
                                      <p:cBhvr>
                                        <p:cTn dur="332" id="21" tmFilter="0, 0; 0.125,0.2665; 0.25,0.4; 0.375,0.465; 0.5,0.5;  0.625,0.535; 0.75,0.6; 0.875,0.7335; 1,1">
                                          <p:stCondLst>
                                            <p:cond delay="332"/>
                                          </p:stCondLst>
                                        </p:cTn>
                                        <p:tgtEl>
                                          <p:spTgt spid="50"/>
                                        </p:tgtEl>
                                        <p:attrNameLst>
                                          <p:attrName>ppt_y</p:attrName>
                                        </p:attrNameLst>
                                      </p:cBhvr>
                                      <p:tavLst>
                                        <p:tav fmla="#ppt_y-sin(pi*$)/9" tm="0">
                                          <p:val>
                                            <p:fltVal val="0"/>
                                          </p:val>
                                        </p:tav>
                                        <p:tav tm="100000">
                                          <p:val>
                                            <p:fltVal val="1"/>
                                          </p:val>
                                        </p:tav>
                                      </p:tavLst>
                                    </p:anim>
                                    <p:anim calcmode="lin" valueType="num">
                                      <p:cBhvr>
                                        <p:cTn dur="166" id="22" tmFilter="0, 0; 0.125,0.2665; 0.25,0.4; 0.375,0.465; 0.5,0.5;  0.625,0.535; 0.75,0.6; 0.875,0.7335; 1,1">
                                          <p:stCondLst>
                                            <p:cond delay="662"/>
                                          </p:stCondLst>
                                        </p:cTn>
                                        <p:tgtEl>
                                          <p:spTgt spid="50"/>
                                        </p:tgtEl>
                                        <p:attrNameLst>
                                          <p:attrName>ppt_y</p:attrName>
                                        </p:attrNameLst>
                                      </p:cBhvr>
                                      <p:tavLst>
                                        <p:tav fmla="#ppt_y-sin(pi*$)/27" tm="0">
                                          <p:val>
                                            <p:fltVal val="0"/>
                                          </p:val>
                                        </p:tav>
                                        <p:tav tm="100000">
                                          <p:val>
                                            <p:fltVal val="1"/>
                                          </p:val>
                                        </p:tav>
                                      </p:tavLst>
                                    </p:anim>
                                    <p:anim calcmode="lin" valueType="num">
                                      <p:cBhvr>
                                        <p:cTn dur="82" id="23" tmFilter="0, 0; 0.125,0.2665; 0.25,0.4; 0.375,0.465; 0.5,0.5;  0.625,0.535; 0.75,0.6; 0.875,0.7335; 1,1">
                                          <p:stCondLst>
                                            <p:cond delay="828"/>
                                          </p:stCondLst>
                                        </p:cTn>
                                        <p:tgtEl>
                                          <p:spTgt spid="50"/>
                                        </p:tgtEl>
                                        <p:attrNameLst>
                                          <p:attrName>ppt_y</p:attrName>
                                        </p:attrNameLst>
                                      </p:cBhvr>
                                      <p:tavLst>
                                        <p:tav fmla="#ppt_y-sin(pi*$)/81" tm="0">
                                          <p:val>
                                            <p:fltVal val="0"/>
                                          </p:val>
                                        </p:tav>
                                        <p:tav tm="100000">
                                          <p:val>
                                            <p:fltVal val="1"/>
                                          </p:val>
                                        </p:tav>
                                      </p:tavLst>
                                    </p:anim>
                                    <p:animScale>
                                      <p:cBhvr>
                                        <p:cTn dur="13" id="24">
                                          <p:stCondLst>
                                            <p:cond delay="325"/>
                                          </p:stCondLst>
                                        </p:cTn>
                                        <p:tgtEl>
                                          <p:spTgt spid="50"/>
                                        </p:tgtEl>
                                      </p:cBhvr>
                                      <p:to x="100000" y="60000"/>
                                    </p:animScale>
                                    <p:animScale>
                                      <p:cBhvr>
                                        <p:cTn decel="50000" dur="83" id="25">
                                          <p:stCondLst>
                                            <p:cond delay="338"/>
                                          </p:stCondLst>
                                        </p:cTn>
                                        <p:tgtEl>
                                          <p:spTgt spid="50"/>
                                        </p:tgtEl>
                                      </p:cBhvr>
                                      <p:to x="100000" y="100000"/>
                                    </p:animScale>
                                    <p:animScale>
                                      <p:cBhvr>
                                        <p:cTn dur="13" id="26">
                                          <p:stCondLst>
                                            <p:cond delay="656"/>
                                          </p:stCondLst>
                                        </p:cTn>
                                        <p:tgtEl>
                                          <p:spTgt spid="50"/>
                                        </p:tgtEl>
                                      </p:cBhvr>
                                      <p:to x="100000" y="80000"/>
                                    </p:animScale>
                                    <p:animScale>
                                      <p:cBhvr>
                                        <p:cTn decel="50000" dur="83" id="27">
                                          <p:stCondLst>
                                            <p:cond delay="669"/>
                                          </p:stCondLst>
                                        </p:cTn>
                                        <p:tgtEl>
                                          <p:spTgt spid="50"/>
                                        </p:tgtEl>
                                      </p:cBhvr>
                                      <p:to x="100000" y="100000"/>
                                    </p:animScale>
                                    <p:animScale>
                                      <p:cBhvr>
                                        <p:cTn dur="13" id="28">
                                          <p:stCondLst>
                                            <p:cond delay="821"/>
                                          </p:stCondLst>
                                        </p:cTn>
                                        <p:tgtEl>
                                          <p:spTgt spid="50"/>
                                        </p:tgtEl>
                                      </p:cBhvr>
                                      <p:to x="100000" y="90000"/>
                                    </p:animScale>
                                    <p:animScale>
                                      <p:cBhvr>
                                        <p:cTn decel="50000" dur="83" id="29">
                                          <p:stCondLst>
                                            <p:cond delay="834"/>
                                          </p:stCondLst>
                                        </p:cTn>
                                        <p:tgtEl>
                                          <p:spTgt spid="50"/>
                                        </p:tgtEl>
                                      </p:cBhvr>
                                      <p:to x="100000" y="100000"/>
                                    </p:animScale>
                                    <p:animScale>
                                      <p:cBhvr>
                                        <p:cTn dur="13" id="30">
                                          <p:stCondLst>
                                            <p:cond delay="904"/>
                                          </p:stCondLst>
                                        </p:cTn>
                                        <p:tgtEl>
                                          <p:spTgt spid="50"/>
                                        </p:tgtEl>
                                      </p:cBhvr>
                                      <p:to x="100000" y="95000"/>
                                    </p:animScale>
                                    <p:animScale>
                                      <p:cBhvr>
                                        <p:cTn decel="50000" dur="83" id="31">
                                          <p:stCondLst>
                                            <p:cond delay="917"/>
                                          </p:stCondLst>
                                        </p:cTn>
                                        <p:tgtEl>
                                          <p:spTgt spid="50"/>
                                        </p:tgtEl>
                                      </p:cBhvr>
                                      <p:to x="100000" y="100000"/>
                                    </p:animScale>
                                  </p:childTnLst>
                                </p:cTn>
                              </p:par>
                            </p:childTnLst>
                          </p:cTn>
                        </p:par>
                        <p:par>
                          <p:cTn fill="hold" id="32" nodeType="afterGroup">
                            <p:stCondLst>
                              <p:cond delay="2500"/>
                            </p:stCondLst>
                            <p:childTnLst>
                              <p:par>
                                <p:cTn fill="hold" id="33" nodeType="afterEffect" presetClass="entr" presetID="26" presetSubtype="0">
                                  <p:stCondLst>
                                    <p:cond delay="0"/>
                                  </p:stCondLst>
                                  <p:childTnLst>
                                    <p:set>
                                      <p:cBhvr>
                                        <p:cTn dur="1" fill="hold" id="34">
                                          <p:stCondLst>
                                            <p:cond delay="0"/>
                                          </p:stCondLst>
                                        </p:cTn>
                                        <p:tgtEl>
                                          <p:spTgt spid="59"/>
                                        </p:tgtEl>
                                        <p:attrNameLst>
                                          <p:attrName>style.visibility</p:attrName>
                                        </p:attrNameLst>
                                      </p:cBhvr>
                                      <p:to>
                                        <p:strVal val="visible"/>
                                      </p:to>
                                    </p:set>
                                    <p:animEffect filter="wipe(down)" transition="in">
                                      <p:cBhvr>
                                        <p:cTn dur="290" id="35">
                                          <p:stCondLst>
                                            <p:cond delay="0"/>
                                          </p:stCondLst>
                                        </p:cTn>
                                        <p:tgtEl>
                                          <p:spTgt spid="59"/>
                                        </p:tgtEl>
                                      </p:cBhvr>
                                    </p:animEffect>
                                    <p:anim calcmode="lin" valueType="num">
                                      <p:cBhvr>
                                        <p:cTn dur="911" id="36"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dur="332" id="37" tmFilter="0.0,0.0; 0.25,0.07; 0.50,0.2; 0.75,0.467; 1.0,1.0">
                                          <p:stCondLst>
                                            <p:cond delay="0"/>
                                          </p:stCondLst>
                                        </p:cTn>
                                        <p:tgtEl>
                                          <p:spTgt spid="59"/>
                                        </p:tgtEl>
                                        <p:attrNameLst>
                                          <p:attrName>ppt_y</p:attrName>
                                        </p:attrNameLst>
                                      </p:cBhvr>
                                      <p:tavLst>
                                        <p:tav fmla="#ppt_y-sin(pi*$)/3" tm="0">
                                          <p:val>
                                            <p:fltVal val="0.5"/>
                                          </p:val>
                                        </p:tav>
                                        <p:tav tm="100000">
                                          <p:val>
                                            <p:fltVal val="1"/>
                                          </p:val>
                                        </p:tav>
                                      </p:tavLst>
                                    </p:anim>
                                    <p:anim calcmode="lin" valueType="num">
                                      <p:cBhvr>
                                        <p:cTn dur="332" id="38" tmFilter="0, 0; 0.125,0.2665; 0.25,0.4; 0.375,0.465; 0.5,0.5;  0.625,0.535; 0.75,0.6; 0.875,0.7335; 1,1">
                                          <p:stCondLst>
                                            <p:cond delay="332"/>
                                          </p:stCondLst>
                                        </p:cTn>
                                        <p:tgtEl>
                                          <p:spTgt spid="59"/>
                                        </p:tgtEl>
                                        <p:attrNameLst>
                                          <p:attrName>ppt_y</p:attrName>
                                        </p:attrNameLst>
                                      </p:cBhvr>
                                      <p:tavLst>
                                        <p:tav fmla="#ppt_y-sin(pi*$)/9" tm="0">
                                          <p:val>
                                            <p:fltVal val="0"/>
                                          </p:val>
                                        </p:tav>
                                        <p:tav tm="100000">
                                          <p:val>
                                            <p:fltVal val="1"/>
                                          </p:val>
                                        </p:tav>
                                      </p:tavLst>
                                    </p:anim>
                                    <p:anim calcmode="lin" valueType="num">
                                      <p:cBhvr>
                                        <p:cTn dur="166" id="39" tmFilter="0, 0; 0.125,0.2665; 0.25,0.4; 0.375,0.465; 0.5,0.5;  0.625,0.535; 0.75,0.6; 0.875,0.7335; 1,1">
                                          <p:stCondLst>
                                            <p:cond delay="662"/>
                                          </p:stCondLst>
                                        </p:cTn>
                                        <p:tgtEl>
                                          <p:spTgt spid="59"/>
                                        </p:tgtEl>
                                        <p:attrNameLst>
                                          <p:attrName>ppt_y</p:attrName>
                                        </p:attrNameLst>
                                      </p:cBhvr>
                                      <p:tavLst>
                                        <p:tav fmla="#ppt_y-sin(pi*$)/27" tm="0">
                                          <p:val>
                                            <p:fltVal val="0"/>
                                          </p:val>
                                        </p:tav>
                                        <p:tav tm="100000">
                                          <p:val>
                                            <p:fltVal val="1"/>
                                          </p:val>
                                        </p:tav>
                                      </p:tavLst>
                                    </p:anim>
                                    <p:anim calcmode="lin" valueType="num">
                                      <p:cBhvr>
                                        <p:cTn dur="82" id="40" tmFilter="0, 0; 0.125,0.2665; 0.25,0.4; 0.375,0.465; 0.5,0.5;  0.625,0.535; 0.75,0.6; 0.875,0.7335; 1,1">
                                          <p:stCondLst>
                                            <p:cond delay="828"/>
                                          </p:stCondLst>
                                        </p:cTn>
                                        <p:tgtEl>
                                          <p:spTgt spid="59"/>
                                        </p:tgtEl>
                                        <p:attrNameLst>
                                          <p:attrName>ppt_y</p:attrName>
                                        </p:attrNameLst>
                                      </p:cBhvr>
                                      <p:tavLst>
                                        <p:tav fmla="#ppt_y-sin(pi*$)/81" tm="0">
                                          <p:val>
                                            <p:fltVal val="0"/>
                                          </p:val>
                                        </p:tav>
                                        <p:tav tm="100000">
                                          <p:val>
                                            <p:fltVal val="1"/>
                                          </p:val>
                                        </p:tav>
                                      </p:tavLst>
                                    </p:anim>
                                    <p:animScale>
                                      <p:cBhvr>
                                        <p:cTn dur="13" id="41">
                                          <p:stCondLst>
                                            <p:cond delay="325"/>
                                          </p:stCondLst>
                                        </p:cTn>
                                        <p:tgtEl>
                                          <p:spTgt spid="59"/>
                                        </p:tgtEl>
                                      </p:cBhvr>
                                      <p:to x="100000" y="60000"/>
                                    </p:animScale>
                                    <p:animScale>
                                      <p:cBhvr>
                                        <p:cTn decel="50000" dur="83" id="42">
                                          <p:stCondLst>
                                            <p:cond delay="338"/>
                                          </p:stCondLst>
                                        </p:cTn>
                                        <p:tgtEl>
                                          <p:spTgt spid="59"/>
                                        </p:tgtEl>
                                      </p:cBhvr>
                                      <p:to x="100000" y="100000"/>
                                    </p:animScale>
                                    <p:animScale>
                                      <p:cBhvr>
                                        <p:cTn dur="13" id="43">
                                          <p:stCondLst>
                                            <p:cond delay="656"/>
                                          </p:stCondLst>
                                        </p:cTn>
                                        <p:tgtEl>
                                          <p:spTgt spid="59"/>
                                        </p:tgtEl>
                                      </p:cBhvr>
                                      <p:to x="100000" y="80000"/>
                                    </p:animScale>
                                    <p:animScale>
                                      <p:cBhvr>
                                        <p:cTn decel="50000" dur="83" id="44">
                                          <p:stCondLst>
                                            <p:cond delay="669"/>
                                          </p:stCondLst>
                                        </p:cTn>
                                        <p:tgtEl>
                                          <p:spTgt spid="59"/>
                                        </p:tgtEl>
                                      </p:cBhvr>
                                      <p:to x="100000" y="100000"/>
                                    </p:animScale>
                                    <p:animScale>
                                      <p:cBhvr>
                                        <p:cTn dur="13" id="45">
                                          <p:stCondLst>
                                            <p:cond delay="821"/>
                                          </p:stCondLst>
                                        </p:cTn>
                                        <p:tgtEl>
                                          <p:spTgt spid="59"/>
                                        </p:tgtEl>
                                      </p:cBhvr>
                                      <p:to x="100000" y="90000"/>
                                    </p:animScale>
                                    <p:animScale>
                                      <p:cBhvr>
                                        <p:cTn decel="50000" dur="83" id="46">
                                          <p:stCondLst>
                                            <p:cond delay="834"/>
                                          </p:stCondLst>
                                        </p:cTn>
                                        <p:tgtEl>
                                          <p:spTgt spid="59"/>
                                        </p:tgtEl>
                                      </p:cBhvr>
                                      <p:to x="100000" y="100000"/>
                                    </p:animScale>
                                    <p:animScale>
                                      <p:cBhvr>
                                        <p:cTn dur="13" id="47">
                                          <p:stCondLst>
                                            <p:cond delay="904"/>
                                          </p:stCondLst>
                                        </p:cTn>
                                        <p:tgtEl>
                                          <p:spTgt spid="59"/>
                                        </p:tgtEl>
                                      </p:cBhvr>
                                      <p:to x="100000" y="95000"/>
                                    </p:animScale>
                                    <p:animScale>
                                      <p:cBhvr>
                                        <p:cTn decel="50000" dur="83" id="48">
                                          <p:stCondLst>
                                            <p:cond delay="917"/>
                                          </p:stCondLst>
                                        </p:cTn>
                                        <p:tgtEl>
                                          <p:spTgt spid="59"/>
                                        </p:tgtEl>
                                      </p:cBhvr>
                                      <p:to x="100000" y="100000"/>
                                    </p:animScale>
                                  </p:childTnLst>
                                </p:cTn>
                              </p:par>
                            </p:childTnLst>
                          </p:cTn>
                        </p:par>
                        <p:par>
                          <p:cTn fill="hold" id="49" nodeType="afterGroup">
                            <p:stCondLst>
                              <p:cond delay="3500"/>
                            </p:stCondLst>
                            <p:childTnLst>
                              <p:par>
                                <p:cTn fill="hold" id="50" nodeType="afterEffect" presetClass="entr" presetID="26" presetSubtype="0">
                                  <p:stCondLst>
                                    <p:cond delay="0"/>
                                  </p:stCondLst>
                                  <p:childTnLst>
                                    <p:set>
                                      <p:cBhvr>
                                        <p:cTn dur="1" fill="hold" id="51">
                                          <p:stCondLst>
                                            <p:cond delay="0"/>
                                          </p:stCondLst>
                                        </p:cTn>
                                        <p:tgtEl>
                                          <p:spTgt spid="62"/>
                                        </p:tgtEl>
                                        <p:attrNameLst>
                                          <p:attrName>style.visibility</p:attrName>
                                        </p:attrNameLst>
                                      </p:cBhvr>
                                      <p:to>
                                        <p:strVal val="visible"/>
                                      </p:to>
                                    </p:set>
                                    <p:animEffect filter="wipe(down)" transition="in">
                                      <p:cBhvr>
                                        <p:cTn dur="290" id="52">
                                          <p:stCondLst>
                                            <p:cond delay="0"/>
                                          </p:stCondLst>
                                        </p:cTn>
                                        <p:tgtEl>
                                          <p:spTgt spid="62"/>
                                        </p:tgtEl>
                                      </p:cBhvr>
                                    </p:animEffect>
                                    <p:anim calcmode="lin" valueType="num">
                                      <p:cBhvr>
                                        <p:cTn dur="911" id="53"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dur="332" id="54" tmFilter="0.0,0.0; 0.25,0.07; 0.50,0.2; 0.75,0.467; 1.0,1.0">
                                          <p:stCondLst>
                                            <p:cond delay="0"/>
                                          </p:stCondLst>
                                        </p:cTn>
                                        <p:tgtEl>
                                          <p:spTgt spid="62"/>
                                        </p:tgtEl>
                                        <p:attrNameLst>
                                          <p:attrName>ppt_y</p:attrName>
                                        </p:attrNameLst>
                                      </p:cBhvr>
                                      <p:tavLst>
                                        <p:tav fmla="#ppt_y-sin(pi*$)/3" tm="0">
                                          <p:val>
                                            <p:fltVal val="0.5"/>
                                          </p:val>
                                        </p:tav>
                                        <p:tav tm="100000">
                                          <p:val>
                                            <p:fltVal val="1"/>
                                          </p:val>
                                        </p:tav>
                                      </p:tavLst>
                                    </p:anim>
                                    <p:anim calcmode="lin" valueType="num">
                                      <p:cBhvr>
                                        <p:cTn dur="332" id="55" tmFilter="0, 0; 0.125,0.2665; 0.25,0.4; 0.375,0.465; 0.5,0.5;  0.625,0.535; 0.75,0.6; 0.875,0.7335; 1,1">
                                          <p:stCondLst>
                                            <p:cond delay="332"/>
                                          </p:stCondLst>
                                        </p:cTn>
                                        <p:tgtEl>
                                          <p:spTgt spid="62"/>
                                        </p:tgtEl>
                                        <p:attrNameLst>
                                          <p:attrName>ppt_y</p:attrName>
                                        </p:attrNameLst>
                                      </p:cBhvr>
                                      <p:tavLst>
                                        <p:tav fmla="#ppt_y-sin(pi*$)/9" tm="0">
                                          <p:val>
                                            <p:fltVal val="0"/>
                                          </p:val>
                                        </p:tav>
                                        <p:tav tm="100000">
                                          <p:val>
                                            <p:fltVal val="1"/>
                                          </p:val>
                                        </p:tav>
                                      </p:tavLst>
                                    </p:anim>
                                    <p:anim calcmode="lin" valueType="num">
                                      <p:cBhvr>
                                        <p:cTn dur="166" id="56" tmFilter="0, 0; 0.125,0.2665; 0.25,0.4; 0.375,0.465; 0.5,0.5;  0.625,0.535; 0.75,0.6; 0.875,0.7335; 1,1">
                                          <p:stCondLst>
                                            <p:cond delay="662"/>
                                          </p:stCondLst>
                                        </p:cTn>
                                        <p:tgtEl>
                                          <p:spTgt spid="62"/>
                                        </p:tgtEl>
                                        <p:attrNameLst>
                                          <p:attrName>ppt_y</p:attrName>
                                        </p:attrNameLst>
                                      </p:cBhvr>
                                      <p:tavLst>
                                        <p:tav fmla="#ppt_y-sin(pi*$)/27" tm="0">
                                          <p:val>
                                            <p:fltVal val="0"/>
                                          </p:val>
                                        </p:tav>
                                        <p:tav tm="100000">
                                          <p:val>
                                            <p:fltVal val="1"/>
                                          </p:val>
                                        </p:tav>
                                      </p:tavLst>
                                    </p:anim>
                                    <p:anim calcmode="lin" valueType="num">
                                      <p:cBhvr>
                                        <p:cTn dur="82" id="57" tmFilter="0, 0; 0.125,0.2665; 0.25,0.4; 0.375,0.465; 0.5,0.5;  0.625,0.535; 0.75,0.6; 0.875,0.7335; 1,1">
                                          <p:stCondLst>
                                            <p:cond delay="828"/>
                                          </p:stCondLst>
                                        </p:cTn>
                                        <p:tgtEl>
                                          <p:spTgt spid="62"/>
                                        </p:tgtEl>
                                        <p:attrNameLst>
                                          <p:attrName>ppt_y</p:attrName>
                                        </p:attrNameLst>
                                      </p:cBhvr>
                                      <p:tavLst>
                                        <p:tav fmla="#ppt_y-sin(pi*$)/81" tm="0">
                                          <p:val>
                                            <p:fltVal val="0"/>
                                          </p:val>
                                        </p:tav>
                                        <p:tav tm="100000">
                                          <p:val>
                                            <p:fltVal val="1"/>
                                          </p:val>
                                        </p:tav>
                                      </p:tavLst>
                                    </p:anim>
                                    <p:animScale>
                                      <p:cBhvr>
                                        <p:cTn dur="13" id="58">
                                          <p:stCondLst>
                                            <p:cond delay="325"/>
                                          </p:stCondLst>
                                        </p:cTn>
                                        <p:tgtEl>
                                          <p:spTgt spid="62"/>
                                        </p:tgtEl>
                                      </p:cBhvr>
                                      <p:to x="100000" y="60000"/>
                                    </p:animScale>
                                    <p:animScale>
                                      <p:cBhvr>
                                        <p:cTn decel="50000" dur="83" id="59">
                                          <p:stCondLst>
                                            <p:cond delay="338"/>
                                          </p:stCondLst>
                                        </p:cTn>
                                        <p:tgtEl>
                                          <p:spTgt spid="62"/>
                                        </p:tgtEl>
                                      </p:cBhvr>
                                      <p:to x="100000" y="100000"/>
                                    </p:animScale>
                                    <p:animScale>
                                      <p:cBhvr>
                                        <p:cTn dur="13" id="60">
                                          <p:stCondLst>
                                            <p:cond delay="656"/>
                                          </p:stCondLst>
                                        </p:cTn>
                                        <p:tgtEl>
                                          <p:spTgt spid="62"/>
                                        </p:tgtEl>
                                      </p:cBhvr>
                                      <p:to x="100000" y="80000"/>
                                    </p:animScale>
                                    <p:animScale>
                                      <p:cBhvr>
                                        <p:cTn decel="50000" dur="83" id="61">
                                          <p:stCondLst>
                                            <p:cond delay="669"/>
                                          </p:stCondLst>
                                        </p:cTn>
                                        <p:tgtEl>
                                          <p:spTgt spid="62"/>
                                        </p:tgtEl>
                                      </p:cBhvr>
                                      <p:to x="100000" y="100000"/>
                                    </p:animScale>
                                    <p:animScale>
                                      <p:cBhvr>
                                        <p:cTn dur="13" id="62">
                                          <p:stCondLst>
                                            <p:cond delay="821"/>
                                          </p:stCondLst>
                                        </p:cTn>
                                        <p:tgtEl>
                                          <p:spTgt spid="62"/>
                                        </p:tgtEl>
                                      </p:cBhvr>
                                      <p:to x="100000" y="90000"/>
                                    </p:animScale>
                                    <p:animScale>
                                      <p:cBhvr>
                                        <p:cTn decel="50000" dur="83" id="63">
                                          <p:stCondLst>
                                            <p:cond delay="834"/>
                                          </p:stCondLst>
                                        </p:cTn>
                                        <p:tgtEl>
                                          <p:spTgt spid="62"/>
                                        </p:tgtEl>
                                      </p:cBhvr>
                                      <p:to x="100000" y="100000"/>
                                    </p:animScale>
                                    <p:animScale>
                                      <p:cBhvr>
                                        <p:cTn dur="13" id="64">
                                          <p:stCondLst>
                                            <p:cond delay="904"/>
                                          </p:stCondLst>
                                        </p:cTn>
                                        <p:tgtEl>
                                          <p:spTgt spid="62"/>
                                        </p:tgtEl>
                                      </p:cBhvr>
                                      <p:to x="100000" y="95000"/>
                                    </p:animScale>
                                    <p:animScale>
                                      <p:cBhvr>
                                        <p:cTn decel="50000" dur="83" id="65">
                                          <p:stCondLst>
                                            <p:cond delay="917"/>
                                          </p:stCondLst>
                                        </p:cTn>
                                        <p:tgtEl>
                                          <p:spTgt spid="62"/>
                                        </p:tgtEl>
                                      </p:cBhvr>
                                      <p:to x="100000" y="100000"/>
                                    </p:animScale>
                                  </p:childTnLst>
                                </p:cTn>
                              </p:par>
                            </p:childTnLst>
                          </p:cTn>
                        </p:par>
                        <p:par>
                          <p:cTn fill="hold" id="66" nodeType="afterGroup">
                            <p:stCondLst>
                              <p:cond delay="4500"/>
                            </p:stCondLst>
                            <p:childTnLst>
                              <p:par>
                                <p:cTn fill="hold" id="67" nodeType="afterEffect" presetClass="entr" presetID="26" presetSubtype="0">
                                  <p:stCondLst>
                                    <p:cond delay="0"/>
                                  </p:stCondLst>
                                  <p:childTnLst>
                                    <p:set>
                                      <p:cBhvr>
                                        <p:cTn dur="1" fill="hold" id="68">
                                          <p:stCondLst>
                                            <p:cond delay="0"/>
                                          </p:stCondLst>
                                        </p:cTn>
                                        <p:tgtEl>
                                          <p:spTgt spid="53"/>
                                        </p:tgtEl>
                                        <p:attrNameLst>
                                          <p:attrName>style.visibility</p:attrName>
                                        </p:attrNameLst>
                                      </p:cBhvr>
                                      <p:to>
                                        <p:strVal val="visible"/>
                                      </p:to>
                                    </p:set>
                                    <p:animEffect filter="wipe(down)" transition="in">
                                      <p:cBhvr>
                                        <p:cTn dur="290" id="69">
                                          <p:stCondLst>
                                            <p:cond delay="0"/>
                                          </p:stCondLst>
                                        </p:cTn>
                                        <p:tgtEl>
                                          <p:spTgt spid="53"/>
                                        </p:tgtEl>
                                      </p:cBhvr>
                                    </p:animEffect>
                                    <p:anim calcmode="lin" valueType="num">
                                      <p:cBhvr>
                                        <p:cTn dur="911" id="70"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dur="332" id="71" tmFilter="0.0,0.0; 0.25,0.07; 0.50,0.2; 0.75,0.467; 1.0,1.0">
                                          <p:stCondLst>
                                            <p:cond delay="0"/>
                                          </p:stCondLst>
                                        </p:cTn>
                                        <p:tgtEl>
                                          <p:spTgt spid="53"/>
                                        </p:tgtEl>
                                        <p:attrNameLst>
                                          <p:attrName>ppt_y</p:attrName>
                                        </p:attrNameLst>
                                      </p:cBhvr>
                                      <p:tavLst>
                                        <p:tav fmla="#ppt_y-sin(pi*$)/3" tm="0">
                                          <p:val>
                                            <p:fltVal val="0.5"/>
                                          </p:val>
                                        </p:tav>
                                        <p:tav tm="100000">
                                          <p:val>
                                            <p:fltVal val="1"/>
                                          </p:val>
                                        </p:tav>
                                      </p:tavLst>
                                    </p:anim>
                                    <p:anim calcmode="lin" valueType="num">
                                      <p:cBhvr>
                                        <p:cTn dur="332" id="72" tmFilter="0, 0; 0.125,0.2665; 0.25,0.4; 0.375,0.465; 0.5,0.5;  0.625,0.535; 0.75,0.6; 0.875,0.7335; 1,1">
                                          <p:stCondLst>
                                            <p:cond delay="332"/>
                                          </p:stCondLst>
                                        </p:cTn>
                                        <p:tgtEl>
                                          <p:spTgt spid="53"/>
                                        </p:tgtEl>
                                        <p:attrNameLst>
                                          <p:attrName>ppt_y</p:attrName>
                                        </p:attrNameLst>
                                      </p:cBhvr>
                                      <p:tavLst>
                                        <p:tav fmla="#ppt_y-sin(pi*$)/9" tm="0">
                                          <p:val>
                                            <p:fltVal val="0"/>
                                          </p:val>
                                        </p:tav>
                                        <p:tav tm="100000">
                                          <p:val>
                                            <p:fltVal val="1"/>
                                          </p:val>
                                        </p:tav>
                                      </p:tavLst>
                                    </p:anim>
                                    <p:anim calcmode="lin" valueType="num">
                                      <p:cBhvr>
                                        <p:cTn dur="166" id="73" tmFilter="0, 0; 0.125,0.2665; 0.25,0.4; 0.375,0.465; 0.5,0.5;  0.625,0.535; 0.75,0.6; 0.875,0.7335; 1,1">
                                          <p:stCondLst>
                                            <p:cond delay="662"/>
                                          </p:stCondLst>
                                        </p:cTn>
                                        <p:tgtEl>
                                          <p:spTgt spid="53"/>
                                        </p:tgtEl>
                                        <p:attrNameLst>
                                          <p:attrName>ppt_y</p:attrName>
                                        </p:attrNameLst>
                                      </p:cBhvr>
                                      <p:tavLst>
                                        <p:tav fmla="#ppt_y-sin(pi*$)/27" tm="0">
                                          <p:val>
                                            <p:fltVal val="0"/>
                                          </p:val>
                                        </p:tav>
                                        <p:tav tm="100000">
                                          <p:val>
                                            <p:fltVal val="1"/>
                                          </p:val>
                                        </p:tav>
                                      </p:tavLst>
                                    </p:anim>
                                    <p:anim calcmode="lin" valueType="num">
                                      <p:cBhvr>
                                        <p:cTn dur="82" id="74" tmFilter="0, 0; 0.125,0.2665; 0.25,0.4; 0.375,0.465; 0.5,0.5;  0.625,0.535; 0.75,0.6; 0.875,0.7335; 1,1">
                                          <p:stCondLst>
                                            <p:cond delay="828"/>
                                          </p:stCondLst>
                                        </p:cTn>
                                        <p:tgtEl>
                                          <p:spTgt spid="53"/>
                                        </p:tgtEl>
                                        <p:attrNameLst>
                                          <p:attrName>ppt_y</p:attrName>
                                        </p:attrNameLst>
                                      </p:cBhvr>
                                      <p:tavLst>
                                        <p:tav fmla="#ppt_y-sin(pi*$)/81" tm="0">
                                          <p:val>
                                            <p:fltVal val="0"/>
                                          </p:val>
                                        </p:tav>
                                        <p:tav tm="100000">
                                          <p:val>
                                            <p:fltVal val="1"/>
                                          </p:val>
                                        </p:tav>
                                      </p:tavLst>
                                    </p:anim>
                                    <p:animScale>
                                      <p:cBhvr>
                                        <p:cTn dur="13" id="75">
                                          <p:stCondLst>
                                            <p:cond delay="325"/>
                                          </p:stCondLst>
                                        </p:cTn>
                                        <p:tgtEl>
                                          <p:spTgt spid="53"/>
                                        </p:tgtEl>
                                      </p:cBhvr>
                                      <p:to x="100000" y="60000"/>
                                    </p:animScale>
                                    <p:animScale>
                                      <p:cBhvr>
                                        <p:cTn decel="50000" dur="83" id="76">
                                          <p:stCondLst>
                                            <p:cond delay="338"/>
                                          </p:stCondLst>
                                        </p:cTn>
                                        <p:tgtEl>
                                          <p:spTgt spid="53"/>
                                        </p:tgtEl>
                                      </p:cBhvr>
                                      <p:to x="100000" y="100000"/>
                                    </p:animScale>
                                    <p:animScale>
                                      <p:cBhvr>
                                        <p:cTn dur="13" id="77">
                                          <p:stCondLst>
                                            <p:cond delay="656"/>
                                          </p:stCondLst>
                                        </p:cTn>
                                        <p:tgtEl>
                                          <p:spTgt spid="53"/>
                                        </p:tgtEl>
                                      </p:cBhvr>
                                      <p:to x="100000" y="80000"/>
                                    </p:animScale>
                                    <p:animScale>
                                      <p:cBhvr>
                                        <p:cTn decel="50000" dur="83" id="78">
                                          <p:stCondLst>
                                            <p:cond delay="669"/>
                                          </p:stCondLst>
                                        </p:cTn>
                                        <p:tgtEl>
                                          <p:spTgt spid="53"/>
                                        </p:tgtEl>
                                      </p:cBhvr>
                                      <p:to x="100000" y="100000"/>
                                    </p:animScale>
                                    <p:animScale>
                                      <p:cBhvr>
                                        <p:cTn dur="13" id="79">
                                          <p:stCondLst>
                                            <p:cond delay="821"/>
                                          </p:stCondLst>
                                        </p:cTn>
                                        <p:tgtEl>
                                          <p:spTgt spid="53"/>
                                        </p:tgtEl>
                                      </p:cBhvr>
                                      <p:to x="100000" y="90000"/>
                                    </p:animScale>
                                    <p:animScale>
                                      <p:cBhvr>
                                        <p:cTn decel="50000" dur="83" id="80">
                                          <p:stCondLst>
                                            <p:cond delay="834"/>
                                          </p:stCondLst>
                                        </p:cTn>
                                        <p:tgtEl>
                                          <p:spTgt spid="53"/>
                                        </p:tgtEl>
                                      </p:cBhvr>
                                      <p:to x="100000" y="100000"/>
                                    </p:animScale>
                                    <p:animScale>
                                      <p:cBhvr>
                                        <p:cTn dur="13" id="81">
                                          <p:stCondLst>
                                            <p:cond delay="904"/>
                                          </p:stCondLst>
                                        </p:cTn>
                                        <p:tgtEl>
                                          <p:spTgt spid="53"/>
                                        </p:tgtEl>
                                      </p:cBhvr>
                                      <p:to x="100000" y="95000"/>
                                    </p:animScale>
                                    <p:animScale>
                                      <p:cBhvr>
                                        <p:cTn decel="50000" dur="83" id="82">
                                          <p:stCondLst>
                                            <p:cond delay="917"/>
                                          </p:stCondLst>
                                        </p:cTn>
                                        <p:tgtEl>
                                          <p:spTgt spid="53"/>
                                        </p:tgtEl>
                                      </p:cBhvr>
                                      <p:to x="100000" y="100000"/>
                                    </p:animScale>
                                  </p:childTnLst>
                                </p:cTn>
                              </p:par>
                            </p:childTnLst>
                          </p:cTn>
                        </p:par>
                        <p:par>
                          <p:cTn fill="hold" id="83" nodeType="afterGroup">
                            <p:stCondLst>
                              <p:cond delay="5500"/>
                            </p:stCondLst>
                            <p:childTnLst>
                              <p:par>
                                <p:cTn fill="hold" id="84" nodeType="afterEffect" presetClass="entr" presetID="26" presetSubtype="0">
                                  <p:stCondLst>
                                    <p:cond delay="0"/>
                                  </p:stCondLst>
                                  <p:childTnLst>
                                    <p:set>
                                      <p:cBhvr>
                                        <p:cTn dur="1" fill="hold" id="85">
                                          <p:stCondLst>
                                            <p:cond delay="0"/>
                                          </p:stCondLst>
                                        </p:cTn>
                                        <p:tgtEl>
                                          <p:spTgt spid="56"/>
                                        </p:tgtEl>
                                        <p:attrNameLst>
                                          <p:attrName>style.visibility</p:attrName>
                                        </p:attrNameLst>
                                      </p:cBhvr>
                                      <p:to>
                                        <p:strVal val="visible"/>
                                      </p:to>
                                    </p:set>
                                    <p:animEffect filter="wipe(down)" transition="in">
                                      <p:cBhvr>
                                        <p:cTn dur="290" id="86">
                                          <p:stCondLst>
                                            <p:cond delay="0"/>
                                          </p:stCondLst>
                                        </p:cTn>
                                        <p:tgtEl>
                                          <p:spTgt spid="56"/>
                                        </p:tgtEl>
                                      </p:cBhvr>
                                    </p:animEffect>
                                    <p:anim calcmode="lin" valueType="num">
                                      <p:cBhvr>
                                        <p:cTn dur="911" id="87"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dur="332" id="88" tmFilter="0.0,0.0; 0.25,0.07; 0.50,0.2; 0.75,0.467; 1.0,1.0">
                                          <p:stCondLst>
                                            <p:cond delay="0"/>
                                          </p:stCondLst>
                                        </p:cTn>
                                        <p:tgtEl>
                                          <p:spTgt spid="56"/>
                                        </p:tgtEl>
                                        <p:attrNameLst>
                                          <p:attrName>ppt_y</p:attrName>
                                        </p:attrNameLst>
                                      </p:cBhvr>
                                      <p:tavLst>
                                        <p:tav fmla="#ppt_y-sin(pi*$)/3" tm="0">
                                          <p:val>
                                            <p:fltVal val="0.5"/>
                                          </p:val>
                                        </p:tav>
                                        <p:tav tm="100000">
                                          <p:val>
                                            <p:fltVal val="1"/>
                                          </p:val>
                                        </p:tav>
                                      </p:tavLst>
                                    </p:anim>
                                    <p:anim calcmode="lin" valueType="num">
                                      <p:cBhvr>
                                        <p:cTn dur="332" id="89" tmFilter="0, 0; 0.125,0.2665; 0.25,0.4; 0.375,0.465; 0.5,0.5;  0.625,0.535; 0.75,0.6; 0.875,0.7335; 1,1">
                                          <p:stCondLst>
                                            <p:cond delay="332"/>
                                          </p:stCondLst>
                                        </p:cTn>
                                        <p:tgtEl>
                                          <p:spTgt spid="56"/>
                                        </p:tgtEl>
                                        <p:attrNameLst>
                                          <p:attrName>ppt_y</p:attrName>
                                        </p:attrNameLst>
                                      </p:cBhvr>
                                      <p:tavLst>
                                        <p:tav fmla="#ppt_y-sin(pi*$)/9" tm="0">
                                          <p:val>
                                            <p:fltVal val="0"/>
                                          </p:val>
                                        </p:tav>
                                        <p:tav tm="100000">
                                          <p:val>
                                            <p:fltVal val="1"/>
                                          </p:val>
                                        </p:tav>
                                      </p:tavLst>
                                    </p:anim>
                                    <p:anim calcmode="lin" valueType="num">
                                      <p:cBhvr>
                                        <p:cTn dur="166" id="90" tmFilter="0, 0; 0.125,0.2665; 0.25,0.4; 0.375,0.465; 0.5,0.5;  0.625,0.535; 0.75,0.6; 0.875,0.7335; 1,1">
                                          <p:stCondLst>
                                            <p:cond delay="662"/>
                                          </p:stCondLst>
                                        </p:cTn>
                                        <p:tgtEl>
                                          <p:spTgt spid="56"/>
                                        </p:tgtEl>
                                        <p:attrNameLst>
                                          <p:attrName>ppt_y</p:attrName>
                                        </p:attrNameLst>
                                      </p:cBhvr>
                                      <p:tavLst>
                                        <p:tav fmla="#ppt_y-sin(pi*$)/27" tm="0">
                                          <p:val>
                                            <p:fltVal val="0"/>
                                          </p:val>
                                        </p:tav>
                                        <p:tav tm="100000">
                                          <p:val>
                                            <p:fltVal val="1"/>
                                          </p:val>
                                        </p:tav>
                                      </p:tavLst>
                                    </p:anim>
                                    <p:anim calcmode="lin" valueType="num">
                                      <p:cBhvr>
                                        <p:cTn dur="82" id="91" tmFilter="0, 0; 0.125,0.2665; 0.25,0.4; 0.375,0.465; 0.5,0.5;  0.625,0.535; 0.75,0.6; 0.875,0.7335; 1,1">
                                          <p:stCondLst>
                                            <p:cond delay="828"/>
                                          </p:stCondLst>
                                        </p:cTn>
                                        <p:tgtEl>
                                          <p:spTgt spid="56"/>
                                        </p:tgtEl>
                                        <p:attrNameLst>
                                          <p:attrName>ppt_y</p:attrName>
                                        </p:attrNameLst>
                                      </p:cBhvr>
                                      <p:tavLst>
                                        <p:tav fmla="#ppt_y-sin(pi*$)/81" tm="0">
                                          <p:val>
                                            <p:fltVal val="0"/>
                                          </p:val>
                                        </p:tav>
                                        <p:tav tm="100000">
                                          <p:val>
                                            <p:fltVal val="1"/>
                                          </p:val>
                                        </p:tav>
                                      </p:tavLst>
                                    </p:anim>
                                    <p:animScale>
                                      <p:cBhvr>
                                        <p:cTn dur="13" id="92">
                                          <p:stCondLst>
                                            <p:cond delay="325"/>
                                          </p:stCondLst>
                                        </p:cTn>
                                        <p:tgtEl>
                                          <p:spTgt spid="56"/>
                                        </p:tgtEl>
                                      </p:cBhvr>
                                      <p:to x="100000" y="60000"/>
                                    </p:animScale>
                                    <p:animScale>
                                      <p:cBhvr>
                                        <p:cTn decel="50000" dur="83" id="93">
                                          <p:stCondLst>
                                            <p:cond delay="338"/>
                                          </p:stCondLst>
                                        </p:cTn>
                                        <p:tgtEl>
                                          <p:spTgt spid="56"/>
                                        </p:tgtEl>
                                      </p:cBhvr>
                                      <p:to x="100000" y="100000"/>
                                    </p:animScale>
                                    <p:animScale>
                                      <p:cBhvr>
                                        <p:cTn dur="13" id="94">
                                          <p:stCondLst>
                                            <p:cond delay="656"/>
                                          </p:stCondLst>
                                        </p:cTn>
                                        <p:tgtEl>
                                          <p:spTgt spid="56"/>
                                        </p:tgtEl>
                                      </p:cBhvr>
                                      <p:to x="100000" y="80000"/>
                                    </p:animScale>
                                    <p:animScale>
                                      <p:cBhvr>
                                        <p:cTn decel="50000" dur="83" id="95">
                                          <p:stCondLst>
                                            <p:cond delay="669"/>
                                          </p:stCondLst>
                                        </p:cTn>
                                        <p:tgtEl>
                                          <p:spTgt spid="56"/>
                                        </p:tgtEl>
                                      </p:cBhvr>
                                      <p:to x="100000" y="100000"/>
                                    </p:animScale>
                                    <p:animScale>
                                      <p:cBhvr>
                                        <p:cTn dur="13" id="96">
                                          <p:stCondLst>
                                            <p:cond delay="821"/>
                                          </p:stCondLst>
                                        </p:cTn>
                                        <p:tgtEl>
                                          <p:spTgt spid="56"/>
                                        </p:tgtEl>
                                      </p:cBhvr>
                                      <p:to x="100000" y="90000"/>
                                    </p:animScale>
                                    <p:animScale>
                                      <p:cBhvr>
                                        <p:cTn decel="50000" dur="83" id="97">
                                          <p:stCondLst>
                                            <p:cond delay="834"/>
                                          </p:stCondLst>
                                        </p:cTn>
                                        <p:tgtEl>
                                          <p:spTgt spid="56"/>
                                        </p:tgtEl>
                                      </p:cBhvr>
                                      <p:to x="100000" y="100000"/>
                                    </p:animScale>
                                    <p:animScale>
                                      <p:cBhvr>
                                        <p:cTn dur="13" id="98">
                                          <p:stCondLst>
                                            <p:cond delay="904"/>
                                          </p:stCondLst>
                                        </p:cTn>
                                        <p:tgtEl>
                                          <p:spTgt spid="56"/>
                                        </p:tgtEl>
                                      </p:cBhvr>
                                      <p:to x="100000" y="95000"/>
                                    </p:animScale>
                                    <p:animScale>
                                      <p:cBhvr>
                                        <p:cTn decel="50000" dur="83" id="99">
                                          <p:stCondLst>
                                            <p:cond delay="917"/>
                                          </p:stCondLst>
                                        </p:cTn>
                                        <p:tgtEl>
                                          <p:spTgt spid="56"/>
                                        </p:tgtEl>
                                      </p:cBhvr>
                                      <p:to x="100000" y="100000"/>
                                    </p:animScale>
                                  </p:childTnLst>
                                </p:cTn>
                              </p:par>
                            </p:childTnLst>
                          </p:cTn>
                        </p:par>
                        <p:par>
                          <p:cTn fill="hold" id="100" nodeType="afterGroup">
                            <p:stCondLst>
                              <p:cond delay="6500"/>
                            </p:stCondLst>
                            <p:childTnLst>
                              <p:par>
                                <p:cTn fill="hold" grpId="0" id="101" nodeType="afterEffect" presetClass="entr" presetID="2" presetSubtype="8">
                                  <p:stCondLst>
                                    <p:cond delay="0"/>
                                  </p:stCondLst>
                                  <p:childTnLst>
                                    <p:set>
                                      <p:cBhvr>
                                        <p:cTn dur="1" fill="hold" id="102">
                                          <p:stCondLst>
                                            <p:cond delay="0"/>
                                          </p:stCondLst>
                                        </p:cTn>
                                        <p:tgtEl>
                                          <p:spTgt spid="65"/>
                                        </p:tgtEl>
                                        <p:attrNameLst>
                                          <p:attrName>style.visibility</p:attrName>
                                        </p:attrNameLst>
                                      </p:cBhvr>
                                      <p:to>
                                        <p:strVal val="visible"/>
                                      </p:to>
                                    </p:set>
                                    <p:anim calcmode="lin" valueType="num">
                                      <p:cBhvr additive="base">
                                        <p:cTn dur="500" fill="hold" id="103"/>
                                        <p:tgtEl>
                                          <p:spTgt spid="65"/>
                                        </p:tgtEl>
                                        <p:attrNameLst>
                                          <p:attrName>ppt_x</p:attrName>
                                        </p:attrNameLst>
                                      </p:cBhvr>
                                      <p:tavLst>
                                        <p:tav tm="0">
                                          <p:val>
                                            <p:strVal val="0-#ppt_w/2"/>
                                          </p:val>
                                        </p:tav>
                                        <p:tav tm="100000">
                                          <p:val>
                                            <p:strVal val="#ppt_x"/>
                                          </p:val>
                                        </p:tav>
                                      </p:tavLst>
                                    </p:anim>
                                    <p:anim calcmode="lin" valueType="num">
                                      <p:cBhvr additive="base">
                                        <p:cTn dur="500" fill="hold" id="104"/>
                                        <p:tgtEl>
                                          <p:spTgt spid="65"/>
                                        </p:tgtEl>
                                        <p:attrNameLst>
                                          <p:attrName>ppt_y</p:attrName>
                                        </p:attrNameLst>
                                      </p:cBhvr>
                                      <p:tavLst>
                                        <p:tav tm="0">
                                          <p:val>
                                            <p:strVal val="#ppt_y"/>
                                          </p:val>
                                        </p:tav>
                                        <p:tav tm="100000">
                                          <p:val>
                                            <p:strVal val="#ppt_y"/>
                                          </p:val>
                                        </p:tav>
                                      </p:tavLst>
                                    </p:anim>
                                  </p:childTnLst>
                                </p:cTn>
                              </p:par>
                            </p:childTnLst>
                          </p:cTn>
                        </p:par>
                        <p:par>
                          <p:cTn fill="hold" id="105" nodeType="afterGroup">
                            <p:stCondLst>
                              <p:cond delay="7000"/>
                            </p:stCondLst>
                            <p:childTnLst>
                              <p:par>
                                <p:cTn fill="hold" grpId="0" id="106" nodeType="afterEffect" presetClass="entr" presetID="2" presetSubtype="8">
                                  <p:stCondLst>
                                    <p:cond delay="0"/>
                                  </p:stCondLst>
                                  <p:childTnLst>
                                    <p:set>
                                      <p:cBhvr>
                                        <p:cTn dur="1" fill="hold" id="107">
                                          <p:stCondLst>
                                            <p:cond delay="0"/>
                                          </p:stCondLst>
                                        </p:cTn>
                                        <p:tgtEl>
                                          <p:spTgt spid="66"/>
                                        </p:tgtEl>
                                        <p:attrNameLst>
                                          <p:attrName>style.visibility</p:attrName>
                                        </p:attrNameLst>
                                      </p:cBhvr>
                                      <p:to>
                                        <p:strVal val="visible"/>
                                      </p:to>
                                    </p:set>
                                    <p:anim calcmode="lin" valueType="num">
                                      <p:cBhvr additive="base">
                                        <p:cTn dur="500" fill="hold" id="108"/>
                                        <p:tgtEl>
                                          <p:spTgt spid="66"/>
                                        </p:tgtEl>
                                        <p:attrNameLst>
                                          <p:attrName>ppt_x</p:attrName>
                                        </p:attrNameLst>
                                      </p:cBhvr>
                                      <p:tavLst>
                                        <p:tav tm="0">
                                          <p:val>
                                            <p:strVal val="0-#ppt_w/2"/>
                                          </p:val>
                                        </p:tav>
                                        <p:tav tm="100000">
                                          <p:val>
                                            <p:strVal val="#ppt_x"/>
                                          </p:val>
                                        </p:tav>
                                      </p:tavLst>
                                    </p:anim>
                                    <p:anim calcmode="lin" valueType="num">
                                      <p:cBhvr additive="base">
                                        <p:cTn dur="500" fill="hold" id="109"/>
                                        <p:tgtEl>
                                          <p:spTgt spid="66"/>
                                        </p:tgtEl>
                                        <p:attrNameLst>
                                          <p:attrName>ppt_y</p:attrName>
                                        </p:attrNameLst>
                                      </p:cBhvr>
                                      <p:tavLst>
                                        <p:tav tm="0">
                                          <p:val>
                                            <p:strVal val="#ppt_y"/>
                                          </p:val>
                                        </p:tav>
                                        <p:tav tm="100000">
                                          <p:val>
                                            <p:strVal val="#ppt_y"/>
                                          </p:val>
                                        </p:tav>
                                      </p:tavLst>
                                    </p:anim>
                                  </p:childTnLst>
                                </p:cTn>
                              </p:par>
                            </p:childTnLst>
                          </p:cTn>
                        </p:par>
                        <p:par>
                          <p:cTn fill="hold" id="110" nodeType="afterGroup">
                            <p:stCondLst>
                              <p:cond delay="7500"/>
                            </p:stCondLst>
                            <p:childTnLst>
                              <p:par>
                                <p:cTn fill="hold" grpId="0" id="111" nodeType="afterEffect" presetClass="entr" presetID="2" presetSubtype="2">
                                  <p:stCondLst>
                                    <p:cond delay="0"/>
                                  </p:stCondLst>
                                  <p:childTnLst>
                                    <p:set>
                                      <p:cBhvr>
                                        <p:cTn dur="1" fill="hold" id="112">
                                          <p:stCondLst>
                                            <p:cond delay="0"/>
                                          </p:stCondLst>
                                        </p:cTn>
                                        <p:tgtEl>
                                          <p:spTgt spid="67"/>
                                        </p:tgtEl>
                                        <p:attrNameLst>
                                          <p:attrName>style.visibility</p:attrName>
                                        </p:attrNameLst>
                                      </p:cBhvr>
                                      <p:to>
                                        <p:strVal val="visible"/>
                                      </p:to>
                                    </p:set>
                                    <p:anim calcmode="lin" valueType="num">
                                      <p:cBhvr additive="base">
                                        <p:cTn dur="500" fill="hold" id="113"/>
                                        <p:tgtEl>
                                          <p:spTgt spid="67"/>
                                        </p:tgtEl>
                                        <p:attrNameLst>
                                          <p:attrName>ppt_x</p:attrName>
                                        </p:attrNameLst>
                                      </p:cBhvr>
                                      <p:tavLst>
                                        <p:tav tm="0">
                                          <p:val>
                                            <p:strVal val="1+#ppt_w/2"/>
                                          </p:val>
                                        </p:tav>
                                        <p:tav tm="100000">
                                          <p:val>
                                            <p:strVal val="#ppt_x"/>
                                          </p:val>
                                        </p:tav>
                                      </p:tavLst>
                                    </p:anim>
                                    <p:anim calcmode="lin" valueType="num">
                                      <p:cBhvr additive="base">
                                        <p:cTn dur="500" fill="hold" id="114"/>
                                        <p:tgtEl>
                                          <p:spTgt spid="67"/>
                                        </p:tgtEl>
                                        <p:attrNameLst>
                                          <p:attrName>ppt_y</p:attrName>
                                        </p:attrNameLst>
                                      </p:cBhvr>
                                      <p:tavLst>
                                        <p:tav tm="0">
                                          <p:val>
                                            <p:strVal val="#ppt_y"/>
                                          </p:val>
                                        </p:tav>
                                        <p:tav tm="100000">
                                          <p:val>
                                            <p:strVal val="#ppt_y"/>
                                          </p:val>
                                        </p:tav>
                                      </p:tavLst>
                                    </p:anim>
                                  </p:childTnLst>
                                </p:cTn>
                              </p:par>
                            </p:childTnLst>
                          </p:cTn>
                        </p:par>
                        <p:par>
                          <p:cTn fill="hold" id="115" nodeType="afterGroup">
                            <p:stCondLst>
                              <p:cond delay="8000"/>
                            </p:stCondLst>
                            <p:childTnLst>
                              <p:par>
                                <p:cTn fill="hold" grpId="0" id="116" nodeType="afterEffect" presetClass="entr" presetID="2" presetSubtype="2">
                                  <p:stCondLst>
                                    <p:cond delay="0"/>
                                  </p:stCondLst>
                                  <p:childTnLst>
                                    <p:set>
                                      <p:cBhvr>
                                        <p:cTn dur="1" fill="hold" id="117">
                                          <p:stCondLst>
                                            <p:cond delay="0"/>
                                          </p:stCondLst>
                                        </p:cTn>
                                        <p:tgtEl>
                                          <p:spTgt spid="68"/>
                                        </p:tgtEl>
                                        <p:attrNameLst>
                                          <p:attrName>style.visibility</p:attrName>
                                        </p:attrNameLst>
                                      </p:cBhvr>
                                      <p:to>
                                        <p:strVal val="visible"/>
                                      </p:to>
                                    </p:set>
                                    <p:anim calcmode="lin" valueType="num">
                                      <p:cBhvr additive="base">
                                        <p:cTn dur="500" fill="hold" id="118"/>
                                        <p:tgtEl>
                                          <p:spTgt spid="68"/>
                                        </p:tgtEl>
                                        <p:attrNameLst>
                                          <p:attrName>ppt_x</p:attrName>
                                        </p:attrNameLst>
                                      </p:cBhvr>
                                      <p:tavLst>
                                        <p:tav tm="0">
                                          <p:val>
                                            <p:strVal val="1+#ppt_w/2"/>
                                          </p:val>
                                        </p:tav>
                                        <p:tav tm="100000">
                                          <p:val>
                                            <p:strVal val="#ppt_x"/>
                                          </p:val>
                                        </p:tav>
                                      </p:tavLst>
                                    </p:anim>
                                    <p:anim calcmode="lin" valueType="num">
                                      <p:cBhvr additive="base">
                                        <p:cTn dur="500" fill="hold" id="119"/>
                                        <p:tgtEl>
                                          <p:spTgt spid="68"/>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8500"/>
                            </p:stCondLst>
                            <p:childTnLst>
                              <p:par>
                                <p:cTn fill="hold" grpId="0" id="121" nodeType="afterEffect" presetClass="entr" presetID="2" presetSubtype="1">
                                  <p:stCondLst>
                                    <p:cond delay="0"/>
                                  </p:stCondLst>
                                  <p:childTnLst>
                                    <p:set>
                                      <p:cBhvr>
                                        <p:cTn dur="1" fill="hold" id="122">
                                          <p:stCondLst>
                                            <p:cond delay="0"/>
                                          </p:stCondLst>
                                        </p:cTn>
                                        <p:tgtEl>
                                          <p:spTgt spid="69"/>
                                        </p:tgtEl>
                                        <p:attrNameLst>
                                          <p:attrName>style.visibility</p:attrName>
                                        </p:attrNameLst>
                                      </p:cBhvr>
                                      <p:to>
                                        <p:strVal val="visible"/>
                                      </p:to>
                                    </p:set>
                                    <p:anim calcmode="lin" valueType="num">
                                      <p:cBhvr additive="base">
                                        <p:cTn dur="500" fill="hold" id="123"/>
                                        <p:tgtEl>
                                          <p:spTgt spid="69"/>
                                        </p:tgtEl>
                                        <p:attrNameLst>
                                          <p:attrName>ppt_x</p:attrName>
                                        </p:attrNameLst>
                                      </p:cBhvr>
                                      <p:tavLst>
                                        <p:tav tm="0">
                                          <p:val>
                                            <p:strVal val="#ppt_x"/>
                                          </p:val>
                                        </p:tav>
                                        <p:tav tm="100000">
                                          <p:val>
                                            <p:strVal val="#ppt_x"/>
                                          </p:val>
                                        </p:tav>
                                      </p:tavLst>
                                    </p:anim>
                                    <p:anim calcmode="lin" valueType="num">
                                      <p:cBhvr additive="base">
                                        <p:cTn dur="500" fill="hold" id="124"/>
                                        <p:tgtEl>
                                          <p:spTgt spid="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65"/>
      <p:bldP grpId="0" spid="66"/>
      <p:bldP grpId="0" spid="67"/>
      <p:bldP grpId="0" spid="68"/>
      <p:bldP grpId="0" spid="6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9" name="组合 8"/>
          <p:cNvGrpSpPr/>
          <p:nvPr/>
        </p:nvGrpSpPr>
        <p:grpSpPr>
          <a:xfrm>
            <a:off x="1801237" y="1476529"/>
            <a:ext cx="2664296" cy="1997467"/>
            <a:chOff x="1777107" y="1628800"/>
            <a:chExt cx="2664296" cy="1997467"/>
          </a:xfrm>
        </p:grpSpPr>
        <p:grpSp>
          <p:nvGrpSpPr>
            <p:cNvPr id="10" name="组合 9"/>
            <p:cNvGrpSpPr/>
            <p:nvPr/>
          </p:nvGrpSpPr>
          <p:grpSpPr>
            <a:xfrm>
              <a:off x="1777107" y="1628800"/>
              <a:ext cx="2664296" cy="1997467"/>
              <a:chOff x="1944563" y="1916832"/>
              <a:chExt cx="2977456" cy="2232248"/>
            </a:xfrm>
          </p:grpSpPr>
          <p:sp>
            <p:nvSpPr>
              <p:cNvPr id="12" name="圆角矩形 11"/>
              <p:cNvSpPr/>
              <p:nvPr/>
            </p:nvSpPr>
            <p:spPr>
              <a:xfrm>
                <a:off x="1944563" y="1916832"/>
                <a:ext cx="2977456" cy="2232248"/>
              </a:xfrm>
              <a:prstGeom prst="roundRect">
                <a:avLst>
                  <a:gd fmla="val 12288" name="adj"/>
                </a:avLst>
              </a:prstGeom>
              <a:blipFill rotWithShape="1">
                <a:blip r:embed="rId3">
                  <a:extLst>
                    <a:ext uri="{BEBA8EAE-BF5A-486C-A8C5-ECC9F3942E4B}">
                      <a14:imgProps>
                        <a14:imgLayer r:embed="rId4">
                          <a14:imgEffect>
                            <a14:brightnessContrast bright="9000"/>
                          </a14:imgEffect>
                        </a14:imgLayer>
                      </a14:imgProps>
                    </a:ext>
                  </a:extLst>
                </a:blip>
                <a:stretch>
                  <a:fillRect b="-75244" l="-23149" r="-20732" t="-10736"/>
                </a:stretch>
              </a:blipFill>
              <a:ln>
                <a:noFill/>
              </a:ln>
              <a:effectLst>
                <a:outerShdw algn="t" blurRad="2667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13" name="圆角矩形 12"/>
              <p:cNvSpPr/>
              <p:nvPr/>
            </p:nvSpPr>
            <p:spPr>
              <a:xfrm>
                <a:off x="1944563" y="3573016"/>
                <a:ext cx="2977456" cy="576064"/>
              </a:xfrm>
              <a:prstGeom prst="roundRect">
                <a:avLst>
                  <a:gd fmla="val 50000" name="adj"/>
                </a:avLst>
              </a:prstGeom>
              <a:gradFill>
                <a:gsLst>
                  <a:gs pos="0">
                    <a:srgbClr val="D6D6D6"/>
                  </a:gs>
                  <a:gs pos="100000">
                    <a:srgbClr val="F7F7F7"/>
                  </a:gs>
                </a:gsLst>
                <a:path path="circle">
                  <a:fillToRect r="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grpSp>
        <p:sp>
          <p:nvSpPr>
            <p:cNvPr id="2" name="文本框 9"/>
            <p:cNvSpPr txBox="1"/>
            <p:nvPr/>
          </p:nvSpPr>
          <p:spPr>
            <a:xfrm>
              <a:off x="2641203" y="3140968"/>
              <a:ext cx="932748" cy="434340"/>
            </a:xfrm>
            <a:prstGeom prst="rect">
              <a:avLst/>
            </a:prstGeom>
            <a:noFill/>
            <a:effectLst/>
          </p:spPr>
          <p:txBody>
            <a:bodyPr bIns="34290" lIns="68580" rIns="68580" rtlCol="0" tIns="34290" wrap="square">
              <a:spAutoFit/>
            </a:bodyPr>
            <a:lstStyle/>
            <a:p>
              <a:pPr algn="ctr" lvl="1" marL="0"/>
              <a:r>
                <a:rPr altLang="zh-CN" lang="en-US" smtClean="0" sz="2400">
                  <a:solidFill>
                    <a:srgbClr val="C00000"/>
                  </a:solidFill>
                  <a:latin charset="0" pitchFamily="34" typeface="Impact MT Std"/>
                  <a:ea charset="-122" panose="02000000000000000000" pitchFamily="2" typeface="方正兰亭黑简体"/>
                </a:rPr>
                <a:t>01</a:t>
              </a:r>
            </a:p>
          </p:txBody>
        </p:sp>
      </p:grpSp>
      <p:grpSp>
        <p:nvGrpSpPr>
          <p:cNvPr id="14" name="组合 13"/>
          <p:cNvGrpSpPr/>
          <p:nvPr/>
        </p:nvGrpSpPr>
        <p:grpSpPr>
          <a:xfrm>
            <a:off x="4801443" y="1484784"/>
            <a:ext cx="2593268" cy="1950750"/>
            <a:chOff x="4801443" y="1628800"/>
            <a:chExt cx="2593268" cy="1950750"/>
          </a:xfrm>
        </p:grpSpPr>
        <p:grpSp>
          <p:nvGrpSpPr>
            <p:cNvPr id="15" name="组合 14"/>
            <p:cNvGrpSpPr/>
            <p:nvPr/>
          </p:nvGrpSpPr>
          <p:grpSpPr>
            <a:xfrm>
              <a:off x="4801443" y="1628800"/>
              <a:ext cx="2593268" cy="1944216"/>
              <a:chOff x="1944563" y="1916832"/>
              <a:chExt cx="2977456" cy="2232248"/>
            </a:xfrm>
          </p:grpSpPr>
          <p:sp>
            <p:nvSpPr>
              <p:cNvPr id="17" name="圆角矩形 16"/>
              <p:cNvSpPr/>
              <p:nvPr/>
            </p:nvSpPr>
            <p:spPr>
              <a:xfrm>
                <a:off x="1944563" y="1916832"/>
                <a:ext cx="2977456" cy="2232248"/>
              </a:xfrm>
              <a:prstGeom prst="roundRect">
                <a:avLst>
                  <a:gd fmla="val 12288" name="adj"/>
                </a:avLst>
              </a:prstGeom>
              <a:blipFill rotWithShape="1">
                <a:blip r:embed="rId5">
                  <a:extLst>
                    <a:ext uri="{BEBA8EAE-BF5A-486C-A8C5-ECC9F3942E4B}">
                      <a14:imgProps>
                        <a14:imgLayer r:embed="rId6">
                          <a14:imgEffect>
                            <a14:brightnessContrast bright="22000"/>
                          </a14:imgEffect>
                        </a14:imgLayer>
                      </a14:imgProps>
                    </a:ext>
                  </a:extLst>
                </a:blip>
                <a:stretch>
                  <a:fillRect b="812" l="-15290" r="-12873" t="-41118"/>
                </a:stretch>
              </a:blipFill>
              <a:ln>
                <a:noFill/>
              </a:ln>
              <a:effectLst>
                <a:outerShdw algn="t" blurRad="2667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18" name="圆角矩形 17"/>
              <p:cNvSpPr/>
              <p:nvPr/>
            </p:nvSpPr>
            <p:spPr>
              <a:xfrm>
                <a:off x="1944563" y="3573016"/>
                <a:ext cx="2977456" cy="576064"/>
              </a:xfrm>
              <a:prstGeom prst="roundRect">
                <a:avLst>
                  <a:gd fmla="val 50000" name="adj"/>
                </a:avLst>
              </a:prstGeom>
              <a:gradFill>
                <a:gsLst>
                  <a:gs pos="0">
                    <a:srgbClr val="D6D6D6"/>
                  </a:gs>
                  <a:gs pos="100000">
                    <a:srgbClr val="F7F7F7"/>
                  </a:gs>
                </a:gsLst>
                <a:path path="circle">
                  <a:fillToRect r="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grpSp>
        <p:sp>
          <p:nvSpPr>
            <p:cNvPr id="16" name="文本框 9"/>
            <p:cNvSpPr txBox="1"/>
            <p:nvPr/>
          </p:nvSpPr>
          <p:spPr>
            <a:xfrm>
              <a:off x="5665538" y="3140968"/>
              <a:ext cx="907883" cy="434340"/>
            </a:xfrm>
            <a:prstGeom prst="rect">
              <a:avLst/>
            </a:prstGeom>
            <a:noFill/>
            <a:effectLst/>
          </p:spPr>
          <p:txBody>
            <a:bodyPr bIns="34290" lIns="68580" rIns="68580" rtlCol="0" tIns="34290" wrap="square">
              <a:spAutoFit/>
            </a:bodyPr>
            <a:lstStyle/>
            <a:p>
              <a:pPr algn="ctr" lvl="1" marL="0"/>
              <a:r>
                <a:rPr altLang="zh-CN" lang="en-US" smtClean="0" sz="2400">
                  <a:solidFill>
                    <a:srgbClr val="C00000"/>
                  </a:solidFill>
                  <a:latin charset="0" pitchFamily="34" typeface="Impact MT Std"/>
                  <a:ea charset="-122" panose="02000000000000000000" pitchFamily="2" typeface="方正兰亭黑简体"/>
                </a:rPr>
                <a:t>02</a:t>
              </a:r>
            </a:p>
          </p:txBody>
        </p:sp>
      </p:grpSp>
      <p:grpSp>
        <p:nvGrpSpPr>
          <p:cNvPr id="19" name="组合 18"/>
          <p:cNvGrpSpPr/>
          <p:nvPr/>
        </p:nvGrpSpPr>
        <p:grpSpPr>
          <a:xfrm>
            <a:off x="7777211" y="1484784"/>
            <a:ext cx="2593268" cy="1950750"/>
            <a:chOff x="7777211" y="1628800"/>
            <a:chExt cx="2593268" cy="1950750"/>
          </a:xfrm>
        </p:grpSpPr>
        <p:grpSp>
          <p:nvGrpSpPr>
            <p:cNvPr id="20" name="组合 19"/>
            <p:cNvGrpSpPr/>
            <p:nvPr/>
          </p:nvGrpSpPr>
          <p:grpSpPr>
            <a:xfrm>
              <a:off x="7777211" y="1628800"/>
              <a:ext cx="2593268" cy="1944216"/>
              <a:chOff x="1944563" y="1916832"/>
              <a:chExt cx="2977456" cy="2232248"/>
            </a:xfrm>
          </p:grpSpPr>
          <p:sp>
            <p:nvSpPr>
              <p:cNvPr id="22" name="圆角矩形 21"/>
              <p:cNvSpPr/>
              <p:nvPr/>
            </p:nvSpPr>
            <p:spPr>
              <a:xfrm>
                <a:off x="1944563" y="1916832"/>
                <a:ext cx="2977456" cy="2232248"/>
              </a:xfrm>
              <a:prstGeom prst="roundRect">
                <a:avLst>
                  <a:gd fmla="val 12288" name="adj"/>
                </a:avLst>
              </a:prstGeom>
              <a:blipFill rotWithShape="1">
                <a:blip r:embed="rId7"/>
                <a:stretch>
                  <a:fillRect b="-4952" l="-49774" r="-47352" t="-46883"/>
                </a:stretch>
              </a:blipFill>
              <a:ln>
                <a:noFill/>
              </a:ln>
              <a:effectLst>
                <a:outerShdw algn="t" blurRad="114300" dir="5400000" dist="889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23" name="圆角矩形 22"/>
              <p:cNvSpPr/>
              <p:nvPr/>
            </p:nvSpPr>
            <p:spPr>
              <a:xfrm>
                <a:off x="1944563" y="3573016"/>
                <a:ext cx="2977456" cy="576064"/>
              </a:xfrm>
              <a:prstGeom prst="roundRect">
                <a:avLst>
                  <a:gd fmla="val 50000" name="adj"/>
                </a:avLst>
              </a:prstGeom>
              <a:gradFill>
                <a:gsLst>
                  <a:gs pos="0">
                    <a:srgbClr val="D6D6D6"/>
                  </a:gs>
                  <a:gs pos="100000">
                    <a:srgbClr val="F7F7F7"/>
                  </a:gs>
                </a:gsLst>
                <a:path path="circle">
                  <a:fillToRect r="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grpSp>
        <p:sp>
          <p:nvSpPr>
            <p:cNvPr id="21" name="文本框 9"/>
            <p:cNvSpPr txBox="1"/>
            <p:nvPr/>
          </p:nvSpPr>
          <p:spPr>
            <a:xfrm>
              <a:off x="8689876" y="3140968"/>
              <a:ext cx="859314" cy="434340"/>
            </a:xfrm>
            <a:prstGeom prst="rect">
              <a:avLst/>
            </a:prstGeom>
            <a:noFill/>
            <a:effectLst/>
          </p:spPr>
          <p:txBody>
            <a:bodyPr bIns="34290" lIns="68580" rIns="68580" rtlCol="0" tIns="34290" wrap="square">
              <a:spAutoFit/>
            </a:bodyPr>
            <a:lstStyle/>
            <a:p>
              <a:pPr algn="ctr" lvl="1" marL="0"/>
              <a:r>
                <a:rPr altLang="zh-CN" lang="en-US" smtClean="0" sz="2400">
                  <a:solidFill>
                    <a:srgbClr val="C00000"/>
                  </a:solidFill>
                  <a:latin charset="0" pitchFamily="34" typeface="Impact MT Std"/>
                  <a:ea charset="-122" panose="02000000000000000000" pitchFamily="2" typeface="方正兰亭黑简体"/>
                </a:rPr>
                <a:t>03</a:t>
              </a:r>
            </a:p>
          </p:txBody>
        </p:sp>
      </p:grpSp>
      <p:grpSp>
        <p:nvGrpSpPr>
          <p:cNvPr id="24" name="组合 23"/>
          <p:cNvGrpSpPr/>
          <p:nvPr/>
        </p:nvGrpSpPr>
        <p:grpSpPr>
          <a:xfrm>
            <a:off x="2569488" y="3657424"/>
            <a:ext cx="1135936" cy="1135936"/>
            <a:chOff x="1677608" y="2996952"/>
            <a:chExt cx="1395643" cy="1395643"/>
          </a:xfrm>
        </p:grpSpPr>
        <p:sp>
          <p:nvSpPr>
            <p:cNvPr id="30"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31"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32" name="组合 31"/>
          <p:cNvGrpSpPr/>
          <p:nvPr/>
        </p:nvGrpSpPr>
        <p:grpSpPr>
          <a:xfrm>
            <a:off x="2925881" y="4034206"/>
            <a:ext cx="423150" cy="390158"/>
            <a:chOff x="7339246" y="1487600"/>
            <a:chExt cx="423150" cy="390158"/>
          </a:xfrm>
        </p:grpSpPr>
        <p:sp>
          <p:nvSpPr>
            <p:cNvPr id="33" name="Freeform 364"/>
            <p:cNvSpPr/>
            <p:nvPr/>
          </p:nvSpPr>
          <p:spPr bwMode="auto">
            <a:xfrm>
              <a:off x="7339246" y="1689008"/>
              <a:ext cx="423150" cy="188750"/>
            </a:xfrm>
            <a:custGeom>
              <a:gdLst>
                <a:gd fmla="*/ 222 w 262" name="T0"/>
                <a:gd fmla="*/ 18 h 94" name="T1"/>
                <a:gd fmla="*/ 205 w 262" name="T2"/>
                <a:gd fmla="*/ 18 h 94" name="T3"/>
                <a:gd fmla="*/ 205 w 262" name="T4"/>
                <a:gd fmla="*/ 0 h 94" name="T5"/>
                <a:gd fmla="*/ 57 w 262" name="T6"/>
                <a:gd fmla="*/ 0 h 94" name="T7"/>
                <a:gd fmla="*/ 57 w 262" name="T8"/>
                <a:gd fmla="*/ 18 h 94" name="T9"/>
                <a:gd fmla="*/ 40 w 262" name="T10"/>
                <a:gd fmla="*/ 18 h 94" name="T11"/>
                <a:gd fmla="*/ 40 w 262" name="T12"/>
                <a:gd fmla="*/ 0 h 94" name="T13"/>
                <a:gd fmla="*/ 0 w 262" name="T14"/>
                <a:gd fmla="*/ 0 h 94" name="T15"/>
                <a:gd fmla="*/ 0 w 262" name="T16"/>
                <a:gd fmla="*/ 83 h 94" name="T17"/>
                <a:gd fmla="*/ 11 w 262" name="T18"/>
                <a:gd fmla="*/ 94 h 94" name="T19"/>
                <a:gd fmla="*/ 251 w 262" name="T20"/>
                <a:gd fmla="*/ 94 h 94" name="T21"/>
                <a:gd fmla="*/ 262 w 262" name="T22"/>
                <a:gd fmla="*/ 83 h 94" name="T23"/>
                <a:gd fmla="*/ 262 w 262" name="T24"/>
                <a:gd fmla="*/ 0 h 94" name="T25"/>
                <a:gd fmla="*/ 222 w 262" name="T26"/>
                <a:gd fmla="*/ 0 h 94" name="T27"/>
                <a:gd fmla="*/ 222 w 262" name="T28"/>
                <a:gd fmla="*/ 18 h 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4" w="262">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4" name="Freeform 365"/>
            <p:cNvSpPr/>
            <p:nvPr/>
          </p:nvSpPr>
          <p:spPr bwMode="auto">
            <a:xfrm>
              <a:off x="7339246" y="1552399"/>
              <a:ext cx="423150" cy="128060"/>
            </a:xfrm>
            <a:custGeom>
              <a:gdLst>
                <a:gd fmla="*/ 251 w 262" name="T0"/>
                <a:gd fmla="*/ 0 h 45" name="T1"/>
                <a:gd fmla="*/ 11 w 262" name="T2"/>
                <a:gd fmla="*/ 0 h 45" name="T3"/>
                <a:gd fmla="*/ 0 w 262" name="T4"/>
                <a:gd fmla="*/ 11 h 45" name="T5"/>
                <a:gd fmla="*/ 0 w 262" name="T6"/>
                <a:gd fmla="*/ 45 h 45" name="T7"/>
                <a:gd fmla="*/ 40 w 262" name="T8"/>
                <a:gd fmla="*/ 45 h 45" name="T9"/>
                <a:gd fmla="*/ 40 w 262" name="T10"/>
                <a:gd fmla="*/ 34 h 45" name="T11"/>
                <a:gd fmla="*/ 57 w 262" name="T12"/>
                <a:gd fmla="*/ 34 h 45" name="T13"/>
                <a:gd fmla="*/ 57 w 262" name="T14"/>
                <a:gd fmla="*/ 45 h 45" name="T15"/>
                <a:gd fmla="*/ 205 w 262" name="T16"/>
                <a:gd fmla="*/ 45 h 45" name="T17"/>
                <a:gd fmla="*/ 205 w 262" name="T18"/>
                <a:gd fmla="*/ 34 h 45" name="T19"/>
                <a:gd fmla="*/ 222 w 262" name="T20"/>
                <a:gd fmla="*/ 34 h 45" name="T21"/>
                <a:gd fmla="*/ 222 w 262" name="T22"/>
                <a:gd fmla="*/ 45 h 45" name="T23"/>
                <a:gd fmla="*/ 262 w 262" name="T24"/>
                <a:gd fmla="*/ 45 h 45" name="T25"/>
                <a:gd fmla="*/ 262 w 262" name="T26"/>
                <a:gd fmla="*/ 11 h 45" name="T27"/>
                <a:gd fmla="*/ 251 w 262"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262">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35" name="Freeform 366"/>
            <p:cNvSpPr/>
            <p:nvPr/>
          </p:nvSpPr>
          <p:spPr bwMode="auto">
            <a:xfrm>
              <a:off x="7443155" y="1487600"/>
              <a:ext cx="215332" cy="79403"/>
            </a:xfrm>
            <a:custGeom>
              <a:gdLst>
                <a:gd fmla="*/ 132 w 132" name="T0"/>
                <a:gd fmla="*/ 63 h 63" name="T1"/>
                <a:gd fmla="*/ 115 w 132" name="T2"/>
                <a:gd fmla="*/ 63 h 63" name="T3"/>
                <a:gd fmla="*/ 115 w 132" name="T4"/>
                <a:gd fmla="*/ 20 h 63" name="T5"/>
                <a:gd fmla="*/ 112 w 132" name="T6"/>
                <a:gd fmla="*/ 17 h 63" name="T7"/>
                <a:gd fmla="*/ 20 w 132" name="T8"/>
                <a:gd fmla="*/ 17 h 63" name="T9"/>
                <a:gd fmla="*/ 18 w 132" name="T10"/>
                <a:gd fmla="*/ 20 h 63" name="T11"/>
                <a:gd fmla="*/ 18 w 132" name="T12"/>
                <a:gd fmla="*/ 63 h 63" name="T13"/>
                <a:gd fmla="*/ 0 w 132" name="T14"/>
                <a:gd fmla="*/ 63 h 63" name="T15"/>
                <a:gd fmla="*/ 0 w 132" name="T16"/>
                <a:gd fmla="*/ 20 h 63" name="T17"/>
                <a:gd fmla="*/ 20 w 132" name="T18"/>
                <a:gd fmla="*/ 0 h 63" name="T19"/>
                <a:gd fmla="*/ 112 w 132" name="T20"/>
                <a:gd fmla="*/ 0 h 63" name="T21"/>
                <a:gd fmla="*/ 132 w 132" name="T22"/>
                <a:gd fmla="*/ 20 h 63" name="T23"/>
                <a:gd fmla="*/ 132 w 132" name="T24"/>
                <a:gd fmla="*/ 63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32">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36" name="组合 35"/>
          <p:cNvGrpSpPr/>
          <p:nvPr/>
        </p:nvGrpSpPr>
        <p:grpSpPr>
          <a:xfrm>
            <a:off x="5521523" y="3694405"/>
            <a:ext cx="1135936" cy="1135936"/>
            <a:chOff x="1677608" y="2996952"/>
            <a:chExt cx="1395643" cy="1395643"/>
          </a:xfrm>
        </p:grpSpPr>
        <p:sp>
          <p:nvSpPr>
            <p:cNvPr id="3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3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39" name="组合 38"/>
          <p:cNvGrpSpPr/>
          <p:nvPr/>
        </p:nvGrpSpPr>
        <p:grpSpPr>
          <a:xfrm>
            <a:off x="5868177" y="4049808"/>
            <a:ext cx="448854" cy="457012"/>
            <a:chOff x="2000378" y="1974523"/>
            <a:chExt cx="576064" cy="586534"/>
          </a:xfrm>
        </p:grpSpPr>
        <p:sp>
          <p:nvSpPr>
            <p:cNvPr id="40" name="Freeform 562"/>
            <p:cNvSpPr>
              <a:spLocks noEditPoints="1"/>
            </p:cNvSpPr>
            <p:nvPr/>
          </p:nvSpPr>
          <p:spPr bwMode="auto">
            <a:xfrm>
              <a:off x="2000378" y="1974523"/>
              <a:ext cx="576064" cy="504844"/>
            </a:xfrm>
            <a:custGeom>
              <a:gdLst>
                <a:gd fmla="*/ 182 w 233" name="T0"/>
                <a:gd fmla="*/ 7 h 204" name="T1"/>
                <a:gd fmla="*/ 183 w 233" name="T2"/>
                <a:gd fmla="*/ 0 h 204" name="T3"/>
                <a:gd fmla="*/ 116 w 233" name="T4"/>
                <a:gd fmla="*/ 0 h 204" name="T5"/>
                <a:gd fmla="*/ 50 w 233" name="T6"/>
                <a:gd fmla="*/ 0 h 204" name="T7"/>
                <a:gd fmla="*/ 50 w 233" name="T8"/>
                <a:gd fmla="*/ 7 h 204" name="T9"/>
                <a:gd fmla="*/ 0 w 233" name="T10"/>
                <a:gd fmla="*/ 7 h 204" name="T11"/>
                <a:gd fmla="*/ 0 w 233" name="T12"/>
                <a:gd fmla="*/ 14 h 204" name="T13"/>
                <a:gd fmla="*/ 31 w 233" name="T14"/>
                <a:gd fmla="*/ 95 h 204" name="T15"/>
                <a:gd fmla="*/ 86 w 233" name="T16"/>
                <a:gd fmla="*/ 131 h 204" name="T17"/>
                <a:gd fmla="*/ 100 w 233" name="T18"/>
                <a:gd fmla="*/ 143 h 204" name="T19"/>
                <a:gd fmla="*/ 100 w 233" name="T20"/>
                <a:gd fmla="*/ 186 h 204" name="T21"/>
                <a:gd fmla="*/ 83 w 233" name="T22"/>
                <a:gd fmla="*/ 204 h 204" name="T23"/>
                <a:gd fmla="*/ 116 w 233" name="T24"/>
                <a:gd fmla="*/ 204 h 204" name="T25"/>
                <a:gd fmla="*/ 150 w 233" name="T26"/>
                <a:gd fmla="*/ 204 h 204" name="T27"/>
                <a:gd fmla="*/ 133 w 233" name="T28"/>
                <a:gd fmla="*/ 186 h 204" name="T29"/>
                <a:gd fmla="*/ 133 w 233" name="T30"/>
                <a:gd fmla="*/ 143 h 204" name="T31"/>
                <a:gd fmla="*/ 147 w 233" name="T32"/>
                <a:gd fmla="*/ 131 h 204" name="T33"/>
                <a:gd fmla="*/ 202 w 233" name="T34"/>
                <a:gd fmla="*/ 95 h 204" name="T35"/>
                <a:gd fmla="*/ 233 w 233" name="T36"/>
                <a:gd fmla="*/ 14 h 204" name="T37"/>
                <a:gd fmla="*/ 233 w 233" name="T38"/>
                <a:gd fmla="*/ 7 h 204" name="T39"/>
                <a:gd fmla="*/ 182 w 233" name="T40"/>
                <a:gd fmla="*/ 7 h 204" name="T41"/>
                <a:gd fmla="*/ 42 w 233" name="T42"/>
                <a:gd fmla="*/ 86 h 204" name="T43"/>
                <a:gd fmla="*/ 15 w 233" name="T44"/>
                <a:gd fmla="*/ 21 h 204" name="T45"/>
                <a:gd fmla="*/ 51 w 233" name="T46"/>
                <a:gd fmla="*/ 21 h 204" name="T47"/>
                <a:gd fmla="*/ 53 w 233" name="T48"/>
                <a:gd fmla="*/ 49 h 204" name="T49"/>
                <a:gd fmla="*/ 69 w 233" name="T50"/>
                <a:gd fmla="*/ 107 h 204" name="T51"/>
                <a:gd fmla="*/ 42 w 233" name="T52"/>
                <a:gd fmla="*/ 86 h 204" name="T53"/>
                <a:gd fmla="*/ 190 w 233" name="T54"/>
                <a:gd fmla="*/ 86 h 204" name="T55"/>
                <a:gd fmla="*/ 163 w 233" name="T56"/>
                <a:gd fmla="*/ 107 h 204" name="T57"/>
                <a:gd fmla="*/ 180 w 233" name="T58"/>
                <a:gd fmla="*/ 49 h 204" name="T59"/>
                <a:gd fmla="*/ 181 w 233" name="T60"/>
                <a:gd fmla="*/ 21 h 204" name="T61"/>
                <a:gd fmla="*/ 218 w 233" name="T62"/>
                <a:gd fmla="*/ 21 h 204" name="T63"/>
                <a:gd fmla="*/ 190 w 233" name="T64"/>
                <a:gd fmla="*/ 86 h 20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4" w="233">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41" name="Freeform 563"/>
            <p:cNvSpPr/>
            <p:nvPr/>
          </p:nvSpPr>
          <p:spPr bwMode="auto">
            <a:xfrm>
              <a:off x="2129730" y="2488785"/>
              <a:ext cx="317360" cy="72272"/>
            </a:xfrm>
            <a:custGeom>
              <a:gdLst>
                <a:gd fmla="*/ 0 w 303" name="T0"/>
                <a:gd fmla="*/ 0 h 69" name="T1"/>
                <a:gd fmla="*/ 0 w 303" name="T2"/>
                <a:gd fmla="*/ 69 h 69" name="T3"/>
                <a:gd fmla="*/ 152 w 303" name="T4"/>
                <a:gd fmla="*/ 69 h 69" name="T5"/>
                <a:gd fmla="*/ 303 w 303" name="T6"/>
                <a:gd fmla="*/ 69 h 69" name="T7"/>
                <a:gd fmla="*/ 303 w 303" name="T8"/>
                <a:gd fmla="*/ 0 h 69" name="T9"/>
                <a:gd fmla="*/ 152 w 303" name="T10"/>
                <a:gd fmla="*/ 0 h 69" name="T11"/>
                <a:gd fmla="*/ 0 w 303"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303">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sz="2400"/>
            </a:p>
          </p:txBody>
        </p:sp>
      </p:grpSp>
      <p:grpSp>
        <p:nvGrpSpPr>
          <p:cNvPr id="42" name="组合 41"/>
          <p:cNvGrpSpPr/>
          <p:nvPr/>
        </p:nvGrpSpPr>
        <p:grpSpPr>
          <a:xfrm>
            <a:off x="8561465" y="3678213"/>
            <a:ext cx="1135936" cy="1135936"/>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44"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sp>
        <p:nvSpPr>
          <p:cNvPr id="45" name="Freeform 133"/>
          <p:cNvSpPr/>
          <p:nvPr/>
        </p:nvSpPr>
        <p:spPr bwMode="auto">
          <a:xfrm>
            <a:off x="8859222" y="3999929"/>
            <a:ext cx="546648" cy="492503"/>
          </a:xfrm>
          <a:custGeom>
            <a:gdLst>
              <a:gd fmla="*/ 442 w 525" name="T0"/>
              <a:gd fmla="*/ 185 h 473" name="T1"/>
              <a:gd fmla="*/ 442 w 525" name="T2"/>
              <a:gd fmla="*/ 40 h 473" name="T3"/>
              <a:gd fmla="*/ 343 w 525" name="T4"/>
              <a:gd fmla="*/ 40 h 473" name="T5"/>
              <a:gd fmla="*/ 343 w 525" name="T6"/>
              <a:gd fmla="*/ 83 h 473" name="T7"/>
              <a:gd fmla="*/ 262 w 525" name="T8"/>
              <a:gd fmla="*/ 0 h 473" name="T9"/>
              <a:gd fmla="*/ 0 w 525" name="T10"/>
              <a:gd fmla="*/ 267 h 473" name="T11"/>
              <a:gd fmla="*/ 59 w 525" name="T12"/>
              <a:gd fmla="*/ 267 h 473" name="T13"/>
              <a:gd fmla="*/ 59 w 525" name="T14"/>
              <a:gd fmla="*/ 473 h 473" name="T15"/>
              <a:gd fmla="*/ 165 w 525" name="T16"/>
              <a:gd fmla="*/ 473 h 473" name="T17"/>
              <a:gd fmla="*/ 165 w 525" name="T18"/>
              <a:gd fmla="*/ 326 h 473" name="T19"/>
              <a:gd fmla="*/ 359 w 525" name="T20"/>
              <a:gd fmla="*/ 326 h 473" name="T21"/>
              <a:gd fmla="*/ 359 w 525" name="T22"/>
              <a:gd fmla="*/ 473 h 473" name="T23"/>
              <a:gd fmla="*/ 466 w 525" name="T24"/>
              <a:gd fmla="*/ 473 h 473" name="T25"/>
              <a:gd fmla="*/ 466 w 525" name="T26"/>
              <a:gd fmla="*/ 267 h 473" name="T27"/>
              <a:gd fmla="*/ 525 w 525" name="T28"/>
              <a:gd fmla="*/ 267 h 473" name="T29"/>
              <a:gd fmla="*/ 442 w 525" name="T30"/>
              <a:gd fmla="*/ 185 h 47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2" w="525">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46" name="组合 45"/>
          <p:cNvGrpSpPr/>
          <p:nvPr/>
        </p:nvGrpSpPr>
        <p:grpSpPr>
          <a:xfrm>
            <a:off x="2281163" y="5013176"/>
            <a:ext cx="1656477" cy="884885"/>
            <a:chOff x="2496894" y="3984275"/>
            <a:chExt cx="1656477" cy="884885"/>
          </a:xfrm>
        </p:grpSpPr>
        <p:grpSp>
          <p:nvGrpSpPr>
            <p:cNvPr id="47" name="组合 46"/>
            <p:cNvGrpSpPr/>
            <p:nvPr/>
          </p:nvGrpSpPr>
          <p:grpSpPr>
            <a:xfrm>
              <a:off x="2496894" y="4268381"/>
              <a:ext cx="153895" cy="316672"/>
              <a:chOff x="5300663" y="2555875"/>
              <a:chExt cx="165100" cy="339726"/>
            </a:xfrm>
          </p:grpSpPr>
          <p:sp>
            <p:nvSpPr>
              <p:cNvPr id="52"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53"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grpSp>
        <p:grpSp>
          <p:nvGrpSpPr>
            <p:cNvPr id="48" name="组合 47"/>
            <p:cNvGrpSpPr/>
            <p:nvPr/>
          </p:nvGrpSpPr>
          <p:grpSpPr>
            <a:xfrm>
              <a:off x="2699205" y="3984275"/>
              <a:ext cx="1333743" cy="884885"/>
              <a:chOff x="4271689" y="1207551"/>
              <a:chExt cx="1333743" cy="884885"/>
            </a:xfrm>
          </p:grpSpPr>
          <p:sp>
            <p:nvSpPr>
              <p:cNvPr id="50" name="文本框 30"/>
              <p:cNvSpPr txBox="1"/>
              <p:nvPr/>
            </p:nvSpPr>
            <p:spPr>
              <a:xfrm>
                <a:off x="4283968"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51" name="文本框 31"/>
              <p:cNvSpPr txBox="1"/>
              <p:nvPr/>
            </p:nvSpPr>
            <p:spPr>
              <a:xfrm>
                <a:off x="4271689" y="1504967"/>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49"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grpSp>
        <p:nvGrpSpPr>
          <p:cNvPr id="54" name="组合 53"/>
          <p:cNvGrpSpPr/>
          <p:nvPr/>
        </p:nvGrpSpPr>
        <p:grpSpPr>
          <a:xfrm>
            <a:off x="5233491" y="5013176"/>
            <a:ext cx="1656477" cy="884885"/>
            <a:chOff x="2496894" y="3984275"/>
            <a:chExt cx="1656477" cy="884885"/>
          </a:xfrm>
        </p:grpSpPr>
        <p:grpSp>
          <p:nvGrpSpPr>
            <p:cNvPr id="55" name="组合 54"/>
            <p:cNvGrpSpPr/>
            <p:nvPr/>
          </p:nvGrpSpPr>
          <p:grpSpPr>
            <a:xfrm>
              <a:off x="2496894" y="4268381"/>
              <a:ext cx="153895" cy="316672"/>
              <a:chOff x="5300663" y="2555875"/>
              <a:chExt cx="165100" cy="339726"/>
            </a:xfrm>
          </p:grpSpPr>
          <p:sp>
            <p:nvSpPr>
              <p:cNvPr id="60"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61"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grpSp>
        <p:grpSp>
          <p:nvGrpSpPr>
            <p:cNvPr id="56" name="组合 55"/>
            <p:cNvGrpSpPr/>
            <p:nvPr/>
          </p:nvGrpSpPr>
          <p:grpSpPr>
            <a:xfrm>
              <a:off x="2699205" y="3984275"/>
              <a:ext cx="1333743" cy="884885"/>
              <a:chOff x="4271689" y="1207551"/>
              <a:chExt cx="1333743" cy="884885"/>
            </a:xfrm>
          </p:grpSpPr>
          <p:sp>
            <p:nvSpPr>
              <p:cNvPr id="58" name="文本框 30"/>
              <p:cNvSpPr txBox="1"/>
              <p:nvPr/>
            </p:nvSpPr>
            <p:spPr>
              <a:xfrm>
                <a:off x="4283968"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59" name="文本框 31"/>
              <p:cNvSpPr txBox="1"/>
              <p:nvPr/>
            </p:nvSpPr>
            <p:spPr>
              <a:xfrm>
                <a:off x="4271690" y="1504967"/>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57"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grpSp>
        <p:nvGrpSpPr>
          <p:cNvPr id="62" name="组合 61"/>
          <p:cNvGrpSpPr/>
          <p:nvPr/>
        </p:nvGrpSpPr>
        <p:grpSpPr>
          <a:xfrm>
            <a:off x="8329835" y="5013176"/>
            <a:ext cx="1656477" cy="884885"/>
            <a:chOff x="2496894" y="3984275"/>
            <a:chExt cx="1656477" cy="884885"/>
          </a:xfrm>
        </p:grpSpPr>
        <p:grpSp>
          <p:nvGrpSpPr>
            <p:cNvPr id="63" name="组合 62"/>
            <p:cNvGrpSpPr/>
            <p:nvPr/>
          </p:nvGrpSpPr>
          <p:grpSpPr>
            <a:xfrm>
              <a:off x="2496894" y="4268381"/>
              <a:ext cx="153895" cy="316672"/>
              <a:chOff x="5300663" y="2555875"/>
              <a:chExt cx="165100" cy="339726"/>
            </a:xfrm>
          </p:grpSpPr>
          <p:sp>
            <p:nvSpPr>
              <p:cNvPr id="68"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69"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grpSp>
        <p:grpSp>
          <p:nvGrpSpPr>
            <p:cNvPr id="64" name="组合 63"/>
            <p:cNvGrpSpPr/>
            <p:nvPr/>
          </p:nvGrpSpPr>
          <p:grpSpPr>
            <a:xfrm>
              <a:off x="2699205" y="3984275"/>
              <a:ext cx="1333743" cy="884885"/>
              <a:chOff x="4271689" y="1207551"/>
              <a:chExt cx="1333743" cy="884885"/>
            </a:xfrm>
          </p:grpSpPr>
          <p:sp>
            <p:nvSpPr>
              <p:cNvPr id="66" name="文本框 30"/>
              <p:cNvSpPr txBox="1"/>
              <p:nvPr/>
            </p:nvSpPr>
            <p:spPr>
              <a:xfrm>
                <a:off x="4283967"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67" name="文本框 31"/>
              <p:cNvSpPr txBox="1"/>
              <p:nvPr/>
            </p:nvSpPr>
            <p:spPr>
              <a:xfrm>
                <a:off x="4271689" y="1504967"/>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65"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8"/>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250"/>
                                  </p:stCondLst>
                                  <p:childTnLst>
                                    <p:set>
                                      <p:cBhvr>
                                        <p:cTn dur="1" fill="hold" id="6">
                                          <p:stCondLst>
                                            <p:cond delay="0"/>
                                          </p:stCondLst>
                                        </p:cTn>
                                        <p:tgtEl>
                                          <p:spTgt spid="9"/>
                                        </p:tgtEl>
                                        <p:attrNameLst>
                                          <p:attrName>style.visibility</p:attrName>
                                        </p:attrNameLst>
                                      </p:cBhvr>
                                      <p:to>
                                        <p:strVal val="visible"/>
                                      </p:to>
                                    </p:set>
                                    <p:anim calcmode="lin" valueType="num">
                                      <p:cBhvr>
                                        <p:cTn dur="750" fill="hold" id="7"/>
                                        <p:tgtEl>
                                          <p:spTgt spid="9"/>
                                        </p:tgtEl>
                                        <p:attrNameLst>
                                          <p:attrName>ppt_w</p:attrName>
                                        </p:attrNameLst>
                                      </p:cBhvr>
                                      <p:tavLst>
                                        <p:tav tm="0">
                                          <p:val>
                                            <p:fltVal val="0"/>
                                          </p:val>
                                        </p:tav>
                                        <p:tav tm="100000">
                                          <p:val>
                                            <p:strVal val="#ppt_w"/>
                                          </p:val>
                                        </p:tav>
                                      </p:tavLst>
                                    </p:anim>
                                    <p:anim calcmode="lin" valueType="num">
                                      <p:cBhvr>
                                        <p:cTn dur="750" fill="hold" id="8"/>
                                        <p:tgtEl>
                                          <p:spTgt spid="9"/>
                                        </p:tgtEl>
                                        <p:attrNameLst>
                                          <p:attrName>ppt_h</p:attrName>
                                        </p:attrNameLst>
                                      </p:cBhvr>
                                      <p:tavLst>
                                        <p:tav tm="0">
                                          <p:val>
                                            <p:fltVal val="0"/>
                                          </p:val>
                                        </p:tav>
                                        <p:tav tm="100000">
                                          <p:val>
                                            <p:strVal val="#ppt_h"/>
                                          </p:val>
                                        </p:tav>
                                      </p:tavLst>
                                    </p:anim>
                                    <p:anim calcmode="lin" valueType="num">
                                      <p:cBhvr>
                                        <p:cTn dur="750" fill="hold" id="9"/>
                                        <p:tgtEl>
                                          <p:spTgt spid="9"/>
                                        </p:tgtEl>
                                        <p:attrNameLst>
                                          <p:attrName>style.rotation</p:attrName>
                                        </p:attrNameLst>
                                      </p:cBhvr>
                                      <p:tavLst>
                                        <p:tav tm="0">
                                          <p:val>
                                            <p:fltVal val="90"/>
                                          </p:val>
                                        </p:tav>
                                        <p:tav tm="100000">
                                          <p:val>
                                            <p:fltVal val="0"/>
                                          </p:val>
                                        </p:tav>
                                      </p:tavLst>
                                    </p:anim>
                                    <p:animEffect filter="fade" transition="in">
                                      <p:cBhvr>
                                        <p:cTn dur="750" id="10"/>
                                        <p:tgtEl>
                                          <p:spTgt spid="9"/>
                                        </p:tgtEl>
                                      </p:cBhvr>
                                    </p:animEffect>
                                  </p:childTnLst>
                                </p:cTn>
                              </p:par>
                              <p:par>
                                <p:cTn fill="hold" id="11" nodeType="withEffect" presetClass="entr" presetID="31" presetSubtype="0">
                                  <p:stCondLst>
                                    <p:cond delay="250"/>
                                  </p:stCondLst>
                                  <p:childTnLst>
                                    <p:set>
                                      <p:cBhvr>
                                        <p:cTn dur="1" fill="hold" id="12">
                                          <p:stCondLst>
                                            <p:cond delay="0"/>
                                          </p:stCondLst>
                                        </p:cTn>
                                        <p:tgtEl>
                                          <p:spTgt spid="14"/>
                                        </p:tgtEl>
                                        <p:attrNameLst>
                                          <p:attrName>style.visibility</p:attrName>
                                        </p:attrNameLst>
                                      </p:cBhvr>
                                      <p:to>
                                        <p:strVal val="visible"/>
                                      </p:to>
                                    </p:set>
                                    <p:anim calcmode="lin" valueType="num">
                                      <p:cBhvr>
                                        <p:cTn dur="750" fill="hold" id="13"/>
                                        <p:tgtEl>
                                          <p:spTgt spid="14"/>
                                        </p:tgtEl>
                                        <p:attrNameLst>
                                          <p:attrName>ppt_w</p:attrName>
                                        </p:attrNameLst>
                                      </p:cBhvr>
                                      <p:tavLst>
                                        <p:tav tm="0">
                                          <p:val>
                                            <p:fltVal val="0"/>
                                          </p:val>
                                        </p:tav>
                                        <p:tav tm="100000">
                                          <p:val>
                                            <p:strVal val="#ppt_w"/>
                                          </p:val>
                                        </p:tav>
                                      </p:tavLst>
                                    </p:anim>
                                    <p:anim calcmode="lin" valueType="num">
                                      <p:cBhvr>
                                        <p:cTn dur="750" fill="hold" id="14"/>
                                        <p:tgtEl>
                                          <p:spTgt spid="14"/>
                                        </p:tgtEl>
                                        <p:attrNameLst>
                                          <p:attrName>ppt_h</p:attrName>
                                        </p:attrNameLst>
                                      </p:cBhvr>
                                      <p:tavLst>
                                        <p:tav tm="0">
                                          <p:val>
                                            <p:fltVal val="0"/>
                                          </p:val>
                                        </p:tav>
                                        <p:tav tm="100000">
                                          <p:val>
                                            <p:strVal val="#ppt_h"/>
                                          </p:val>
                                        </p:tav>
                                      </p:tavLst>
                                    </p:anim>
                                    <p:anim calcmode="lin" valueType="num">
                                      <p:cBhvr>
                                        <p:cTn dur="750" fill="hold" id="15"/>
                                        <p:tgtEl>
                                          <p:spTgt spid="14"/>
                                        </p:tgtEl>
                                        <p:attrNameLst>
                                          <p:attrName>style.rotation</p:attrName>
                                        </p:attrNameLst>
                                      </p:cBhvr>
                                      <p:tavLst>
                                        <p:tav tm="0">
                                          <p:val>
                                            <p:fltVal val="90"/>
                                          </p:val>
                                        </p:tav>
                                        <p:tav tm="100000">
                                          <p:val>
                                            <p:fltVal val="0"/>
                                          </p:val>
                                        </p:tav>
                                      </p:tavLst>
                                    </p:anim>
                                    <p:animEffect filter="fade" transition="in">
                                      <p:cBhvr>
                                        <p:cTn dur="750" id="16"/>
                                        <p:tgtEl>
                                          <p:spTgt spid="14"/>
                                        </p:tgtEl>
                                      </p:cBhvr>
                                    </p:animEffect>
                                  </p:childTnLst>
                                </p:cTn>
                              </p:par>
                              <p:par>
                                <p:cTn fill="hold" id="17" nodeType="withEffect" presetClass="entr" presetID="31" presetSubtype="0">
                                  <p:stCondLst>
                                    <p:cond delay="250"/>
                                  </p:stCondLst>
                                  <p:childTnLst>
                                    <p:set>
                                      <p:cBhvr>
                                        <p:cTn dur="1" fill="hold" id="18">
                                          <p:stCondLst>
                                            <p:cond delay="0"/>
                                          </p:stCondLst>
                                        </p:cTn>
                                        <p:tgtEl>
                                          <p:spTgt spid="19"/>
                                        </p:tgtEl>
                                        <p:attrNameLst>
                                          <p:attrName>style.visibility</p:attrName>
                                        </p:attrNameLst>
                                      </p:cBhvr>
                                      <p:to>
                                        <p:strVal val="visible"/>
                                      </p:to>
                                    </p:set>
                                    <p:anim calcmode="lin" valueType="num">
                                      <p:cBhvr>
                                        <p:cTn dur="750" fill="hold" id="19"/>
                                        <p:tgtEl>
                                          <p:spTgt spid="19"/>
                                        </p:tgtEl>
                                        <p:attrNameLst>
                                          <p:attrName>ppt_w</p:attrName>
                                        </p:attrNameLst>
                                      </p:cBhvr>
                                      <p:tavLst>
                                        <p:tav tm="0">
                                          <p:val>
                                            <p:fltVal val="0"/>
                                          </p:val>
                                        </p:tav>
                                        <p:tav tm="100000">
                                          <p:val>
                                            <p:strVal val="#ppt_w"/>
                                          </p:val>
                                        </p:tav>
                                      </p:tavLst>
                                    </p:anim>
                                    <p:anim calcmode="lin" valueType="num">
                                      <p:cBhvr>
                                        <p:cTn dur="750" fill="hold" id="20"/>
                                        <p:tgtEl>
                                          <p:spTgt spid="19"/>
                                        </p:tgtEl>
                                        <p:attrNameLst>
                                          <p:attrName>ppt_h</p:attrName>
                                        </p:attrNameLst>
                                      </p:cBhvr>
                                      <p:tavLst>
                                        <p:tav tm="0">
                                          <p:val>
                                            <p:fltVal val="0"/>
                                          </p:val>
                                        </p:tav>
                                        <p:tav tm="100000">
                                          <p:val>
                                            <p:strVal val="#ppt_h"/>
                                          </p:val>
                                        </p:tav>
                                      </p:tavLst>
                                    </p:anim>
                                    <p:anim calcmode="lin" valueType="num">
                                      <p:cBhvr>
                                        <p:cTn dur="750" fill="hold" id="21"/>
                                        <p:tgtEl>
                                          <p:spTgt spid="19"/>
                                        </p:tgtEl>
                                        <p:attrNameLst>
                                          <p:attrName>style.rotation</p:attrName>
                                        </p:attrNameLst>
                                      </p:cBhvr>
                                      <p:tavLst>
                                        <p:tav tm="0">
                                          <p:val>
                                            <p:fltVal val="90"/>
                                          </p:val>
                                        </p:tav>
                                        <p:tav tm="100000">
                                          <p:val>
                                            <p:fltVal val="0"/>
                                          </p:val>
                                        </p:tav>
                                      </p:tavLst>
                                    </p:anim>
                                    <p:animEffect filter="fade" transition="in">
                                      <p:cBhvr>
                                        <p:cTn dur="750" id="22"/>
                                        <p:tgtEl>
                                          <p:spTgt spid="19"/>
                                        </p:tgtEl>
                                      </p:cBhvr>
                                    </p:animEffect>
                                  </p:childTnLst>
                                </p:cTn>
                              </p:par>
                            </p:childTnLst>
                          </p:cTn>
                        </p:par>
                        <p:par>
                          <p:cTn fill="hold" id="23" nodeType="afterGroup">
                            <p:stCondLst>
                              <p:cond delay="1000"/>
                            </p:stCondLst>
                            <p:childTnLst>
                              <p:par>
                                <p:cTn fill="hold" id="24" nodeType="afterEffect" presetClass="entr" presetID="26" presetSubtype="0">
                                  <p:stCondLst>
                                    <p:cond delay="0"/>
                                  </p:stCondLst>
                                  <p:childTnLst>
                                    <p:set>
                                      <p:cBhvr>
                                        <p:cTn dur="1" fill="hold" id="25">
                                          <p:stCondLst>
                                            <p:cond delay="0"/>
                                          </p:stCondLst>
                                        </p:cTn>
                                        <p:tgtEl>
                                          <p:spTgt spid="24"/>
                                        </p:tgtEl>
                                        <p:attrNameLst>
                                          <p:attrName>style.visibility</p:attrName>
                                        </p:attrNameLst>
                                      </p:cBhvr>
                                      <p:to>
                                        <p:strVal val="visible"/>
                                      </p:to>
                                    </p:set>
                                    <p:animEffect filter="wipe(down)" transition="in">
                                      <p:cBhvr>
                                        <p:cTn dur="290" id="26">
                                          <p:stCondLst>
                                            <p:cond delay="0"/>
                                          </p:stCondLst>
                                        </p:cTn>
                                        <p:tgtEl>
                                          <p:spTgt spid="24"/>
                                        </p:tgtEl>
                                      </p:cBhvr>
                                    </p:animEffect>
                                    <p:anim calcmode="lin" valueType="num">
                                      <p:cBhvr>
                                        <p:cTn dur="911" id="27"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332" id="28"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332" id="29" tmFilter="0, 0; 0.125,0.2665; 0.25,0.4; 0.375,0.465; 0.5,0.5;  0.625,0.535; 0.75,0.6; 0.875,0.7335; 1,1">
                                          <p:stCondLst>
                                            <p:cond delay="332"/>
                                          </p:stCondLst>
                                        </p:cTn>
                                        <p:tgtEl>
                                          <p:spTgt spid="24"/>
                                        </p:tgtEl>
                                        <p:attrNameLst>
                                          <p:attrName>ppt_y</p:attrName>
                                        </p:attrNameLst>
                                      </p:cBhvr>
                                      <p:tavLst>
                                        <p:tav fmla="#ppt_y-sin(pi*$)/9" tm="0">
                                          <p:val>
                                            <p:fltVal val="0"/>
                                          </p:val>
                                        </p:tav>
                                        <p:tav tm="100000">
                                          <p:val>
                                            <p:fltVal val="1"/>
                                          </p:val>
                                        </p:tav>
                                      </p:tavLst>
                                    </p:anim>
                                    <p:anim calcmode="lin" valueType="num">
                                      <p:cBhvr>
                                        <p:cTn dur="166" id="30" tmFilter="0, 0; 0.125,0.2665; 0.25,0.4; 0.375,0.465; 0.5,0.5;  0.625,0.535; 0.75,0.6; 0.875,0.7335; 1,1">
                                          <p:stCondLst>
                                            <p:cond delay="662"/>
                                          </p:stCondLst>
                                        </p:cTn>
                                        <p:tgtEl>
                                          <p:spTgt spid="24"/>
                                        </p:tgtEl>
                                        <p:attrNameLst>
                                          <p:attrName>ppt_y</p:attrName>
                                        </p:attrNameLst>
                                      </p:cBhvr>
                                      <p:tavLst>
                                        <p:tav fmla="#ppt_y-sin(pi*$)/27" tm="0">
                                          <p:val>
                                            <p:fltVal val="0"/>
                                          </p:val>
                                        </p:tav>
                                        <p:tav tm="100000">
                                          <p:val>
                                            <p:fltVal val="1"/>
                                          </p:val>
                                        </p:tav>
                                      </p:tavLst>
                                    </p:anim>
                                    <p:anim calcmode="lin" valueType="num">
                                      <p:cBhvr>
                                        <p:cTn dur="82" id="31" tmFilter="0, 0; 0.125,0.2665; 0.25,0.4; 0.375,0.465; 0.5,0.5;  0.625,0.535; 0.75,0.6; 0.875,0.7335; 1,1">
                                          <p:stCondLst>
                                            <p:cond delay="828"/>
                                          </p:stCondLst>
                                        </p:cTn>
                                        <p:tgtEl>
                                          <p:spTgt spid="24"/>
                                        </p:tgtEl>
                                        <p:attrNameLst>
                                          <p:attrName>ppt_y</p:attrName>
                                        </p:attrNameLst>
                                      </p:cBhvr>
                                      <p:tavLst>
                                        <p:tav fmla="#ppt_y-sin(pi*$)/81" tm="0">
                                          <p:val>
                                            <p:fltVal val="0"/>
                                          </p:val>
                                        </p:tav>
                                        <p:tav tm="100000">
                                          <p:val>
                                            <p:fltVal val="1"/>
                                          </p:val>
                                        </p:tav>
                                      </p:tavLst>
                                    </p:anim>
                                    <p:animScale>
                                      <p:cBhvr>
                                        <p:cTn dur="13" id="32">
                                          <p:stCondLst>
                                            <p:cond delay="325"/>
                                          </p:stCondLst>
                                        </p:cTn>
                                        <p:tgtEl>
                                          <p:spTgt spid="24"/>
                                        </p:tgtEl>
                                      </p:cBhvr>
                                      <p:to x="100000" y="60000"/>
                                    </p:animScale>
                                    <p:animScale>
                                      <p:cBhvr>
                                        <p:cTn decel="50000" dur="83" id="33">
                                          <p:stCondLst>
                                            <p:cond delay="338"/>
                                          </p:stCondLst>
                                        </p:cTn>
                                        <p:tgtEl>
                                          <p:spTgt spid="24"/>
                                        </p:tgtEl>
                                      </p:cBhvr>
                                      <p:to x="100000" y="100000"/>
                                    </p:animScale>
                                    <p:animScale>
                                      <p:cBhvr>
                                        <p:cTn dur="13" id="34">
                                          <p:stCondLst>
                                            <p:cond delay="656"/>
                                          </p:stCondLst>
                                        </p:cTn>
                                        <p:tgtEl>
                                          <p:spTgt spid="24"/>
                                        </p:tgtEl>
                                      </p:cBhvr>
                                      <p:to x="100000" y="80000"/>
                                    </p:animScale>
                                    <p:animScale>
                                      <p:cBhvr>
                                        <p:cTn decel="50000" dur="83" id="35">
                                          <p:stCondLst>
                                            <p:cond delay="669"/>
                                          </p:stCondLst>
                                        </p:cTn>
                                        <p:tgtEl>
                                          <p:spTgt spid="24"/>
                                        </p:tgtEl>
                                      </p:cBhvr>
                                      <p:to x="100000" y="100000"/>
                                    </p:animScale>
                                    <p:animScale>
                                      <p:cBhvr>
                                        <p:cTn dur="13" id="36">
                                          <p:stCondLst>
                                            <p:cond delay="821"/>
                                          </p:stCondLst>
                                        </p:cTn>
                                        <p:tgtEl>
                                          <p:spTgt spid="24"/>
                                        </p:tgtEl>
                                      </p:cBhvr>
                                      <p:to x="100000" y="90000"/>
                                    </p:animScale>
                                    <p:animScale>
                                      <p:cBhvr>
                                        <p:cTn decel="50000" dur="83" id="37">
                                          <p:stCondLst>
                                            <p:cond delay="834"/>
                                          </p:stCondLst>
                                        </p:cTn>
                                        <p:tgtEl>
                                          <p:spTgt spid="24"/>
                                        </p:tgtEl>
                                      </p:cBhvr>
                                      <p:to x="100000" y="100000"/>
                                    </p:animScale>
                                    <p:animScale>
                                      <p:cBhvr>
                                        <p:cTn dur="13" id="38">
                                          <p:stCondLst>
                                            <p:cond delay="904"/>
                                          </p:stCondLst>
                                        </p:cTn>
                                        <p:tgtEl>
                                          <p:spTgt spid="24"/>
                                        </p:tgtEl>
                                      </p:cBhvr>
                                      <p:to x="100000" y="95000"/>
                                    </p:animScale>
                                    <p:animScale>
                                      <p:cBhvr>
                                        <p:cTn decel="50000" dur="83" id="39">
                                          <p:stCondLst>
                                            <p:cond delay="917"/>
                                          </p:stCondLst>
                                        </p:cTn>
                                        <p:tgtEl>
                                          <p:spTgt spid="24"/>
                                        </p:tgtEl>
                                      </p:cBhvr>
                                      <p:to x="100000" y="100000"/>
                                    </p:animScale>
                                  </p:childTnLst>
                                </p:cTn>
                              </p:par>
                            </p:childTnLst>
                          </p:cTn>
                        </p:par>
                        <p:par>
                          <p:cTn fill="hold" id="40" nodeType="afterGroup">
                            <p:stCondLst>
                              <p:cond delay="2000"/>
                            </p:stCondLst>
                            <p:childTnLst>
                              <p:par>
                                <p:cTn fill="hold" id="41" nodeType="afterEffect" presetClass="entr" presetID="42" presetSubtype="0">
                                  <p:stCondLst>
                                    <p:cond delay="0"/>
                                  </p:stCondLst>
                                  <p:childTnLst>
                                    <p:set>
                                      <p:cBhvr>
                                        <p:cTn dur="1" fill="hold" id="42">
                                          <p:stCondLst>
                                            <p:cond delay="0"/>
                                          </p:stCondLst>
                                        </p:cTn>
                                        <p:tgtEl>
                                          <p:spTgt spid="32"/>
                                        </p:tgtEl>
                                        <p:attrNameLst>
                                          <p:attrName>style.visibility</p:attrName>
                                        </p:attrNameLst>
                                      </p:cBhvr>
                                      <p:to>
                                        <p:strVal val="visible"/>
                                      </p:to>
                                    </p:set>
                                    <p:animEffect filter="fade" transition="in">
                                      <p:cBhvr>
                                        <p:cTn dur="1000" id="43"/>
                                        <p:tgtEl>
                                          <p:spTgt spid="32"/>
                                        </p:tgtEl>
                                      </p:cBhvr>
                                    </p:animEffect>
                                    <p:anim calcmode="lin" valueType="num">
                                      <p:cBhvr>
                                        <p:cTn dur="1000" fill="hold" id="44"/>
                                        <p:tgtEl>
                                          <p:spTgt spid="32"/>
                                        </p:tgtEl>
                                        <p:attrNameLst>
                                          <p:attrName>ppt_x</p:attrName>
                                        </p:attrNameLst>
                                      </p:cBhvr>
                                      <p:tavLst>
                                        <p:tav tm="0">
                                          <p:val>
                                            <p:strVal val="#ppt_x"/>
                                          </p:val>
                                        </p:tav>
                                        <p:tav tm="100000">
                                          <p:val>
                                            <p:strVal val="#ppt_x"/>
                                          </p:val>
                                        </p:tav>
                                      </p:tavLst>
                                    </p:anim>
                                    <p:anim calcmode="lin" valueType="num">
                                      <p:cBhvr>
                                        <p:cTn dur="1000" fill="hold" id="45"/>
                                        <p:tgtEl>
                                          <p:spTgt spid="32"/>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3000"/>
                            </p:stCondLst>
                            <p:childTnLst>
                              <p:par>
                                <p:cTn fill="hold" id="47" nodeType="afterEffect" presetClass="entr" presetID="26"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wipe(down)" transition="in">
                                      <p:cBhvr>
                                        <p:cTn dur="290" id="49">
                                          <p:stCondLst>
                                            <p:cond delay="0"/>
                                          </p:stCondLst>
                                        </p:cTn>
                                        <p:tgtEl>
                                          <p:spTgt spid="36"/>
                                        </p:tgtEl>
                                      </p:cBhvr>
                                    </p:animEffect>
                                    <p:anim calcmode="lin" valueType="num">
                                      <p:cBhvr>
                                        <p:cTn dur="911" id="50"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dur="332" id="51" tmFilter="0.0,0.0; 0.25,0.07; 0.50,0.2; 0.75,0.467; 1.0,1.0">
                                          <p:stCondLst>
                                            <p:cond delay="0"/>
                                          </p:stCondLst>
                                        </p:cTn>
                                        <p:tgtEl>
                                          <p:spTgt spid="36"/>
                                        </p:tgtEl>
                                        <p:attrNameLst>
                                          <p:attrName>ppt_y</p:attrName>
                                        </p:attrNameLst>
                                      </p:cBhvr>
                                      <p:tavLst>
                                        <p:tav fmla="#ppt_y-sin(pi*$)/3" tm="0">
                                          <p:val>
                                            <p:fltVal val="0.5"/>
                                          </p:val>
                                        </p:tav>
                                        <p:tav tm="100000">
                                          <p:val>
                                            <p:fltVal val="1"/>
                                          </p:val>
                                        </p:tav>
                                      </p:tavLst>
                                    </p:anim>
                                    <p:anim calcmode="lin" valueType="num">
                                      <p:cBhvr>
                                        <p:cTn dur="332" id="52" tmFilter="0, 0; 0.125,0.2665; 0.25,0.4; 0.375,0.465; 0.5,0.5;  0.625,0.535; 0.75,0.6; 0.875,0.7335; 1,1">
                                          <p:stCondLst>
                                            <p:cond delay="332"/>
                                          </p:stCondLst>
                                        </p:cTn>
                                        <p:tgtEl>
                                          <p:spTgt spid="36"/>
                                        </p:tgtEl>
                                        <p:attrNameLst>
                                          <p:attrName>ppt_y</p:attrName>
                                        </p:attrNameLst>
                                      </p:cBhvr>
                                      <p:tavLst>
                                        <p:tav fmla="#ppt_y-sin(pi*$)/9" tm="0">
                                          <p:val>
                                            <p:fltVal val="0"/>
                                          </p:val>
                                        </p:tav>
                                        <p:tav tm="100000">
                                          <p:val>
                                            <p:fltVal val="1"/>
                                          </p:val>
                                        </p:tav>
                                      </p:tavLst>
                                    </p:anim>
                                    <p:anim calcmode="lin" valueType="num">
                                      <p:cBhvr>
                                        <p:cTn dur="166" id="53" tmFilter="0, 0; 0.125,0.2665; 0.25,0.4; 0.375,0.465; 0.5,0.5;  0.625,0.535; 0.75,0.6; 0.875,0.7335; 1,1">
                                          <p:stCondLst>
                                            <p:cond delay="662"/>
                                          </p:stCondLst>
                                        </p:cTn>
                                        <p:tgtEl>
                                          <p:spTgt spid="36"/>
                                        </p:tgtEl>
                                        <p:attrNameLst>
                                          <p:attrName>ppt_y</p:attrName>
                                        </p:attrNameLst>
                                      </p:cBhvr>
                                      <p:tavLst>
                                        <p:tav fmla="#ppt_y-sin(pi*$)/27" tm="0">
                                          <p:val>
                                            <p:fltVal val="0"/>
                                          </p:val>
                                        </p:tav>
                                        <p:tav tm="100000">
                                          <p:val>
                                            <p:fltVal val="1"/>
                                          </p:val>
                                        </p:tav>
                                      </p:tavLst>
                                    </p:anim>
                                    <p:anim calcmode="lin" valueType="num">
                                      <p:cBhvr>
                                        <p:cTn dur="82" id="54" tmFilter="0, 0; 0.125,0.2665; 0.25,0.4; 0.375,0.465; 0.5,0.5;  0.625,0.535; 0.75,0.6; 0.875,0.7335; 1,1">
                                          <p:stCondLst>
                                            <p:cond delay="828"/>
                                          </p:stCondLst>
                                        </p:cTn>
                                        <p:tgtEl>
                                          <p:spTgt spid="36"/>
                                        </p:tgtEl>
                                        <p:attrNameLst>
                                          <p:attrName>ppt_y</p:attrName>
                                        </p:attrNameLst>
                                      </p:cBhvr>
                                      <p:tavLst>
                                        <p:tav fmla="#ppt_y-sin(pi*$)/81" tm="0">
                                          <p:val>
                                            <p:fltVal val="0"/>
                                          </p:val>
                                        </p:tav>
                                        <p:tav tm="100000">
                                          <p:val>
                                            <p:fltVal val="1"/>
                                          </p:val>
                                        </p:tav>
                                      </p:tavLst>
                                    </p:anim>
                                    <p:animScale>
                                      <p:cBhvr>
                                        <p:cTn dur="13" id="55">
                                          <p:stCondLst>
                                            <p:cond delay="325"/>
                                          </p:stCondLst>
                                        </p:cTn>
                                        <p:tgtEl>
                                          <p:spTgt spid="36"/>
                                        </p:tgtEl>
                                      </p:cBhvr>
                                      <p:to x="100000" y="60000"/>
                                    </p:animScale>
                                    <p:animScale>
                                      <p:cBhvr>
                                        <p:cTn decel="50000" dur="83" id="56">
                                          <p:stCondLst>
                                            <p:cond delay="338"/>
                                          </p:stCondLst>
                                        </p:cTn>
                                        <p:tgtEl>
                                          <p:spTgt spid="36"/>
                                        </p:tgtEl>
                                      </p:cBhvr>
                                      <p:to x="100000" y="100000"/>
                                    </p:animScale>
                                    <p:animScale>
                                      <p:cBhvr>
                                        <p:cTn dur="13" id="57">
                                          <p:stCondLst>
                                            <p:cond delay="656"/>
                                          </p:stCondLst>
                                        </p:cTn>
                                        <p:tgtEl>
                                          <p:spTgt spid="36"/>
                                        </p:tgtEl>
                                      </p:cBhvr>
                                      <p:to x="100000" y="80000"/>
                                    </p:animScale>
                                    <p:animScale>
                                      <p:cBhvr>
                                        <p:cTn decel="50000" dur="83" id="58">
                                          <p:stCondLst>
                                            <p:cond delay="669"/>
                                          </p:stCondLst>
                                        </p:cTn>
                                        <p:tgtEl>
                                          <p:spTgt spid="36"/>
                                        </p:tgtEl>
                                      </p:cBhvr>
                                      <p:to x="100000" y="100000"/>
                                    </p:animScale>
                                    <p:animScale>
                                      <p:cBhvr>
                                        <p:cTn dur="13" id="59">
                                          <p:stCondLst>
                                            <p:cond delay="821"/>
                                          </p:stCondLst>
                                        </p:cTn>
                                        <p:tgtEl>
                                          <p:spTgt spid="36"/>
                                        </p:tgtEl>
                                      </p:cBhvr>
                                      <p:to x="100000" y="90000"/>
                                    </p:animScale>
                                    <p:animScale>
                                      <p:cBhvr>
                                        <p:cTn decel="50000" dur="83" id="60">
                                          <p:stCondLst>
                                            <p:cond delay="834"/>
                                          </p:stCondLst>
                                        </p:cTn>
                                        <p:tgtEl>
                                          <p:spTgt spid="36"/>
                                        </p:tgtEl>
                                      </p:cBhvr>
                                      <p:to x="100000" y="100000"/>
                                    </p:animScale>
                                    <p:animScale>
                                      <p:cBhvr>
                                        <p:cTn dur="13" id="61">
                                          <p:stCondLst>
                                            <p:cond delay="904"/>
                                          </p:stCondLst>
                                        </p:cTn>
                                        <p:tgtEl>
                                          <p:spTgt spid="36"/>
                                        </p:tgtEl>
                                      </p:cBhvr>
                                      <p:to x="100000" y="95000"/>
                                    </p:animScale>
                                    <p:animScale>
                                      <p:cBhvr>
                                        <p:cTn decel="50000" dur="83" id="62">
                                          <p:stCondLst>
                                            <p:cond delay="917"/>
                                          </p:stCondLst>
                                        </p:cTn>
                                        <p:tgtEl>
                                          <p:spTgt spid="36"/>
                                        </p:tgtEl>
                                      </p:cBhvr>
                                      <p:to x="100000" y="100000"/>
                                    </p:animScale>
                                  </p:childTnLst>
                                </p:cTn>
                              </p:par>
                            </p:childTnLst>
                          </p:cTn>
                        </p:par>
                        <p:par>
                          <p:cTn fill="hold" id="63" nodeType="afterGroup">
                            <p:stCondLst>
                              <p:cond delay="4000"/>
                            </p:stCondLst>
                            <p:childTnLst>
                              <p:par>
                                <p:cTn fill="hold" id="64" nodeType="afterEffect" presetClass="entr" presetID="42" presetSubtype="0">
                                  <p:stCondLst>
                                    <p:cond delay="0"/>
                                  </p:stCondLst>
                                  <p:childTnLst>
                                    <p:set>
                                      <p:cBhvr>
                                        <p:cTn dur="1" fill="hold" id="65">
                                          <p:stCondLst>
                                            <p:cond delay="0"/>
                                          </p:stCondLst>
                                        </p:cTn>
                                        <p:tgtEl>
                                          <p:spTgt spid="39"/>
                                        </p:tgtEl>
                                        <p:attrNameLst>
                                          <p:attrName>style.visibility</p:attrName>
                                        </p:attrNameLst>
                                      </p:cBhvr>
                                      <p:to>
                                        <p:strVal val="visible"/>
                                      </p:to>
                                    </p:set>
                                    <p:animEffect filter="fade" transition="in">
                                      <p:cBhvr>
                                        <p:cTn dur="1000" id="66"/>
                                        <p:tgtEl>
                                          <p:spTgt spid="39"/>
                                        </p:tgtEl>
                                      </p:cBhvr>
                                    </p:animEffect>
                                    <p:anim calcmode="lin" valueType="num">
                                      <p:cBhvr>
                                        <p:cTn dur="1000" fill="hold" id="67"/>
                                        <p:tgtEl>
                                          <p:spTgt spid="39"/>
                                        </p:tgtEl>
                                        <p:attrNameLst>
                                          <p:attrName>ppt_x</p:attrName>
                                        </p:attrNameLst>
                                      </p:cBhvr>
                                      <p:tavLst>
                                        <p:tav tm="0">
                                          <p:val>
                                            <p:strVal val="#ppt_x"/>
                                          </p:val>
                                        </p:tav>
                                        <p:tav tm="100000">
                                          <p:val>
                                            <p:strVal val="#ppt_x"/>
                                          </p:val>
                                        </p:tav>
                                      </p:tavLst>
                                    </p:anim>
                                    <p:anim calcmode="lin" valueType="num">
                                      <p:cBhvr>
                                        <p:cTn dur="1000" fill="hold" id="68"/>
                                        <p:tgtEl>
                                          <p:spTgt spid="39"/>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5000"/>
                            </p:stCondLst>
                            <p:childTnLst>
                              <p:par>
                                <p:cTn fill="hold" id="70" nodeType="afterEffect" presetClass="entr" presetID="26" presetSubtype="0">
                                  <p:stCondLst>
                                    <p:cond delay="0"/>
                                  </p:stCondLst>
                                  <p:childTnLst>
                                    <p:set>
                                      <p:cBhvr>
                                        <p:cTn dur="1" fill="hold" id="71">
                                          <p:stCondLst>
                                            <p:cond delay="0"/>
                                          </p:stCondLst>
                                        </p:cTn>
                                        <p:tgtEl>
                                          <p:spTgt spid="42"/>
                                        </p:tgtEl>
                                        <p:attrNameLst>
                                          <p:attrName>style.visibility</p:attrName>
                                        </p:attrNameLst>
                                      </p:cBhvr>
                                      <p:to>
                                        <p:strVal val="visible"/>
                                      </p:to>
                                    </p:set>
                                    <p:animEffect filter="wipe(down)" transition="in">
                                      <p:cBhvr>
                                        <p:cTn dur="290" id="72">
                                          <p:stCondLst>
                                            <p:cond delay="0"/>
                                          </p:stCondLst>
                                        </p:cTn>
                                        <p:tgtEl>
                                          <p:spTgt spid="42"/>
                                        </p:tgtEl>
                                      </p:cBhvr>
                                    </p:animEffect>
                                    <p:anim calcmode="lin" valueType="num">
                                      <p:cBhvr>
                                        <p:cTn dur="911" id="73"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dur="332" id="74" tmFilter="0.0,0.0; 0.25,0.07; 0.50,0.2; 0.75,0.467; 1.0,1.0">
                                          <p:stCondLst>
                                            <p:cond delay="0"/>
                                          </p:stCondLst>
                                        </p:cTn>
                                        <p:tgtEl>
                                          <p:spTgt spid="42"/>
                                        </p:tgtEl>
                                        <p:attrNameLst>
                                          <p:attrName>ppt_y</p:attrName>
                                        </p:attrNameLst>
                                      </p:cBhvr>
                                      <p:tavLst>
                                        <p:tav fmla="#ppt_y-sin(pi*$)/3" tm="0">
                                          <p:val>
                                            <p:fltVal val="0.5"/>
                                          </p:val>
                                        </p:tav>
                                        <p:tav tm="100000">
                                          <p:val>
                                            <p:fltVal val="1"/>
                                          </p:val>
                                        </p:tav>
                                      </p:tavLst>
                                    </p:anim>
                                    <p:anim calcmode="lin" valueType="num">
                                      <p:cBhvr>
                                        <p:cTn dur="332" id="75" tmFilter="0, 0; 0.125,0.2665; 0.25,0.4; 0.375,0.465; 0.5,0.5;  0.625,0.535; 0.75,0.6; 0.875,0.7335; 1,1">
                                          <p:stCondLst>
                                            <p:cond delay="332"/>
                                          </p:stCondLst>
                                        </p:cTn>
                                        <p:tgtEl>
                                          <p:spTgt spid="42"/>
                                        </p:tgtEl>
                                        <p:attrNameLst>
                                          <p:attrName>ppt_y</p:attrName>
                                        </p:attrNameLst>
                                      </p:cBhvr>
                                      <p:tavLst>
                                        <p:tav fmla="#ppt_y-sin(pi*$)/9" tm="0">
                                          <p:val>
                                            <p:fltVal val="0"/>
                                          </p:val>
                                        </p:tav>
                                        <p:tav tm="100000">
                                          <p:val>
                                            <p:fltVal val="1"/>
                                          </p:val>
                                        </p:tav>
                                      </p:tavLst>
                                    </p:anim>
                                    <p:anim calcmode="lin" valueType="num">
                                      <p:cBhvr>
                                        <p:cTn dur="166" id="76" tmFilter="0, 0; 0.125,0.2665; 0.25,0.4; 0.375,0.465; 0.5,0.5;  0.625,0.535; 0.75,0.6; 0.875,0.7335; 1,1">
                                          <p:stCondLst>
                                            <p:cond delay="662"/>
                                          </p:stCondLst>
                                        </p:cTn>
                                        <p:tgtEl>
                                          <p:spTgt spid="42"/>
                                        </p:tgtEl>
                                        <p:attrNameLst>
                                          <p:attrName>ppt_y</p:attrName>
                                        </p:attrNameLst>
                                      </p:cBhvr>
                                      <p:tavLst>
                                        <p:tav fmla="#ppt_y-sin(pi*$)/27" tm="0">
                                          <p:val>
                                            <p:fltVal val="0"/>
                                          </p:val>
                                        </p:tav>
                                        <p:tav tm="100000">
                                          <p:val>
                                            <p:fltVal val="1"/>
                                          </p:val>
                                        </p:tav>
                                      </p:tavLst>
                                    </p:anim>
                                    <p:anim calcmode="lin" valueType="num">
                                      <p:cBhvr>
                                        <p:cTn dur="82" id="77" tmFilter="0, 0; 0.125,0.2665; 0.25,0.4; 0.375,0.465; 0.5,0.5;  0.625,0.535; 0.75,0.6; 0.875,0.7335; 1,1">
                                          <p:stCondLst>
                                            <p:cond delay="828"/>
                                          </p:stCondLst>
                                        </p:cTn>
                                        <p:tgtEl>
                                          <p:spTgt spid="42"/>
                                        </p:tgtEl>
                                        <p:attrNameLst>
                                          <p:attrName>ppt_y</p:attrName>
                                        </p:attrNameLst>
                                      </p:cBhvr>
                                      <p:tavLst>
                                        <p:tav fmla="#ppt_y-sin(pi*$)/81" tm="0">
                                          <p:val>
                                            <p:fltVal val="0"/>
                                          </p:val>
                                        </p:tav>
                                        <p:tav tm="100000">
                                          <p:val>
                                            <p:fltVal val="1"/>
                                          </p:val>
                                        </p:tav>
                                      </p:tavLst>
                                    </p:anim>
                                    <p:animScale>
                                      <p:cBhvr>
                                        <p:cTn dur="13" id="78">
                                          <p:stCondLst>
                                            <p:cond delay="325"/>
                                          </p:stCondLst>
                                        </p:cTn>
                                        <p:tgtEl>
                                          <p:spTgt spid="42"/>
                                        </p:tgtEl>
                                      </p:cBhvr>
                                      <p:to x="100000" y="60000"/>
                                    </p:animScale>
                                    <p:animScale>
                                      <p:cBhvr>
                                        <p:cTn decel="50000" dur="83" id="79">
                                          <p:stCondLst>
                                            <p:cond delay="338"/>
                                          </p:stCondLst>
                                        </p:cTn>
                                        <p:tgtEl>
                                          <p:spTgt spid="42"/>
                                        </p:tgtEl>
                                      </p:cBhvr>
                                      <p:to x="100000" y="100000"/>
                                    </p:animScale>
                                    <p:animScale>
                                      <p:cBhvr>
                                        <p:cTn dur="13" id="80">
                                          <p:stCondLst>
                                            <p:cond delay="656"/>
                                          </p:stCondLst>
                                        </p:cTn>
                                        <p:tgtEl>
                                          <p:spTgt spid="42"/>
                                        </p:tgtEl>
                                      </p:cBhvr>
                                      <p:to x="100000" y="80000"/>
                                    </p:animScale>
                                    <p:animScale>
                                      <p:cBhvr>
                                        <p:cTn decel="50000" dur="83" id="81">
                                          <p:stCondLst>
                                            <p:cond delay="669"/>
                                          </p:stCondLst>
                                        </p:cTn>
                                        <p:tgtEl>
                                          <p:spTgt spid="42"/>
                                        </p:tgtEl>
                                      </p:cBhvr>
                                      <p:to x="100000" y="100000"/>
                                    </p:animScale>
                                    <p:animScale>
                                      <p:cBhvr>
                                        <p:cTn dur="13" id="82">
                                          <p:stCondLst>
                                            <p:cond delay="821"/>
                                          </p:stCondLst>
                                        </p:cTn>
                                        <p:tgtEl>
                                          <p:spTgt spid="42"/>
                                        </p:tgtEl>
                                      </p:cBhvr>
                                      <p:to x="100000" y="90000"/>
                                    </p:animScale>
                                    <p:animScale>
                                      <p:cBhvr>
                                        <p:cTn decel="50000" dur="83" id="83">
                                          <p:stCondLst>
                                            <p:cond delay="834"/>
                                          </p:stCondLst>
                                        </p:cTn>
                                        <p:tgtEl>
                                          <p:spTgt spid="42"/>
                                        </p:tgtEl>
                                      </p:cBhvr>
                                      <p:to x="100000" y="100000"/>
                                    </p:animScale>
                                    <p:animScale>
                                      <p:cBhvr>
                                        <p:cTn dur="13" id="84">
                                          <p:stCondLst>
                                            <p:cond delay="904"/>
                                          </p:stCondLst>
                                        </p:cTn>
                                        <p:tgtEl>
                                          <p:spTgt spid="42"/>
                                        </p:tgtEl>
                                      </p:cBhvr>
                                      <p:to x="100000" y="95000"/>
                                    </p:animScale>
                                    <p:animScale>
                                      <p:cBhvr>
                                        <p:cTn decel="50000" dur="83" id="85">
                                          <p:stCondLst>
                                            <p:cond delay="917"/>
                                          </p:stCondLst>
                                        </p:cTn>
                                        <p:tgtEl>
                                          <p:spTgt spid="42"/>
                                        </p:tgtEl>
                                      </p:cBhvr>
                                      <p:to x="100000" y="100000"/>
                                    </p:animScale>
                                  </p:childTnLst>
                                </p:cTn>
                              </p:par>
                            </p:childTnLst>
                          </p:cTn>
                        </p:par>
                        <p:par>
                          <p:cTn fill="hold" id="86" nodeType="afterGroup">
                            <p:stCondLst>
                              <p:cond delay="6000"/>
                            </p:stCondLst>
                            <p:childTnLst>
                              <p:par>
                                <p:cTn fill="hold" grpId="0" id="87" nodeType="afterEffect" presetClass="entr" presetID="42" presetSubtype="0">
                                  <p:stCondLst>
                                    <p:cond delay="0"/>
                                  </p:stCondLst>
                                  <p:childTnLst>
                                    <p:set>
                                      <p:cBhvr>
                                        <p:cTn dur="1" fill="hold" id="88">
                                          <p:stCondLst>
                                            <p:cond delay="0"/>
                                          </p:stCondLst>
                                        </p:cTn>
                                        <p:tgtEl>
                                          <p:spTgt spid="45"/>
                                        </p:tgtEl>
                                        <p:attrNameLst>
                                          <p:attrName>style.visibility</p:attrName>
                                        </p:attrNameLst>
                                      </p:cBhvr>
                                      <p:to>
                                        <p:strVal val="visible"/>
                                      </p:to>
                                    </p:set>
                                    <p:animEffect filter="fade" transition="in">
                                      <p:cBhvr>
                                        <p:cTn dur="1000" id="89"/>
                                        <p:tgtEl>
                                          <p:spTgt spid="45"/>
                                        </p:tgtEl>
                                      </p:cBhvr>
                                    </p:animEffect>
                                    <p:anim calcmode="lin" valueType="num">
                                      <p:cBhvr>
                                        <p:cTn dur="1000" fill="hold" id="90"/>
                                        <p:tgtEl>
                                          <p:spTgt spid="45"/>
                                        </p:tgtEl>
                                        <p:attrNameLst>
                                          <p:attrName>ppt_x</p:attrName>
                                        </p:attrNameLst>
                                      </p:cBhvr>
                                      <p:tavLst>
                                        <p:tav tm="0">
                                          <p:val>
                                            <p:strVal val="#ppt_x"/>
                                          </p:val>
                                        </p:tav>
                                        <p:tav tm="100000">
                                          <p:val>
                                            <p:strVal val="#ppt_x"/>
                                          </p:val>
                                        </p:tav>
                                      </p:tavLst>
                                    </p:anim>
                                    <p:anim calcmode="lin" valueType="num">
                                      <p:cBhvr>
                                        <p:cTn dur="1000" fill="hold" id="91"/>
                                        <p:tgtEl>
                                          <p:spTgt spid="45"/>
                                        </p:tgtEl>
                                        <p:attrNameLst>
                                          <p:attrName>ppt_y</p:attrName>
                                        </p:attrNameLst>
                                      </p:cBhvr>
                                      <p:tavLst>
                                        <p:tav tm="0">
                                          <p:val>
                                            <p:strVal val="#ppt_y+.1"/>
                                          </p:val>
                                        </p:tav>
                                        <p:tav tm="100000">
                                          <p:val>
                                            <p:strVal val="#ppt_y"/>
                                          </p:val>
                                        </p:tav>
                                      </p:tavLst>
                                    </p:anim>
                                  </p:childTnLst>
                                </p:cTn>
                              </p:par>
                            </p:childTnLst>
                          </p:cTn>
                        </p:par>
                        <p:par>
                          <p:cTn fill="hold" id="92" nodeType="afterGroup">
                            <p:stCondLst>
                              <p:cond delay="7000"/>
                            </p:stCondLst>
                            <p:childTnLst>
                              <p:par>
                                <p:cTn fill="hold" id="93" nodeType="afterEffect" presetClass="entr" presetID="42" presetSubtype="0">
                                  <p:stCondLst>
                                    <p:cond delay="0"/>
                                  </p:stCondLst>
                                  <p:childTnLst>
                                    <p:set>
                                      <p:cBhvr>
                                        <p:cTn dur="1" fill="hold" id="94">
                                          <p:stCondLst>
                                            <p:cond delay="0"/>
                                          </p:stCondLst>
                                        </p:cTn>
                                        <p:tgtEl>
                                          <p:spTgt spid="46"/>
                                        </p:tgtEl>
                                        <p:attrNameLst>
                                          <p:attrName>style.visibility</p:attrName>
                                        </p:attrNameLst>
                                      </p:cBhvr>
                                      <p:to>
                                        <p:strVal val="visible"/>
                                      </p:to>
                                    </p:set>
                                    <p:animEffect filter="fade" transition="in">
                                      <p:cBhvr>
                                        <p:cTn dur="1000" id="95"/>
                                        <p:tgtEl>
                                          <p:spTgt spid="46"/>
                                        </p:tgtEl>
                                      </p:cBhvr>
                                    </p:animEffect>
                                    <p:anim calcmode="lin" valueType="num">
                                      <p:cBhvr>
                                        <p:cTn dur="1000" fill="hold" id="96"/>
                                        <p:tgtEl>
                                          <p:spTgt spid="46"/>
                                        </p:tgtEl>
                                        <p:attrNameLst>
                                          <p:attrName>ppt_x</p:attrName>
                                        </p:attrNameLst>
                                      </p:cBhvr>
                                      <p:tavLst>
                                        <p:tav tm="0">
                                          <p:val>
                                            <p:strVal val="#ppt_x"/>
                                          </p:val>
                                        </p:tav>
                                        <p:tav tm="100000">
                                          <p:val>
                                            <p:strVal val="#ppt_x"/>
                                          </p:val>
                                        </p:tav>
                                      </p:tavLst>
                                    </p:anim>
                                    <p:anim calcmode="lin" valueType="num">
                                      <p:cBhvr>
                                        <p:cTn dur="1000" fill="hold" id="97"/>
                                        <p:tgtEl>
                                          <p:spTgt spid="46"/>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8000"/>
                            </p:stCondLst>
                            <p:childTnLst>
                              <p:par>
                                <p:cTn fill="hold" id="99" nodeType="afterEffect" presetClass="entr" presetID="42" presetSubtype="0">
                                  <p:stCondLst>
                                    <p:cond delay="0"/>
                                  </p:stCondLst>
                                  <p:childTnLst>
                                    <p:set>
                                      <p:cBhvr>
                                        <p:cTn dur="1" fill="hold" id="100">
                                          <p:stCondLst>
                                            <p:cond delay="0"/>
                                          </p:stCondLst>
                                        </p:cTn>
                                        <p:tgtEl>
                                          <p:spTgt spid="54"/>
                                        </p:tgtEl>
                                        <p:attrNameLst>
                                          <p:attrName>style.visibility</p:attrName>
                                        </p:attrNameLst>
                                      </p:cBhvr>
                                      <p:to>
                                        <p:strVal val="visible"/>
                                      </p:to>
                                    </p:set>
                                    <p:animEffect filter="fade" transition="in">
                                      <p:cBhvr>
                                        <p:cTn dur="1000" id="101"/>
                                        <p:tgtEl>
                                          <p:spTgt spid="54"/>
                                        </p:tgtEl>
                                      </p:cBhvr>
                                    </p:animEffect>
                                    <p:anim calcmode="lin" valueType="num">
                                      <p:cBhvr>
                                        <p:cTn dur="1000" fill="hold" id="102"/>
                                        <p:tgtEl>
                                          <p:spTgt spid="54"/>
                                        </p:tgtEl>
                                        <p:attrNameLst>
                                          <p:attrName>ppt_x</p:attrName>
                                        </p:attrNameLst>
                                      </p:cBhvr>
                                      <p:tavLst>
                                        <p:tav tm="0">
                                          <p:val>
                                            <p:strVal val="#ppt_x"/>
                                          </p:val>
                                        </p:tav>
                                        <p:tav tm="100000">
                                          <p:val>
                                            <p:strVal val="#ppt_x"/>
                                          </p:val>
                                        </p:tav>
                                      </p:tavLst>
                                    </p:anim>
                                    <p:anim calcmode="lin" valueType="num">
                                      <p:cBhvr>
                                        <p:cTn dur="1000" fill="hold" id="103"/>
                                        <p:tgtEl>
                                          <p:spTgt spid="54"/>
                                        </p:tgtEl>
                                        <p:attrNameLst>
                                          <p:attrName>ppt_y</p:attrName>
                                        </p:attrNameLst>
                                      </p:cBhvr>
                                      <p:tavLst>
                                        <p:tav tm="0">
                                          <p:val>
                                            <p:strVal val="#ppt_y+.1"/>
                                          </p:val>
                                        </p:tav>
                                        <p:tav tm="100000">
                                          <p:val>
                                            <p:strVal val="#ppt_y"/>
                                          </p:val>
                                        </p:tav>
                                      </p:tavLst>
                                    </p:anim>
                                  </p:childTnLst>
                                </p:cTn>
                              </p:par>
                            </p:childTnLst>
                          </p:cTn>
                        </p:par>
                        <p:par>
                          <p:cTn fill="hold" id="104" nodeType="afterGroup">
                            <p:stCondLst>
                              <p:cond delay="9000"/>
                            </p:stCondLst>
                            <p:childTnLst>
                              <p:par>
                                <p:cTn fill="hold" id="105" nodeType="afterEffect" presetClass="entr" presetID="42" presetSubtype="0">
                                  <p:stCondLst>
                                    <p:cond delay="0"/>
                                  </p:stCondLst>
                                  <p:childTnLst>
                                    <p:set>
                                      <p:cBhvr>
                                        <p:cTn dur="1" fill="hold" id="106">
                                          <p:stCondLst>
                                            <p:cond delay="0"/>
                                          </p:stCondLst>
                                        </p:cTn>
                                        <p:tgtEl>
                                          <p:spTgt spid="62"/>
                                        </p:tgtEl>
                                        <p:attrNameLst>
                                          <p:attrName>style.visibility</p:attrName>
                                        </p:attrNameLst>
                                      </p:cBhvr>
                                      <p:to>
                                        <p:strVal val="visible"/>
                                      </p:to>
                                    </p:set>
                                    <p:animEffect filter="fade" transition="in">
                                      <p:cBhvr>
                                        <p:cTn dur="1000" id="107"/>
                                        <p:tgtEl>
                                          <p:spTgt spid="62"/>
                                        </p:tgtEl>
                                      </p:cBhvr>
                                    </p:animEffect>
                                    <p:anim calcmode="lin" valueType="num">
                                      <p:cBhvr>
                                        <p:cTn dur="1000" fill="hold" id="108"/>
                                        <p:tgtEl>
                                          <p:spTgt spid="62"/>
                                        </p:tgtEl>
                                        <p:attrNameLst>
                                          <p:attrName>ppt_x</p:attrName>
                                        </p:attrNameLst>
                                      </p:cBhvr>
                                      <p:tavLst>
                                        <p:tav tm="0">
                                          <p:val>
                                            <p:strVal val="#ppt_x"/>
                                          </p:val>
                                        </p:tav>
                                        <p:tav tm="100000">
                                          <p:val>
                                            <p:strVal val="#ppt_x"/>
                                          </p:val>
                                        </p:tav>
                                      </p:tavLst>
                                    </p:anim>
                                    <p:anim calcmode="lin" valueType="num">
                                      <p:cBhvr>
                                        <p:cTn dur="1000" fill="hold" id="109"/>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9" name="椭圆 8"/>
          <p:cNvSpPr/>
          <p:nvPr/>
        </p:nvSpPr>
        <p:spPr>
          <a:xfrm>
            <a:off x="2281163" y="1903233"/>
            <a:ext cx="3378946" cy="3378945"/>
          </a:xfrm>
          <a:prstGeom prst="ellipse">
            <a:avLst/>
          </a:prstGeom>
          <a:ln w="28575">
            <a:solidFill>
              <a:srgbClr val="A6A6A6"/>
            </a:solidFill>
            <a:prstDash val="solid"/>
            <a:headEnd len="lg" type="none" w="lg"/>
            <a:tailEnd len="med" type="triangle"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0" pitchFamily="50" typeface="DIN-BoldItalic"/>
            </a:endParaRPr>
          </a:p>
        </p:txBody>
      </p:sp>
      <p:grpSp>
        <p:nvGrpSpPr>
          <p:cNvPr id="10" name="组合 9"/>
          <p:cNvGrpSpPr/>
          <p:nvPr/>
        </p:nvGrpSpPr>
        <p:grpSpPr>
          <a:xfrm>
            <a:off x="3190270" y="2836835"/>
            <a:ext cx="1528675" cy="1528675"/>
            <a:chOff x="2494238" y="1545926"/>
            <a:chExt cx="1170130" cy="1170130"/>
          </a:xfrm>
        </p:grpSpPr>
        <p:sp>
          <p:nvSpPr>
            <p:cNvPr id="2" name="椭圆 1"/>
            <p:cNvSpPr/>
            <p:nvPr/>
          </p:nvSpPr>
          <p:spPr>
            <a:xfrm>
              <a:off x="2494238" y="1545926"/>
              <a:ext cx="1170130" cy="1170130"/>
            </a:xfrm>
            <a:prstGeom prst="ellipse">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12" name="椭圆 11"/>
            <p:cNvSpPr/>
            <p:nvPr/>
          </p:nvSpPr>
          <p:spPr>
            <a:xfrm>
              <a:off x="2633023" y="1684711"/>
              <a:ext cx="892559" cy="89255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effectLst>
                  <a:outerShdw algn="tl" blurRad="38100" dir="2700000" dist="38100">
                    <a:srgbClr val="000000">
                      <a:alpha val="43137"/>
                    </a:srgbClr>
                  </a:outerShdw>
                </a:effectLst>
                <a:latin charset="0" pitchFamily="50" typeface="DIN-BoldItalic"/>
              </a:endParaRPr>
            </a:p>
          </p:txBody>
        </p:sp>
      </p:grpSp>
      <p:sp>
        <p:nvSpPr>
          <p:cNvPr id="13" name="椭圆 12"/>
          <p:cNvSpPr/>
          <p:nvPr/>
        </p:nvSpPr>
        <p:spPr>
          <a:xfrm flipH="1">
            <a:off x="6583884" y="1903233"/>
            <a:ext cx="3378945" cy="3378945"/>
          </a:xfrm>
          <a:prstGeom prst="ellipse">
            <a:avLst/>
          </a:prstGeom>
          <a:ln w="28575">
            <a:solidFill>
              <a:srgbClr val="A6A6A6"/>
            </a:solidFill>
            <a:prstDash val="solid"/>
            <a:headEnd len="lg" type="none" w="lg"/>
            <a:tailEnd len="med" type="triangle"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0" pitchFamily="50" typeface="DIN-BoldItalic"/>
            </a:endParaRPr>
          </a:p>
        </p:txBody>
      </p:sp>
      <p:grpSp>
        <p:nvGrpSpPr>
          <p:cNvPr id="14" name="组合 13"/>
          <p:cNvGrpSpPr/>
          <p:nvPr/>
        </p:nvGrpSpPr>
        <p:grpSpPr>
          <a:xfrm flipH="1">
            <a:off x="7513697" y="2836835"/>
            <a:ext cx="1528675" cy="1528675"/>
            <a:chOff x="2494238" y="1545926"/>
            <a:chExt cx="1170130" cy="1170130"/>
          </a:xfrm>
        </p:grpSpPr>
        <p:sp>
          <p:nvSpPr>
            <p:cNvPr id="15" name="椭圆 14"/>
            <p:cNvSpPr/>
            <p:nvPr/>
          </p:nvSpPr>
          <p:spPr>
            <a:xfrm>
              <a:off x="2494238" y="1545926"/>
              <a:ext cx="1170130" cy="1170130"/>
            </a:xfrm>
            <a:prstGeom prst="ellipse">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16" name="椭圆 15"/>
            <p:cNvSpPr/>
            <p:nvPr/>
          </p:nvSpPr>
          <p:spPr>
            <a:xfrm>
              <a:off x="2633023" y="1684711"/>
              <a:ext cx="892559" cy="892559"/>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effectLst>
                  <a:outerShdw algn="tl" blurRad="38100" dir="2700000" dist="38100">
                    <a:srgbClr val="000000">
                      <a:alpha val="43137"/>
                    </a:srgbClr>
                  </a:outerShdw>
                </a:effectLst>
                <a:latin charset="0" pitchFamily="50" typeface="DIN-BoldItalic"/>
              </a:endParaRPr>
            </a:p>
          </p:txBody>
        </p:sp>
      </p:grpSp>
      <p:grpSp>
        <p:nvGrpSpPr>
          <p:cNvPr id="17" name="组合 16"/>
          <p:cNvGrpSpPr/>
          <p:nvPr/>
        </p:nvGrpSpPr>
        <p:grpSpPr>
          <a:xfrm>
            <a:off x="4981525" y="3252252"/>
            <a:ext cx="2236173" cy="714855"/>
            <a:chOff x="4968629" y="3252252"/>
            <a:chExt cx="2236173" cy="714855"/>
          </a:xfrm>
        </p:grpSpPr>
        <p:sp>
          <p:nvSpPr>
            <p:cNvPr id="18" name="圆角矩形 17"/>
            <p:cNvSpPr/>
            <p:nvPr/>
          </p:nvSpPr>
          <p:spPr>
            <a:xfrm>
              <a:off x="4968629" y="3252252"/>
              <a:ext cx="2236173" cy="714855"/>
            </a:xfrm>
            <a:prstGeom prst="roundRect">
              <a:avLst>
                <a:gd fmla="val 50000" name="adj"/>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rgbClr val="00B0F0"/>
                </a:solidFill>
              </a:endParaRPr>
            </a:p>
          </p:txBody>
        </p:sp>
        <p:sp>
          <p:nvSpPr>
            <p:cNvPr id="19" name="TextBox 27"/>
            <p:cNvSpPr txBox="1"/>
            <p:nvPr/>
          </p:nvSpPr>
          <p:spPr>
            <a:xfrm>
              <a:off x="4968629" y="3436150"/>
              <a:ext cx="2236173" cy="365760"/>
            </a:xfrm>
            <a:prstGeom prst="rect">
              <a:avLst/>
            </a:prstGeom>
            <a:noFill/>
          </p:spPr>
          <p:txBody>
            <a:bodyPr anchor="ctr" rtlCol="0" wrap="square">
              <a:spAutoFit/>
            </a:bodyPr>
            <a:lstStyle/>
            <a:p>
              <a:pPr algn="ctr" lvl="1" marL="0"/>
              <a:r>
                <a:rPr altLang="en-US" b="1" lang="zh-CN" smtClean="0">
                  <a:solidFill>
                    <a:schemeClr val="bg1"/>
                  </a:solidFill>
                  <a:latin charset="-122" panose="020b0503020204020204" typeface="微软雅黑"/>
                  <a:ea charset="-122" panose="020b0503020204020204" typeface="微软雅黑"/>
                </a:rPr>
                <a:t>添加文字标题</a:t>
              </a:r>
            </a:p>
          </p:txBody>
        </p:sp>
      </p:grpSp>
      <p:sp>
        <p:nvSpPr>
          <p:cNvPr id="20" name="弧形 19"/>
          <p:cNvSpPr/>
          <p:nvPr/>
        </p:nvSpPr>
        <p:spPr>
          <a:xfrm flipV="1">
            <a:off x="4875322" y="3019682"/>
            <a:ext cx="2422785" cy="2422784"/>
          </a:xfrm>
          <a:prstGeom prst="arc">
            <a:avLst>
              <a:gd fmla="val 13200300" name="adj1"/>
              <a:gd fmla="val 19353242" name="adj2"/>
            </a:avLst>
          </a:prstGeom>
          <a:ln w="28575">
            <a:solidFill>
              <a:srgbClr val="A6A6A6"/>
            </a:solidFill>
            <a:prstDash val="sysDash"/>
            <a:headEnd len="lg" type="none" w="lg"/>
            <a:tailEnd len="med" type="triangle"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0" pitchFamily="50" typeface="DIN-BoldItalic"/>
            </a:endParaRPr>
          </a:p>
        </p:txBody>
      </p:sp>
      <p:sp>
        <p:nvSpPr>
          <p:cNvPr id="21" name="弧形 20"/>
          <p:cNvSpPr/>
          <p:nvPr/>
        </p:nvSpPr>
        <p:spPr>
          <a:xfrm flipV="1" rot="10800000">
            <a:off x="4875322" y="1763962"/>
            <a:ext cx="2422785" cy="2422784"/>
          </a:xfrm>
          <a:prstGeom prst="arc">
            <a:avLst>
              <a:gd fmla="val 13200300" name="adj1"/>
              <a:gd fmla="val 19353242" name="adj2"/>
            </a:avLst>
          </a:prstGeom>
          <a:ln w="28575">
            <a:solidFill>
              <a:srgbClr val="A6A6A6"/>
            </a:solidFill>
            <a:prstDash val="sysDash"/>
            <a:headEnd len="lg" type="none" w="lg"/>
            <a:tailEnd len="med" type="triangle" w="sm"/>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0" pitchFamily="50" typeface="DIN-BoldItalic"/>
            </a:endParaRPr>
          </a:p>
        </p:txBody>
      </p:sp>
      <p:grpSp>
        <p:nvGrpSpPr>
          <p:cNvPr id="22" name="组合 21"/>
          <p:cNvGrpSpPr/>
          <p:nvPr/>
        </p:nvGrpSpPr>
        <p:grpSpPr>
          <a:xfrm>
            <a:off x="3716001" y="3382884"/>
            <a:ext cx="494089" cy="472291"/>
            <a:chOff x="6472919" y="2732165"/>
            <a:chExt cx="548947" cy="524729"/>
          </a:xfrm>
          <a:solidFill>
            <a:schemeClr val="bg1"/>
          </a:solidFill>
        </p:grpSpPr>
        <p:sp>
          <p:nvSpPr>
            <p:cNvPr id="23" name="Freeform 255"/>
            <p:cNvSpPr>
              <a:spLocks noEditPoints="1"/>
            </p:cNvSpPr>
            <p:nvPr/>
          </p:nvSpPr>
          <p:spPr bwMode="auto">
            <a:xfrm>
              <a:off x="6472919" y="2732165"/>
              <a:ext cx="548947" cy="524729"/>
            </a:xfrm>
            <a:custGeom>
              <a:gdLst>
                <a:gd fmla="*/ 224 w 260" name="T0"/>
                <a:gd fmla="*/ 0 h 248" name="T1"/>
                <a:gd fmla="*/ 36 w 260" name="T2"/>
                <a:gd fmla="*/ 0 h 248" name="T3"/>
                <a:gd fmla="*/ 0 w 260" name="T4"/>
                <a:gd fmla="*/ 36 h 248" name="T5"/>
                <a:gd fmla="*/ 0 w 260" name="T6"/>
                <a:gd fmla="*/ 166 h 248" name="T7"/>
                <a:gd fmla="*/ 29 w 260" name="T8"/>
                <a:gd fmla="*/ 203 h 248" name="T9"/>
                <a:gd fmla="*/ 68 w 260" name="T10"/>
                <a:gd fmla="*/ 203 h 248" name="T11"/>
                <a:gd fmla="*/ 84 w 260" name="T12"/>
                <a:gd fmla="*/ 210 h 248" name="T13"/>
                <a:gd fmla="*/ 110 w 260" name="T14"/>
                <a:gd fmla="*/ 239 h 248" name="T15"/>
                <a:gd fmla="*/ 130 w 260" name="T16"/>
                <a:gd fmla="*/ 248 h 248" name="T17"/>
                <a:gd fmla="*/ 150 w 260" name="T18"/>
                <a:gd fmla="*/ 239 h 248" name="T19"/>
                <a:gd fmla="*/ 176 w 260" name="T20"/>
                <a:gd fmla="*/ 210 h 248" name="T21"/>
                <a:gd fmla="*/ 188 w 260" name="T22"/>
                <a:gd fmla="*/ 203 h 248" name="T23"/>
                <a:gd fmla="*/ 228 w 260" name="T24"/>
                <a:gd fmla="*/ 203 h 248" name="T25"/>
                <a:gd fmla="*/ 260 w 260" name="T26"/>
                <a:gd fmla="*/ 166 h 248" name="T27"/>
                <a:gd fmla="*/ 260 w 260" name="T28"/>
                <a:gd fmla="*/ 36 h 248" name="T29"/>
                <a:gd fmla="*/ 224 w 260" name="T30"/>
                <a:gd fmla="*/ 0 h 248" name="T31"/>
                <a:gd fmla="*/ 239 w 260" name="T32"/>
                <a:gd fmla="*/ 166 h 248" name="T33"/>
                <a:gd fmla="*/ 228 w 260" name="T34"/>
                <a:gd fmla="*/ 181 h 248" name="T35"/>
                <a:gd fmla="*/ 188 w 260" name="T36"/>
                <a:gd fmla="*/ 181 h 248" name="T37"/>
                <a:gd fmla="*/ 158 w 260" name="T38"/>
                <a:gd fmla="*/ 197 h 248" name="T39"/>
                <a:gd fmla="*/ 134 w 260" name="T40"/>
                <a:gd fmla="*/ 224 h 248" name="T41"/>
                <a:gd fmla="*/ 130 w 260" name="T42"/>
                <a:gd fmla="*/ 226 h 248" name="T43"/>
                <a:gd fmla="*/ 126 w 260" name="T44"/>
                <a:gd fmla="*/ 224 h 248" name="T45"/>
                <a:gd fmla="*/ 102 w 260" name="T46"/>
                <a:gd fmla="*/ 197 h 248" name="T47"/>
                <a:gd fmla="*/ 68 w 260" name="T48"/>
                <a:gd fmla="*/ 181 h 248" name="T49"/>
                <a:gd fmla="*/ 29 w 260" name="T50"/>
                <a:gd fmla="*/ 181 h 248" name="T51"/>
                <a:gd fmla="*/ 21 w 260" name="T52"/>
                <a:gd fmla="*/ 166 h 248" name="T53"/>
                <a:gd fmla="*/ 21 w 260" name="T54"/>
                <a:gd fmla="*/ 36 h 248" name="T55"/>
                <a:gd fmla="*/ 36 w 260" name="T56"/>
                <a:gd fmla="*/ 22 h 248" name="T57"/>
                <a:gd fmla="*/ 224 w 260" name="T58"/>
                <a:gd fmla="*/ 22 h 248" name="T59"/>
                <a:gd fmla="*/ 239 w 260" name="T60"/>
                <a:gd fmla="*/ 36 h 248" name="T61"/>
                <a:gd fmla="*/ 239 w 260" name="T62"/>
                <a:gd fmla="*/ 166 h 24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8" w="260">
                  <a:moveTo>
                    <a:pt x="224" y="0"/>
                  </a:moveTo>
                  <a:cubicBezTo>
                    <a:pt x="36" y="0"/>
                    <a:pt x="36" y="0"/>
                    <a:pt x="36" y="0"/>
                  </a:cubicBezTo>
                  <a:cubicBezTo>
                    <a:pt x="16" y="0"/>
                    <a:pt x="0" y="16"/>
                    <a:pt x="0" y="36"/>
                  </a:cubicBezTo>
                  <a:cubicBezTo>
                    <a:pt x="0" y="166"/>
                    <a:pt x="0" y="166"/>
                    <a:pt x="0" y="166"/>
                  </a:cubicBezTo>
                  <a:cubicBezTo>
                    <a:pt x="0" y="186"/>
                    <a:pt x="13" y="203"/>
                    <a:pt x="29" y="203"/>
                  </a:cubicBezTo>
                  <a:cubicBezTo>
                    <a:pt x="45" y="203"/>
                    <a:pt x="62" y="203"/>
                    <a:pt x="68" y="203"/>
                  </a:cubicBezTo>
                  <a:cubicBezTo>
                    <a:pt x="74" y="203"/>
                    <a:pt x="82" y="206"/>
                    <a:pt x="84" y="210"/>
                  </a:cubicBezTo>
                  <a:cubicBezTo>
                    <a:pt x="87" y="214"/>
                    <a:pt x="99" y="227"/>
                    <a:pt x="110" y="239"/>
                  </a:cubicBezTo>
                  <a:cubicBezTo>
                    <a:pt x="115" y="245"/>
                    <a:pt x="123" y="248"/>
                    <a:pt x="130" y="248"/>
                  </a:cubicBezTo>
                  <a:cubicBezTo>
                    <a:pt x="137" y="248"/>
                    <a:pt x="145" y="245"/>
                    <a:pt x="150" y="239"/>
                  </a:cubicBezTo>
                  <a:cubicBezTo>
                    <a:pt x="161" y="227"/>
                    <a:pt x="173" y="214"/>
                    <a:pt x="176" y="210"/>
                  </a:cubicBezTo>
                  <a:cubicBezTo>
                    <a:pt x="178" y="206"/>
                    <a:pt x="184" y="203"/>
                    <a:pt x="188" y="203"/>
                  </a:cubicBezTo>
                  <a:cubicBezTo>
                    <a:pt x="192" y="203"/>
                    <a:pt x="210" y="203"/>
                    <a:pt x="228" y="203"/>
                  </a:cubicBezTo>
                  <a:cubicBezTo>
                    <a:pt x="246" y="203"/>
                    <a:pt x="260" y="186"/>
                    <a:pt x="260" y="166"/>
                  </a:cubicBezTo>
                  <a:cubicBezTo>
                    <a:pt x="260" y="36"/>
                    <a:pt x="260" y="36"/>
                    <a:pt x="260" y="36"/>
                  </a:cubicBezTo>
                  <a:cubicBezTo>
                    <a:pt x="260" y="16"/>
                    <a:pt x="244" y="0"/>
                    <a:pt x="224" y="0"/>
                  </a:cubicBezTo>
                  <a:close/>
                  <a:moveTo>
                    <a:pt x="239" y="166"/>
                  </a:moveTo>
                  <a:cubicBezTo>
                    <a:pt x="239" y="174"/>
                    <a:pt x="233" y="181"/>
                    <a:pt x="228" y="181"/>
                  </a:cubicBezTo>
                  <a:cubicBezTo>
                    <a:pt x="188" y="181"/>
                    <a:pt x="188" y="181"/>
                    <a:pt x="188" y="181"/>
                  </a:cubicBezTo>
                  <a:cubicBezTo>
                    <a:pt x="177" y="181"/>
                    <a:pt x="165" y="188"/>
                    <a:pt x="158" y="197"/>
                  </a:cubicBezTo>
                  <a:cubicBezTo>
                    <a:pt x="156" y="200"/>
                    <a:pt x="146" y="212"/>
                    <a:pt x="134" y="224"/>
                  </a:cubicBezTo>
                  <a:cubicBezTo>
                    <a:pt x="133" y="226"/>
                    <a:pt x="131" y="226"/>
                    <a:pt x="130" y="226"/>
                  </a:cubicBezTo>
                  <a:cubicBezTo>
                    <a:pt x="129" y="226"/>
                    <a:pt x="127" y="226"/>
                    <a:pt x="126" y="224"/>
                  </a:cubicBezTo>
                  <a:cubicBezTo>
                    <a:pt x="114" y="212"/>
                    <a:pt x="104" y="200"/>
                    <a:pt x="102" y="197"/>
                  </a:cubicBezTo>
                  <a:cubicBezTo>
                    <a:pt x="95" y="188"/>
                    <a:pt x="81" y="181"/>
                    <a:pt x="68" y="181"/>
                  </a:cubicBezTo>
                  <a:cubicBezTo>
                    <a:pt x="29" y="181"/>
                    <a:pt x="29" y="181"/>
                    <a:pt x="29" y="181"/>
                  </a:cubicBezTo>
                  <a:cubicBezTo>
                    <a:pt x="26" y="181"/>
                    <a:pt x="21" y="175"/>
                    <a:pt x="21" y="166"/>
                  </a:cubicBezTo>
                  <a:cubicBezTo>
                    <a:pt x="21" y="36"/>
                    <a:pt x="21" y="36"/>
                    <a:pt x="21" y="36"/>
                  </a:cubicBezTo>
                  <a:cubicBezTo>
                    <a:pt x="21" y="28"/>
                    <a:pt x="28" y="22"/>
                    <a:pt x="36" y="22"/>
                  </a:cubicBezTo>
                  <a:cubicBezTo>
                    <a:pt x="224" y="22"/>
                    <a:pt x="224" y="22"/>
                    <a:pt x="224" y="22"/>
                  </a:cubicBezTo>
                  <a:cubicBezTo>
                    <a:pt x="232" y="22"/>
                    <a:pt x="239" y="28"/>
                    <a:pt x="239" y="36"/>
                  </a:cubicBezTo>
                  <a:lnTo>
                    <a:pt x="239" y="166"/>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24" name="Rectangle 256"/>
            <p:cNvSpPr>
              <a:spLocks noChangeArrowheads="1"/>
            </p:cNvSpPr>
            <p:nvPr/>
          </p:nvSpPr>
          <p:spPr bwMode="auto">
            <a:xfrm>
              <a:off x="6624956" y="2901692"/>
              <a:ext cx="244874" cy="29600"/>
            </a:xfrm>
            <a:prstGeom prst="rect">
              <a:avLst/>
            </a:pr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25" name="Rectangle 257"/>
            <p:cNvSpPr>
              <a:spLocks noChangeArrowheads="1"/>
            </p:cNvSpPr>
            <p:nvPr/>
          </p:nvSpPr>
          <p:spPr bwMode="auto">
            <a:xfrm>
              <a:off x="6624956" y="2977038"/>
              <a:ext cx="244874" cy="29600"/>
            </a:xfrm>
            <a:prstGeom prst="rect">
              <a:avLst/>
            </a:prstGeom>
            <a:grpFill/>
            <a:ln>
              <a:noFill/>
            </a:ln>
          </p:spPr>
          <p:txBody>
            <a:bodyPr anchor="t" anchorCtr="0" bIns="45720" compatLnSpc="1" lIns="91440" numCol="1" rIns="91440" tIns="45720" vert="horz" wrap="square"/>
            <a:lstStyle/>
            <a:p>
              <a:endParaRPr lang="en-US" sz="1600">
                <a:solidFill>
                  <a:schemeClr val="bg1"/>
                </a:solidFill>
              </a:endParaRPr>
            </a:p>
          </p:txBody>
        </p:sp>
      </p:grpSp>
      <p:grpSp>
        <p:nvGrpSpPr>
          <p:cNvPr id="26" name="组合 25"/>
          <p:cNvGrpSpPr/>
          <p:nvPr/>
        </p:nvGrpSpPr>
        <p:grpSpPr>
          <a:xfrm>
            <a:off x="8019075" y="3345509"/>
            <a:ext cx="496511" cy="496511"/>
            <a:chOff x="10876606" y="5685447"/>
            <a:chExt cx="551638" cy="551638"/>
          </a:xfrm>
          <a:solidFill>
            <a:schemeClr val="bg1"/>
          </a:solidFill>
        </p:grpSpPr>
        <p:sp>
          <p:nvSpPr>
            <p:cNvPr id="27" name="Freeform 285"/>
            <p:cNvSpPr>
              <a:spLocks noEditPoints="1"/>
            </p:cNvSpPr>
            <p:nvPr/>
          </p:nvSpPr>
          <p:spPr bwMode="auto">
            <a:xfrm>
              <a:off x="10876606" y="5685447"/>
              <a:ext cx="551638" cy="551638"/>
            </a:xfrm>
            <a:custGeom>
              <a:gdLst>
                <a:gd fmla="*/ 130 w 261" name="T0"/>
                <a:gd fmla="*/ 0 h 261" name="T1"/>
                <a:gd fmla="*/ 0 w 261" name="T2"/>
                <a:gd fmla="*/ 130 h 261" name="T3"/>
                <a:gd fmla="*/ 130 w 261" name="T4"/>
                <a:gd fmla="*/ 261 h 261" name="T5"/>
                <a:gd fmla="*/ 261 w 261" name="T6"/>
                <a:gd fmla="*/ 130 h 261" name="T7"/>
                <a:gd fmla="*/ 130 w 261" name="T8"/>
                <a:gd fmla="*/ 0 h 261" name="T9"/>
                <a:gd fmla="*/ 130 w 261" name="T10"/>
                <a:gd fmla="*/ 239 h 261" name="T11"/>
                <a:gd fmla="*/ 22 w 261" name="T12"/>
                <a:gd fmla="*/ 130 h 261" name="T13"/>
                <a:gd fmla="*/ 130 w 261" name="T14"/>
                <a:gd fmla="*/ 21 h 261" name="T15"/>
                <a:gd fmla="*/ 239 w 261" name="T16"/>
                <a:gd fmla="*/ 130 h 261" name="T17"/>
                <a:gd fmla="*/ 130 w 261" name="T18"/>
                <a:gd fmla="*/ 239 h 26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1" w="261">
                  <a:moveTo>
                    <a:pt x="130" y="0"/>
                  </a:moveTo>
                  <a:cubicBezTo>
                    <a:pt x="58" y="0"/>
                    <a:pt x="0" y="58"/>
                    <a:pt x="0" y="130"/>
                  </a:cubicBezTo>
                  <a:cubicBezTo>
                    <a:pt x="0" y="202"/>
                    <a:pt x="58" y="261"/>
                    <a:pt x="130" y="261"/>
                  </a:cubicBezTo>
                  <a:cubicBezTo>
                    <a:pt x="202" y="261"/>
                    <a:pt x="261" y="202"/>
                    <a:pt x="261" y="130"/>
                  </a:cubicBezTo>
                  <a:cubicBezTo>
                    <a:pt x="261" y="58"/>
                    <a:pt x="202" y="0"/>
                    <a:pt x="130" y="0"/>
                  </a:cubicBezTo>
                  <a:close/>
                  <a:moveTo>
                    <a:pt x="130" y="239"/>
                  </a:moveTo>
                  <a:cubicBezTo>
                    <a:pt x="70" y="239"/>
                    <a:pt x="22" y="190"/>
                    <a:pt x="22" y="130"/>
                  </a:cubicBezTo>
                  <a:cubicBezTo>
                    <a:pt x="22" y="70"/>
                    <a:pt x="70" y="21"/>
                    <a:pt x="130" y="21"/>
                  </a:cubicBezTo>
                  <a:cubicBezTo>
                    <a:pt x="191" y="21"/>
                    <a:pt x="239" y="70"/>
                    <a:pt x="239" y="130"/>
                  </a:cubicBezTo>
                  <a:cubicBezTo>
                    <a:pt x="239" y="190"/>
                    <a:pt x="191" y="239"/>
                    <a:pt x="130" y="239"/>
                  </a:cubicBez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28" name="Freeform 286"/>
            <p:cNvSpPr>
              <a:spLocks noEditPoints="1"/>
            </p:cNvSpPr>
            <p:nvPr/>
          </p:nvSpPr>
          <p:spPr bwMode="auto">
            <a:xfrm>
              <a:off x="11047480" y="5854975"/>
              <a:ext cx="209892" cy="211237"/>
            </a:xfrm>
            <a:custGeom>
              <a:gdLst>
                <a:gd fmla="*/ 49 w 99" name="T0"/>
                <a:gd fmla="*/ 0 h 100" name="T1"/>
                <a:gd fmla="*/ 0 w 99" name="T2"/>
                <a:gd fmla="*/ 50 h 100" name="T3"/>
                <a:gd fmla="*/ 49 w 99" name="T4"/>
                <a:gd fmla="*/ 100 h 100" name="T5"/>
                <a:gd fmla="*/ 99 w 99" name="T6"/>
                <a:gd fmla="*/ 50 h 100" name="T7"/>
                <a:gd fmla="*/ 49 w 99" name="T8"/>
                <a:gd fmla="*/ 0 h 100" name="T9"/>
                <a:gd fmla="*/ 49 w 99" name="T10"/>
                <a:gd fmla="*/ 93 h 100" name="T11"/>
                <a:gd fmla="*/ 7 w 99" name="T12"/>
                <a:gd fmla="*/ 50 h 100" name="T13"/>
                <a:gd fmla="*/ 49 w 99" name="T14"/>
                <a:gd fmla="*/ 8 h 100" name="T15"/>
                <a:gd fmla="*/ 92 w 99" name="T16"/>
                <a:gd fmla="*/ 50 h 100" name="T17"/>
                <a:gd fmla="*/ 49 w 99" name="T18"/>
                <a:gd fmla="*/ 93 h 10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0" w="99">
                  <a:moveTo>
                    <a:pt x="49" y="0"/>
                  </a:moveTo>
                  <a:cubicBezTo>
                    <a:pt x="22" y="0"/>
                    <a:pt x="0" y="23"/>
                    <a:pt x="0" y="50"/>
                  </a:cubicBezTo>
                  <a:cubicBezTo>
                    <a:pt x="0" y="78"/>
                    <a:pt x="22" y="100"/>
                    <a:pt x="49" y="100"/>
                  </a:cubicBezTo>
                  <a:cubicBezTo>
                    <a:pt x="77" y="100"/>
                    <a:pt x="99" y="78"/>
                    <a:pt x="99" y="50"/>
                  </a:cubicBezTo>
                  <a:cubicBezTo>
                    <a:pt x="99" y="23"/>
                    <a:pt x="77" y="0"/>
                    <a:pt x="49" y="0"/>
                  </a:cubicBezTo>
                  <a:close/>
                  <a:moveTo>
                    <a:pt x="49" y="93"/>
                  </a:moveTo>
                  <a:cubicBezTo>
                    <a:pt x="26" y="93"/>
                    <a:pt x="7" y="74"/>
                    <a:pt x="7" y="50"/>
                  </a:cubicBezTo>
                  <a:cubicBezTo>
                    <a:pt x="7" y="27"/>
                    <a:pt x="26" y="8"/>
                    <a:pt x="49" y="8"/>
                  </a:cubicBezTo>
                  <a:cubicBezTo>
                    <a:pt x="73" y="8"/>
                    <a:pt x="92" y="27"/>
                    <a:pt x="92" y="50"/>
                  </a:cubicBezTo>
                  <a:cubicBezTo>
                    <a:pt x="92" y="74"/>
                    <a:pt x="73" y="93"/>
                    <a:pt x="49" y="93"/>
                  </a:cubicBez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29" name="Freeform 287"/>
            <p:cNvSpPr>
              <a:spLocks noEditPoints="1"/>
            </p:cNvSpPr>
            <p:nvPr/>
          </p:nvSpPr>
          <p:spPr bwMode="auto">
            <a:xfrm>
              <a:off x="11117443" y="5926284"/>
              <a:ext cx="69964" cy="69964"/>
            </a:xfrm>
            <a:custGeom>
              <a:gdLst>
                <a:gd fmla="*/ 16 w 33" name="T0"/>
                <a:gd fmla="*/ 0 h 33" name="T1"/>
                <a:gd fmla="*/ 0 w 33" name="T2"/>
                <a:gd fmla="*/ 16 h 33" name="T3"/>
                <a:gd fmla="*/ 16 w 33" name="T4"/>
                <a:gd fmla="*/ 33 h 33" name="T5"/>
                <a:gd fmla="*/ 33 w 33" name="T6"/>
                <a:gd fmla="*/ 16 h 33" name="T7"/>
                <a:gd fmla="*/ 16 w 33" name="T8"/>
                <a:gd fmla="*/ 0 h 33" name="T9"/>
                <a:gd fmla="*/ 16 w 33" name="T10"/>
                <a:gd fmla="*/ 26 h 33" name="T11"/>
                <a:gd fmla="*/ 7 w 33" name="T12"/>
                <a:gd fmla="*/ 16 h 33" name="T13"/>
                <a:gd fmla="*/ 16 w 33" name="T14"/>
                <a:gd fmla="*/ 7 h 33" name="T15"/>
                <a:gd fmla="*/ 26 w 33" name="T16"/>
                <a:gd fmla="*/ 16 h 33" name="T17"/>
                <a:gd fmla="*/ 16 w 33" name="T18"/>
                <a:gd fmla="*/ 26 h 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 w="33">
                  <a:moveTo>
                    <a:pt x="16" y="0"/>
                  </a:moveTo>
                  <a:cubicBezTo>
                    <a:pt x="7" y="0"/>
                    <a:pt x="0" y="7"/>
                    <a:pt x="0" y="16"/>
                  </a:cubicBezTo>
                  <a:cubicBezTo>
                    <a:pt x="0" y="25"/>
                    <a:pt x="7" y="33"/>
                    <a:pt x="16" y="33"/>
                  </a:cubicBezTo>
                  <a:cubicBezTo>
                    <a:pt x="26" y="33"/>
                    <a:pt x="33" y="25"/>
                    <a:pt x="33" y="16"/>
                  </a:cubicBezTo>
                  <a:cubicBezTo>
                    <a:pt x="33" y="7"/>
                    <a:pt x="26" y="0"/>
                    <a:pt x="16" y="0"/>
                  </a:cubicBezTo>
                  <a:close/>
                  <a:moveTo>
                    <a:pt x="16" y="26"/>
                  </a:moveTo>
                  <a:cubicBezTo>
                    <a:pt x="11" y="26"/>
                    <a:pt x="7" y="21"/>
                    <a:pt x="7" y="16"/>
                  </a:cubicBezTo>
                  <a:cubicBezTo>
                    <a:pt x="7" y="11"/>
                    <a:pt x="11" y="7"/>
                    <a:pt x="16" y="7"/>
                  </a:cubicBezTo>
                  <a:cubicBezTo>
                    <a:pt x="22" y="7"/>
                    <a:pt x="26" y="11"/>
                    <a:pt x="26" y="16"/>
                  </a:cubicBezTo>
                  <a:cubicBezTo>
                    <a:pt x="26" y="21"/>
                    <a:pt x="22" y="26"/>
                    <a:pt x="16" y="26"/>
                  </a:cubicBez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30" name="Freeform 288"/>
            <p:cNvSpPr/>
            <p:nvPr/>
          </p:nvSpPr>
          <p:spPr bwMode="auto">
            <a:xfrm>
              <a:off x="11043443" y="5852284"/>
              <a:ext cx="33636" cy="32291"/>
            </a:xfrm>
            <a:custGeom>
              <a:gdLst>
                <a:gd fmla="*/ 25 w 25" name="T0"/>
                <a:gd fmla="*/ 8 h 24" name="T1"/>
                <a:gd fmla="*/ 17 w 25" name="T2"/>
                <a:gd fmla="*/ 0 h 24" name="T3"/>
                <a:gd fmla="*/ 0 w 25" name="T4"/>
                <a:gd fmla="*/ 16 h 24" name="T5"/>
                <a:gd fmla="*/ 8 w 25" name="T6"/>
                <a:gd fmla="*/ 24 h 24" name="T7"/>
                <a:gd fmla="*/ 25 w 25" name="T8"/>
                <a:gd fmla="*/ 8 h 24" name="T9"/>
              </a:gdLst>
              <a:cxnLst>
                <a:cxn ang="0">
                  <a:pos x="T0" y="T1"/>
                </a:cxn>
                <a:cxn ang="0">
                  <a:pos x="T2" y="T3"/>
                </a:cxn>
                <a:cxn ang="0">
                  <a:pos x="T4" y="T5"/>
                </a:cxn>
                <a:cxn ang="0">
                  <a:pos x="T6" y="T7"/>
                </a:cxn>
                <a:cxn ang="0">
                  <a:pos x="T8" y="T9"/>
                </a:cxn>
              </a:cxnLst>
              <a:rect b="b" l="0" r="r" t="0"/>
              <a:pathLst>
                <a:path h="24" w="25">
                  <a:moveTo>
                    <a:pt x="25" y="8"/>
                  </a:moveTo>
                  <a:lnTo>
                    <a:pt x="17" y="0"/>
                  </a:lnTo>
                  <a:lnTo>
                    <a:pt x="0" y="16"/>
                  </a:lnTo>
                  <a:lnTo>
                    <a:pt x="8" y="24"/>
                  </a:lnTo>
                  <a:lnTo>
                    <a:pt x="25" y="8"/>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31" name="Freeform 289"/>
            <p:cNvSpPr/>
            <p:nvPr/>
          </p:nvSpPr>
          <p:spPr bwMode="auto">
            <a:xfrm>
              <a:off x="11012498" y="5821338"/>
              <a:ext cx="53818" cy="52473"/>
            </a:xfrm>
            <a:custGeom>
              <a:gdLst>
                <a:gd fmla="*/ 31 w 40" name="T0"/>
                <a:gd fmla="*/ 0 h 39" name="T1"/>
                <a:gd fmla="*/ 0 w 40" name="T2"/>
                <a:gd fmla="*/ 31 h 39" name="T3"/>
                <a:gd fmla="*/ 7 w 40" name="T4"/>
                <a:gd fmla="*/ 39 h 39" name="T5"/>
                <a:gd fmla="*/ 40 w 40" name="T6"/>
                <a:gd fmla="*/ 8 h 39" name="T7"/>
                <a:gd fmla="*/ 31 w 40" name="T8"/>
                <a:gd fmla="*/ 0 h 39" name="T9"/>
              </a:gdLst>
              <a:cxnLst>
                <a:cxn ang="0">
                  <a:pos x="T0" y="T1"/>
                </a:cxn>
                <a:cxn ang="0">
                  <a:pos x="T2" y="T3"/>
                </a:cxn>
                <a:cxn ang="0">
                  <a:pos x="T4" y="T5"/>
                </a:cxn>
                <a:cxn ang="0">
                  <a:pos x="T6" y="T7"/>
                </a:cxn>
                <a:cxn ang="0">
                  <a:pos x="T8" y="T9"/>
                </a:cxn>
              </a:cxnLst>
              <a:rect b="b" l="0" r="r" t="0"/>
              <a:pathLst>
                <a:path h="39" w="40">
                  <a:moveTo>
                    <a:pt x="31" y="0"/>
                  </a:moveTo>
                  <a:lnTo>
                    <a:pt x="0" y="31"/>
                  </a:lnTo>
                  <a:lnTo>
                    <a:pt x="7" y="39"/>
                  </a:lnTo>
                  <a:lnTo>
                    <a:pt x="40" y="8"/>
                  </a:lnTo>
                  <a:lnTo>
                    <a:pt x="31" y="0"/>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32" name="Freeform 290"/>
            <p:cNvSpPr/>
            <p:nvPr/>
          </p:nvSpPr>
          <p:spPr bwMode="auto">
            <a:xfrm>
              <a:off x="10980207" y="5787702"/>
              <a:ext cx="74000" cy="75346"/>
            </a:xfrm>
            <a:custGeom>
              <a:gdLst>
                <a:gd fmla="*/ 47 w 55" name="T0"/>
                <a:gd fmla="*/ 0 h 56" name="T1"/>
                <a:gd fmla="*/ 0 w 55" name="T2"/>
                <a:gd fmla="*/ 48 h 56" name="T3"/>
                <a:gd fmla="*/ 8 w 55" name="T4"/>
                <a:gd fmla="*/ 56 h 56" name="T5"/>
                <a:gd fmla="*/ 55 w 55" name="T6"/>
                <a:gd fmla="*/ 8 h 56" name="T7"/>
                <a:gd fmla="*/ 47 w 55" name="T8"/>
                <a:gd fmla="*/ 0 h 56" name="T9"/>
              </a:gdLst>
              <a:cxnLst>
                <a:cxn ang="0">
                  <a:pos x="T0" y="T1"/>
                </a:cxn>
                <a:cxn ang="0">
                  <a:pos x="T2" y="T3"/>
                </a:cxn>
                <a:cxn ang="0">
                  <a:pos x="T4" y="T5"/>
                </a:cxn>
                <a:cxn ang="0">
                  <a:pos x="T6" y="T7"/>
                </a:cxn>
                <a:cxn ang="0">
                  <a:pos x="T8" y="T9"/>
                </a:cxn>
              </a:cxnLst>
              <a:rect b="b" l="0" r="r" t="0"/>
              <a:pathLst>
                <a:path h="56" w="55">
                  <a:moveTo>
                    <a:pt x="47" y="0"/>
                  </a:moveTo>
                  <a:lnTo>
                    <a:pt x="0" y="48"/>
                  </a:lnTo>
                  <a:lnTo>
                    <a:pt x="8" y="56"/>
                  </a:lnTo>
                  <a:lnTo>
                    <a:pt x="55" y="8"/>
                  </a:lnTo>
                  <a:lnTo>
                    <a:pt x="47" y="0"/>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33" name="Freeform 291"/>
            <p:cNvSpPr/>
            <p:nvPr/>
          </p:nvSpPr>
          <p:spPr bwMode="auto">
            <a:xfrm>
              <a:off x="11227771" y="6036612"/>
              <a:ext cx="33636" cy="32291"/>
            </a:xfrm>
            <a:custGeom>
              <a:gdLst>
                <a:gd fmla="*/ 25 w 25" name="T0"/>
                <a:gd fmla="*/ 8 h 24" name="T1"/>
                <a:gd fmla="*/ 17 w 25" name="T2"/>
                <a:gd fmla="*/ 0 h 24" name="T3"/>
                <a:gd fmla="*/ 0 w 25" name="T4"/>
                <a:gd fmla="*/ 16 h 24" name="T5"/>
                <a:gd fmla="*/ 8 w 25" name="T6"/>
                <a:gd fmla="*/ 24 h 24" name="T7"/>
                <a:gd fmla="*/ 25 w 25" name="T8"/>
                <a:gd fmla="*/ 8 h 24" name="T9"/>
              </a:gdLst>
              <a:cxnLst>
                <a:cxn ang="0">
                  <a:pos x="T0" y="T1"/>
                </a:cxn>
                <a:cxn ang="0">
                  <a:pos x="T2" y="T3"/>
                </a:cxn>
                <a:cxn ang="0">
                  <a:pos x="T4" y="T5"/>
                </a:cxn>
                <a:cxn ang="0">
                  <a:pos x="T6" y="T7"/>
                </a:cxn>
                <a:cxn ang="0">
                  <a:pos x="T8" y="T9"/>
                </a:cxn>
              </a:cxnLst>
              <a:rect b="b" l="0" r="r" t="0"/>
              <a:pathLst>
                <a:path h="24" w="25">
                  <a:moveTo>
                    <a:pt x="25" y="8"/>
                  </a:moveTo>
                  <a:lnTo>
                    <a:pt x="17" y="0"/>
                  </a:lnTo>
                  <a:lnTo>
                    <a:pt x="0" y="16"/>
                  </a:lnTo>
                  <a:lnTo>
                    <a:pt x="8" y="24"/>
                  </a:lnTo>
                  <a:lnTo>
                    <a:pt x="25" y="8"/>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34" name="Freeform 292"/>
            <p:cNvSpPr/>
            <p:nvPr/>
          </p:nvSpPr>
          <p:spPr bwMode="auto">
            <a:xfrm>
              <a:off x="11238535" y="6047375"/>
              <a:ext cx="53818" cy="55164"/>
            </a:xfrm>
            <a:custGeom>
              <a:gdLst>
                <a:gd fmla="*/ 40 w 40" name="T0"/>
                <a:gd fmla="*/ 8 h 41" name="T1"/>
                <a:gd fmla="*/ 33 w 40" name="T2"/>
                <a:gd fmla="*/ 0 h 41" name="T3"/>
                <a:gd fmla="*/ 0 w 40" name="T4"/>
                <a:gd fmla="*/ 33 h 41" name="T5"/>
                <a:gd fmla="*/ 9 w 40" name="T6"/>
                <a:gd fmla="*/ 41 h 41" name="T7"/>
                <a:gd fmla="*/ 40 w 40" name="T8"/>
                <a:gd fmla="*/ 8 h 41" name="T9"/>
              </a:gdLst>
              <a:cxnLst>
                <a:cxn ang="0">
                  <a:pos x="T0" y="T1"/>
                </a:cxn>
                <a:cxn ang="0">
                  <a:pos x="T2" y="T3"/>
                </a:cxn>
                <a:cxn ang="0">
                  <a:pos x="T4" y="T5"/>
                </a:cxn>
                <a:cxn ang="0">
                  <a:pos x="T6" y="T7"/>
                </a:cxn>
                <a:cxn ang="0">
                  <a:pos x="T8" y="T9"/>
                </a:cxn>
              </a:cxnLst>
              <a:rect b="b" l="0" r="r" t="0"/>
              <a:pathLst>
                <a:path h="41" w="40">
                  <a:moveTo>
                    <a:pt x="40" y="8"/>
                  </a:moveTo>
                  <a:lnTo>
                    <a:pt x="33" y="0"/>
                  </a:lnTo>
                  <a:lnTo>
                    <a:pt x="0" y="33"/>
                  </a:lnTo>
                  <a:lnTo>
                    <a:pt x="9" y="41"/>
                  </a:lnTo>
                  <a:lnTo>
                    <a:pt x="40" y="8"/>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sp>
          <p:nvSpPr>
            <p:cNvPr id="35" name="Freeform 293"/>
            <p:cNvSpPr/>
            <p:nvPr/>
          </p:nvSpPr>
          <p:spPr bwMode="auto">
            <a:xfrm>
              <a:off x="11250644" y="6058139"/>
              <a:ext cx="74000" cy="75346"/>
            </a:xfrm>
            <a:custGeom>
              <a:gdLst>
                <a:gd fmla="*/ 47 w 55" name="T0"/>
                <a:gd fmla="*/ 0 h 56" name="T1"/>
                <a:gd fmla="*/ 0 w 55" name="T2"/>
                <a:gd fmla="*/ 49 h 56" name="T3"/>
                <a:gd fmla="*/ 8 w 55" name="T4"/>
                <a:gd fmla="*/ 56 h 56" name="T5"/>
                <a:gd fmla="*/ 55 w 55" name="T6"/>
                <a:gd fmla="*/ 8 h 56" name="T7"/>
                <a:gd fmla="*/ 47 w 55" name="T8"/>
                <a:gd fmla="*/ 0 h 56" name="T9"/>
              </a:gdLst>
              <a:cxnLst>
                <a:cxn ang="0">
                  <a:pos x="T0" y="T1"/>
                </a:cxn>
                <a:cxn ang="0">
                  <a:pos x="T2" y="T3"/>
                </a:cxn>
                <a:cxn ang="0">
                  <a:pos x="T4" y="T5"/>
                </a:cxn>
                <a:cxn ang="0">
                  <a:pos x="T6" y="T7"/>
                </a:cxn>
                <a:cxn ang="0">
                  <a:pos x="T8" y="T9"/>
                </a:cxn>
              </a:cxnLst>
              <a:rect b="b" l="0" r="r" t="0"/>
              <a:pathLst>
                <a:path h="56" w="55">
                  <a:moveTo>
                    <a:pt x="47" y="0"/>
                  </a:moveTo>
                  <a:lnTo>
                    <a:pt x="0" y="49"/>
                  </a:lnTo>
                  <a:lnTo>
                    <a:pt x="8" y="56"/>
                  </a:lnTo>
                  <a:lnTo>
                    <a:pt x="55" y="8"/>
                  </a:lnTo>
                  <a:lnTo>
                    <a:pt x="47" y="0"/>
                  </a:lnTo>
                  <a:close/>
                </a:path>
              </a:pathLst>
            </a:custGeom>
            <a:grpFill/>
            <a:ln>
              <a:noFill/>
            </a:ln>
          </p:spPr>
          <p:txBody>
            <a:bodyPr anchor="t" anchorCtr="0" bIns="45720" compatLnSpc="1" lIns="91440" numCol="1" rIns="91440" tIns="45720" vert="horz" wrap="square"/>
            <a:lstStyle/>
            <a:p>
              <a:endParaRPr lang="en-US" sz="1600">
                <a:solidFill>
                  <a:schemeClr val="bg1"/>
                </a:solidFill>
              </a:endParaRPr>
            </a:p>
          </p:txBody>
        </p:sp>
      </p:grpSp>
      <p:grpSp>
        <p:nvGrpSpPr>
          <p:cNvPr id="36" name="组合 35"/>
          <p:cNvGrpSpPr/>
          <p:nvPr/>
        </p:nvGrpSpPr>
        <p:grpSpPr>
          <a:xfrm>
            <a:off x="2669835" y="1556792"/>
            <a:ext cx="1024580" cy="1024579"/>
            <a:chOff x="2656939" y="1556792"/>
            <a:chExt cx="1024580" cy="1024579"/>
          </a:xfrm>
        </p:grpSpPr>
        <p:sp>
          <p:nvSpPr>
            <p:cNvPr id="42" name="椭圆 41"/>
            <p:cNvSpPr/>
            <p:nvPr/>
          </p:nvSpPr>
          <p:spPr>
            <a:xfrm>
              <a:off x="2656939" y="1556792"/>
              <a:ext cx="1024580" cy="1024579"/>
            </a:xfrm>
            <a:prstGeom prst="ellipse">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43" name="矩形 42"/>
            <p:cNvSpPr/>
            <p:nvPr/>
          </p:nvSpPr>
          <p:spPr>
            <a:xfrm>
              <a:off x="2858968" y="1912952"/>
              <a:ext cx="640080" cy="365760"/>
            </a:xfrm>
            <a:prstGeom prst="rect">
              <a:avLst/>
            </a:prstGeom>
          </p:spPr>
          <p:txBody>
            <a:bodyPr wrap="none">
              <a:spAutoFit/>
            </a:bodyPr>
            <a:lstStyle/>
            <a:p>
              <a:pPr lvl="1" marL="0"/>
              <a:r>
                <a:rPr altLang="en-US" lang="zh-CN" smtClean="0">
                  <a:solidFill>
                    <a:schemeClr val="bg1"/>
                  </a:solidFill>
                  <a:latin charset="-122" panose="020b0503020204020204" typeface="微软雅黑"/>
                  <a:ea charset="-122" panose="020b0503020204020204" typeface="微软雅黑"/>
                </a:rPr>
                <a:t>标题</a:t>
              </a:r>
            </a:p>
          </p:txBody>
        </p:sp>
      </p:grpSp>
      <p:grpSp>
        <p:nvGrpSpPr>
          <p:cNvPr id="44" name="组合 43"/>
          <p:cNvGrpSpPr/>
          <p:nvPr/>
        </p:nvGrpSpPr>
        <p:grpSpPr>
          <a:xfrm>
            <a:off x="8564020" y="1556792"/>
            <a:ext cx="1024579" cy="1024579"/>
            <a:chOff x="8551124" y="1556792"/>
            <a:chExt cx="1024579" cy="1024579"/>
          </a:xfrm>
        </p:grpSpPr>
        <p:sp>
          <p:nvSpPr>
            <p:cNvPr id="45" name="椭圆 44"/>
            <p:cNvSpPr/>
            <p:nvPr/>
          </p:nvSpPr>
          <p:spPr>
            <a:xfrm flipH="1">
              <a:off x="8551124" y="1556792"/>
              <a:ext cx="1024579" cy="1024579"/>
            </a:xfrm>
            <a:prstGeom prst="ellipse">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46" name="矩形 45"/>
            <p:cNvSpPr/>
            <p:nvPr/>
          </p:nvSpPr>
          <p:spPr>
            <a:xfrm>
              <a:off x="8763623" y="1912952"/>
              <a:ext cx="640080" cy="365760"/>
            </a:xfrm>
            <a:prstGeom prst="rect">
              <a:avLst/>
            </a:prstGeom>
          </p:spPr>
          <p:txBody>
            <a:bodyPr wrap="none">
              <a:spAutoFit/>
            </a:bodyPr>
            <a:lstStyle/>
            <a:p>
              <a:pPr lvl="1" marL="0"/>
              <a:r>
                <a:rPr altLang="en-US" lang="zh-CN" smtClean="0">
                  <a:solidFill>
                    <a:schemeClr val="bg1"/>
                  </a:solidFill>
                  <a:latin charset="-122" panose="020b0503020204020204" typeface="微软雅黑"/>
                  <a:ea charset="-122" panose="020b0503020204020204" typeface="微软雅黑"/>
                </a:rPr>
                <a:t>标题</a:t>
              </a:r>
            </a:p>
          </p:txBody>
        </p:sp>
      </p:grpSp>
      <p:grpSp>
        <p:nvGrpSpPr>
          <p:cNvPr id="47" name="组合 46"/>
          <p:cNvGrpSpPr/>
          <p:nvPr/>
        </p:nvGrpSpPr>
        <p:grpSpPr>
          <a:xfrm>
            <a:off x="1828059" y="3117638"/>
            <a:ext cx="1024580" cy="1024579"/>
            <a:chOff x="1845929" y="3080416"/>
            <a:chExt cx="1024580" cy="1024579"/>
          </a:xfrm>
        </p:grpSpPr>
        <p:sp>
          <p:nvSpPr>
            <p:cNvPr id="48" name="椭圆 47"/>
            <p:cNvSpPr/>
            <p:nvPr/>
          </p:nvSpPr>
          <p:spPr>
            <a:xfrm>
              <a:off x="1845929" y="3080416"/>
              <a:ext cx="1024580" cy="1024579"/>
            </a:xfrm>
            <a:prstGeom prst="ellipse">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49" name="矩形 48"/>
            <p:cNvSpPr/>
            <p:nvPr/>
          </p:nvSpPr>
          <p:spPr>
            <a:xfrm>
              <a:off x="1994872" y="3421956"/>
              <a:ext cx="640080" cy="365760"/>
            </a:xfrm>
            <a:prstGeom prst="rect">
              <a:avLst/>
            </a:prstGeom>
          </p:spPr>
          <p:txBody>
            <a:bodyPr wrap="none">
              <a:spAutoFit/>
            </a:bodyPr>
            <a:lstStyle/>
            <a:p>
              <a:pPr lvl="1" marL="0"/>
              <a:r>
                <a:rPr altLang="en-US" lang="zh-CN" smtClean="0">
                  <a:solidFill>
                    <a:schemeClr val="bg1"/>
                  </a:solidFill>
                  <a:latin charset="-122" panose="020b0503020204020204" typeface="微软雅黑"/>
                  <a:ea charset="-122" panose="020b0503020204020204" typeface="微软雅黑"/>
                </a:rPr>
                <a:t>标题</a:t>
              </a:r>
            </a:p>
          </p:txBody>
        </p:sp>
      </p:grpSp>
      <p:grpSp>
        <p:nvGrpSpPr>
          <p:cNvPr id="50" name="组合 49"/>
          <p:cNvGrpSpPr/>
          <p:nvPr/>
        </p:nvGrpSpPr>
        <p:grpSpPr>
          <a:xfrm>
            <a:off x="9353377" y="3080416"/>
            <a:ext cx="1024579" cy="1024579"/>
            <a:chOff x="9362134" y="3080416"/>
            <a:chExt cx="1024579" cy="1024579"/>
          </a:xfrm>
        </p:grpSpPr>
        <p:sp>
          <p:nvSpPr>
            <p:cNvPr id="51" name="椭圆 50"/>
            <p:cNvSpPr/>
            <p:nvPr/>
          </p:nvSpPr>
          <p:spPr>
            <a:xfrm flipH="1">
              <a:off x="9362134" y="3080416"/>
              <a:ext cx="1024579" cy="1024579"/>
            </a:xfrm>
            <a:prstGeom prst="ellipse">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52" name="矩形 51"/>
            <p:cNvSpPr/>
            <p:nvPr/>
          </p:nvSpPr>
          <p:spPr>
            <a:xfrm>
              <a:off x="9555711" y="3421957"/>
              <a:ext cx="640080" cy="365760"/>
            </a:xfrm>
            <a:prstGeom prst="rect">
              <a:avLst/>
            </a:prstGeom>
          </p:spPr>
          <p:txBody>
            <a:bodyPr wrap="none">
              <a:spAutoFit/>
            </a:bodyPr>
            <a:lstStyle/>
            <a:p>
              <a:pPr lvl="1" marL="0"/>
              <a:r>
                <a:rPr altLang="en-US" lang="zh-CN" smtClean="0">
                  <a:solidFill>
                    <a:schemeClr val="bg1"/>
                  </a:solidFill>
                  <a:latin charset="-122" panose="020b0503020204020204" typeface="微软雅黑"/>
                  <a:ea charset="-122" panose="020b0503020204020204" typeface="微软雅黑"/>
                </a:rPr>
                <a:t>标题</a:t>
              </a:r>
            </a:p>
          </p:txBody>
        </p:sp>
      </p:grpSp>
      <p:grpSp>
        <p:nvGrpSpPr>
          <p:cNvPr id="53" name="组合 52"/>
          <p:cNvGrpSpPr/>
          <p:nvPr/>
        </p:nvGrpSpPr>
        <p:grpSpPr>
          <a:xfrm>
            <a:off x="2669835" y="4495639"/>
            <a:ext cx="1024580" cy="1024579"/>
            <a:chOff x="2656939" y="4495639"/>
            <a:chExt cx="1024580" cy="1024579"/>
          </a:xfrm>
        </p:grpSpPr>
        <p:sp>
          <p:nvSpPr>
            <p:cNvPr id="54" name="椭圆 53"/>
            <p:cNvSpPr/>
            <p:nvPr/>
          </p:nvSpPr>
          <p:spPr>
            <a:xfrm>
              <a:off x="2656939" y="4495639"/>
              <a:ext cx="1024580" cy="1024579"/>
            </a:xfrm>
            <a:prstGeom prst="ellipse">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55" name="矩形 54"/>
            <p:cNvSpPr/>
            <p:nvPr/>
          </p:nvSpPr>
          <p:spPr>
            <a:xfrm>
              <a:off x="2858968" y="4878799"/>
              <a:ext cx="640080" cy="365760"/>
            </a:xfrm>
            <a:prstGeom prst="rect">
              <a:avLst/>
            </a:prstGeom>
          </p:spPr>
          <p:txBody>
            <a:bodyPr wrap="none">
              <a:spAutoFit/>
            </a:bodyPr>
            <a:lstStyle/>
            <a:p>
              <a:pPr lvl="1" marL="0"/>
              <a:r>
                <a:rPr altLang="en-US" lang="zh-CN" smtClean="0">
                  <a:solidFill>
                    <a:schemeClr val="bg1"/>
                  </a:solidFill>
                  <a:latin charset="-122" panose="020b0503020204020204" typeface="微软雅黑"/>
                  <a:ea charset="-122" panose="020b0503020204020204" typeface="微软雅黑"/>
                </a:rPr>
                <a:t>标题</a:t>
              </a:r>
            </a:p>
          </p:txBody>
        </p:sp>
      </p:grpSp>
      <p:grpSp>
        <p:nvGrpSpPr>
          <p:cNvPr id="56" name="组合 55"/>
          <p:cNvGrpSpPr/>
          <p:nvPr/>
        </p:nvGrpSpPr>
        <p:grpSpPr>
          <a:xfrm>
            <a:off x="8551124" y="4495639"/>
            <a:ext cx="1024579" cy="1024579"/>
            <a:chOff x="8551124" y="4495639"/>
            <a:chExt cx="1024579" cy="1024579"/>
          </a:xfrm>
        </p:grpSpPr>
        <p:sp>
          <p:nvSpPr>
            <p:cNvPr id="57" name="椭圆 56"/>
            <p:cNvSpPr/>
            <p:nvPr/>
          </p:nvSpPr>
          <p:spPr>
            <a:xfrm flipH="1">
              <a:off x="8551124" y="4495639"/>
              <a:ext cx="1024579" cy="1024579"/>
            </a:xfrm>
            <a:prstGeom prst="ellipse">
              <a:avLst/>
            </a:prstGeom>
            <a:solidFill>
              <a:srgbClr val="C00000"/>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bg1"/>
                </a:solidFill>
              </a:endParaRPr>
            </a:p>
          </p:txBody>
        </p:sp>
        <p:sp>
          <p:nvSpPr>
            <p:cNvPr id="58" name="矩形 57"/>
            <p:cNvSpPr/>
            <p:nvPr/>
          </p:nvSpPr>
          <p:spPr>
            <a:xfrm>
              <a:off x="8763625" y="4878799"/>
              <a:ext cx="640080" cy="365760"/>
            </a:xfrm>
            <a:prstGeom prst="rect">
              <a:avLst/>
            </a:prstGeom>
          </p:spPr>
          <p:txBody>
            <a:bodyPr wrap="none">
              <a:spAutoFit/>
            </a:bodyPr>
            <a:lstStyle/>
            <a:p>
              <a:pPr lvl="1" marL="0"/>
              <a:r>
                <a:rPr altLang="en-US" lang="zh-CN" smtClean="0">
                  <a:solidFill>
                    <a:schemeClr val="bg1"/>
                  </a:solidFill>
                  <a:latin charset="-122" panose="020b0503020204020204" typeface="微软雅黑"/>
                  <a:ea charset="-122" panose="020b0503020204020204" typeface="微软雅黑"/>
                </a:rPr>
                <a:t>标题</a:t>
              </a:r>
            </a:p>
          </p:txBody>
        </p:sp>
      </p:grpSp>
      <p:sp>
        <p:nvSpPr>
          <p:cNvPr id="59" name="矩形 58"/>
          <p:cNvSpPr/>
          <p:nvPr/>
        </p:nvSpPr>
        <p:spPr>
          <a:xfrm>
            <a:off x="9637466" y="1552023"/>
            <a:ext cx="1576519" cy="923544"/>
          </a:xfrm>
          <a:prstGeom prst="rect">
            <a:avLst/>
          </a:prstGeom>
        </p:spPr>
        <p:txBody>
          <a:bodyPr anchor="ctr" wrap="square">
            <a:spAutoFit/>
          </a:bodyPr>
          <a:lstStyle/>
          <a:p>
            <a:pPr>
              <a:lnSpc>
                <a:spcPct val="130000"/>
              </a:lnSpc>
            </a:pPr>
            <a:r>
              <a:rPr altLang="en-US" lang="zh-CN" smtClean="0" sz="1400">
                <a:solidFill>
                  <a:schemeClr val="tx1"/>
                </a:solidFill>
                <a:latin charset="-122" panose="020b0503020204020204" typeface="微软雅黑"/>
                <a:ea charset="-122" panose="020b0503020204020204" typeface="微软雅黑"/>
              </a:rPr>
              <a:t>请在此输入详细的文字介绍信息，表达图表的含义。</a:t>
            </a:r>
          </a:p>
        </p:txBody>
      </p:sp>
      <p:sp>
        <p:nvSpPr>
          <p:cNvPr id="60" name="矩形 59"/>
          <p:cNvSpPr/>
          <p:nvPr/>
        </p:nvSpPr>
        <p:spPr>
          <a:xfrm>
            <a:off x="10425725" y="3087021"/>
            <a:ext cx="1576519" cy="923544"/>
          </a:xfrm>
          <a:prstGeom prst="rect">
            <a:avLst/>
          </a:prstGeom>
        </p:spPr>
        <p:txBody>
          <a:bodyPr anchor="ctr" wrap="square">
            <a:spAutoFit/>
          </a:bodyPr>
          <a:lstStyle/>
          <a:p>
            <a:pPr>
              <a:lnSpc>
                <a:spcPct val="130000"/>
              </a:lnSpc>
            </a:pPr>
            <a:r>
              <a:rPr altLang="en-US" lang="zh-CN" smtClean="0" sz="1400">
                <a:solidFill>
                  <a:schemeClr val="tx1"/>
                </a:solidFill>
                <a:latin charset="-122" panose="020b0503020204020204" typeface="微软雅黑"/>
                <a:ea charset="-122" panose="020b0503020204020204" typeface="微软雅黑"/>
              </a:rPr>
              <a:t>请在此输入详细的文字介绍信息，表达图表的含义。</a:t>
            </a:r>
          </a:p>
        </p:txBody>
      </p:sp>
      <p:sp>
        <p:nvSpPr>
          <p:cNvPr id="61" name="矩形 60"/>
          <p:cNvSpPr/>
          <p:nvPr/>
        </p:nvSpPr>
        <p:spPr>
          <a:xfrm>
            <a:off x="9637466" y="4546158"/>
            <a:ext cx="1576519" cy="923544"/>
          </a:xfrm>
          <a:prstGeom prst="rect">
            <a:avLst/>
          </a:prstGeom>
        </p:spPr>
        <p:txBody>
          <a:bodyPr anchor="ctr" wrap="square">
            <a:spAutoFit/>
          </a:bodyPr>
          <a:lstStyle/>
          <a:p>
            <a:pPr>
              <a:lnSpc>
                <a:spcPct val="130000"/>
              </a:lnSpc>
            </a:pPr>
            <a:r>
              <a:rPr altLang="en-US" lang="zh-CN" smtClean="0" sz="1400">
                <a:solidFill>
                  <a:schemeClr val="tx1"/>
                </a:solidFill>
                <a:latin charset="-122" panose="020b0503020204020204" typeface="微软雅黑"/>
                <a:ea charset="-122" panose="020b0503020204020204" typeface="微软雅黑"/>
              </a:rPr>
              <a:t>请在此输入详细的文字介绍信息，表达图表的含义。</a:t>
            </a:r>
          </a:p>
        </p:txBody>
      </p:sp>
      <p:sp>
        <p:nvSpPr>
          <p:cNvPr id="62" name="矩形 61"/>
          <p:cNvSpPr/>
          <p:nvPr/>
        </p:nvSpPr>
        <p:spPr>
          <a:xfrm>
            <a:off x="310996" y="3087021"/>
            <a:ext cx="1576519" cy="923544"/>
          </a:xfrm>
          <a:prstGeom prst="rect">
            <a:avLst/>
          </a:prstGeom>
        </p:spPr>
        <p:txBody>
          <a:bodyPr anchor="ctr" wrap="square">
            <a:spAutoFit/>
          </a:bodyPr>
          <a:lstStyle/>
          <a:p>
            <a:pPr>
              <a:lnSpc>
                <a:spcPct val="130000"/>
              </a:lnSpc>
            </a:pPr>
            <a:r>
              <a:rPr altLang="en-US" lang="zh-CN" smtClean="0" sz="1400">
                <a:solidFill>
                  <a:schemeClr val="tx1"/>
                </a:solidFill>
                <a:latin charset="-122" panose="020b0503020204020204" typeface="微软雅黑"/>
                <a:ea charset="-122" panose="020b0503020204020204" typeface="微软雅黑"/>
              </a:rPr>
              <a:t>请在此输入详细的文字介绍信息，表达图表的含义。</a:t>
            </a:r>
          </a:p>
        </p:txBody>
      </p:sp>
      <p:sp>
        <p:nvSpPr>
          <p:cNvPr id="63" name="矩形 62"/>
          <p:cNvSpPr/>
          <p:nvPr/>
        </p:nvSpPr>
        <p:spPr>
          <a:xfrm>
            <a:off x="1033156" y="1552023"/>
            <a:ext cx="1576519" cy="923544"/>
          </a:xfrm>
          <a:prstGeom prst="rect">
            <a:avLst/>
          </a:prstGeom>
        </p:spPr>
        <p:txBody>
          <a:bodyPr anchor="ctr" wrap="square">
            <a:spAutoFit/>
          </a:bodyPr>
          <a:lstStyle/>
          <a:p>
            <a:pPr>
              <a:lnSpc>
                <a:spcPct val="130000"/>
              </a:lnSpc>
            </a:pPr>
            <a:r>
              <a:rPr altLang="en-US" lang="zh-CN" smtClean="0" sz="1400">
                <a:solidFill>
                  <a:schemeClr val="tx1"/>
                </a:solidFill>
                <a:latin charset="-122" panose="020b0503020204020204" typeface="微软雅黑"/>
                <a:ea charset="-122" panose="020b0503020204020204" typeface="微软雅黑"/>
              </a:rPr>
              <a:t>请在此输入详细的文字介绍信息，表达图表的含义。</a:t>
            </a:r>
          </a:p>
        </p:txBody>
      </p:sp>
      <p:sp>
        <p:nvSpPr>
          <p:cNvPr id="64" name="矩形 63"/>
          <p:cNvSpPr/>
          <p:nvPr/>
        </p:nvSpPr>
        <p:spPr>
          <a:xfrm>
            <a:off x="1033156" y="4546158"/>
            <a:ext cx="1576519" cy="923544"/>
          </a:xfrm>
          <a:prstGeom prst="rect">
            <a:avLst/>
          </a:prstGeom>
        </p:spPr>
        <p:txBody>
          <a:bodyPr anchor="ctr" wrap="square">
            <a:spAutoFit/>
          </a:bodyPr>
          <a:lstStyle/>
          <a:p>
            <a:pPr>
              <a:lnSpc>
                <a:spcPct val="130000"/>
              </a:lnSpc>
            </a:pPr>
            <a:r>
              <a:rPr altLang="en-US" lang="zh-CN" smtClean="0" sz="1400">
                <a:solidFill>
                  <a:schemeClr val="tx1"/>
                </a:solidFill>
                <a:latin charset="-122" panose="020b0503020204020204" typeface="微软雅黑"/>
                <a:ea charset="-122" panose="020b0503020204020204" typeface="微软雅黑"/>
              </a:rPr>
              <a:t>请在此输入详细的文字介绍信息，表达图表的含义。</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par>
                                <p:cTn fill="hold" grpId="0" id="8" nodeType="withEffect" presetClass="entr" presetID="22" presetSubtype="4">
                                  <p:stCondLst>
                                    <p:cond delay="500"/>
                                  </p:stCondLst>
                                  <p:childTnLst>
                                    <p:set>
                                      <p:cBhvr>
                                        <p:cTn dur="1" fill="hold" id="9">
                                          <p:stCondLst>
                                            <p:cond delay="0"/>
                                          </p:stCondLst>
                                        </p:cTn>
                                        <p:tgtEl>
                                          <p:spTgt spid="9"/>
                                        </p:tgtEl>
                                        <p:attrNameLst>
                                          <p:attrName>style.visibility</p:attrName>
                                        </p:attrNameLst>
                                      </p:cBhvr>
                                      <p:to>
                                        <p:strVal val="visible"/>
                                      </p:to>
                                    </p:set>
                                    <p:animEffect filter="wipe(down)" transition="in">
                                      <p:cBhvr>
                                        <p:cTn dur="500" id="10"/>
                                        <p:tgtEl>
                                          <p:spTgt spid="9"/>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13"/>
                                        </p:tgtEl>
                                        <p:attrNameLst>
                                          <p:attrName>style.visibility</p:attrName>
                                        </p:attrNameLst>
                                      </p:cBhvr>
                                      <p:to>
                                        <p:strVal val="visible"/>
                                      </p:to>
                                    </p:set>
                                    <p:animEffect filter="wipe(down)"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21"/>
                                        </p:tgtEl>
                                        <p:attrNameLst>
                                          <p:attrName>style.visibility</p:attrName>
                                        </p:attrNameLst>
                                      </p:cBhvr>
                                      <p:to>
                                        <p:strVal val="visible"/>
                                      </p:to>
                                    </p:set>
                                    <p:animEffect filter="wipe(right)" transition="in">
                                      <p:cBhvr>
                                        <p:cTn dur="500" id="17"/>
                                        <p:tgtEl>
                                          <p:spTgt spid="21"/>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ppt_w</p:attrName>
                                        </p:attrNameLst>
                                      </p:cBhvr>
                                      <p:tavLst>
                                        <p:tav tm="0">
                                          <p:val>
                                            <p:fltVal val="0"/>
                                          </p:val>
                                        </p:tav>
                                        <p:tav tm="100000">
                                          <p:val>
                                            <p:strVal val="#ppt_w"/>
                                          </p:val>
                                        </p:tav>
                                      </p:tavLst>
                                    </p:anim>
                                    <p:anim calcmode="lin" valueType="num">
                                      <p:cBhvr>
                                        <p:cTn dur="500" fill="hold" id="22"/>
                                        <p:tgtEl>
                                          <p:spTgt spid="10"/>
                                        </p:tgtEl>
                                        <p:attrNameLst>
                                          <p:attrName>ppt_h</p:attrName>
                                        </p:attrNameLst>
                                      </p:cBhvr>
                                      <p:tavLst>
                                        <p:tav tm="0">
                                          <p:val>
                                            <p:fltVal val="0"/>
                                          </p:val>
                                        </p:tav>
                                        <p:tav tm="100000">
                                          <p:val>
                                            <p:strVal val="#ppt_h"/>
                                          </p:val>
                                        </p:tav>
                                      </p:tavLst>
                                    </p:anim>
                                    <p:animEffect filter="fade" transition="in">
                                      <p:cBhvr>
                                        <p:cTn dur="500" id="23"/>
                                        <p:tgtEl>
                                          <p:spTgt spid="10"/>
                                        </p:tgtEl>
                                      </p:cBhvr>
                                    </p:animEffect>
                                  </p:childTnLst>
                                </p:cTn>
                              </p:par>
                            </p:childTnLst>
                          </p:cTn>
                        </p:par>
                        <p:par>
                          <p:cTn fill="hold" id="24" nodeType="afterGroup">
                            <p:stCondLst>
                              <p:cond delay="2000"/>
                            </p:stCondLst>
                            <p:childTnLst>
                              <p:par>
                                <p:cTn fill="hold" id="25" nodeType="afterEffect" presetClass="entr" presetID="53" presetSubtype="0">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500" fill="hold" id="27"/>
                                        <p:tgtEl>
                                          <p:spTgt spid="22"/>
                                        </p:tgtEl>
                                        <p:attrNameLst>
                                          <p:attrName>ppt_w</p:attrName>
                                        </p:attrNameLst>
                                      </p:cBhvr>
                                      <p:tavLst>
                                        <p:tav tm="0">
                                          <p:val>
                                            <p:fltVal val="0"/>
                                          </p:val>
                                        </p:tav>
                                        <p:tav tm="100000">
                                          <p:val>
                                            <p:strVal val="#ppt_w"/>
                                          </p:val>
                                        </p:tav>
                                      </p:tavLst>
                                    </p:anim>
                                    <p:anim calcmode="lin" valueType="num">
                                      <p:cBhvr>
                                        <p:cTn dur="500" fill="hold" id="28"/>
                                        <p:tgtEl>
                                          <p:spTgt spid="22"/>
                                        </p:tgtEl>
                                        <p:attrNameLst>
                                          <p:attrName>ppt_h</p:attrName>
                                        </p:attrNameLst>
                                      </p:cBhvr>
                                      <p:tavLst>
                                        <p:tav tm="0">
                                          <p:val>
                                            <p:fltVal val="0"/>
                                          </p:val>
                                        </p:tav>
                                        <p:tav tm="100000">
                                          <p:val>
                                            <p:strVal val="#ppt_h"/>
                                          </p:val>
                                        </p:tav>
                                      </p:tavLst>
                                    </p:anim>
                                    <p:animEffect filter="fade" transition="in">
                                      <p:cBhvr>
                                        <p:cTn dur="500" id="29"/>
                                        <p:tgtEl>
                                          <p:spTgt spid="22"/>
                                        </p:tgtEl>
                                      </p:cBhvr>
                                    </p:animEffect>
                                  </p:childTnLst>
                                </p:cTn>
                              </p:par>
                              <p:par>
                                <p:cTn fill="hold" id="30" nodeType="withEffect" presetClass="entr" presetID="2" presetSubtype="8">
                                  <p:stCondLst>
                                    <p:cond delay="500"/>
                                  </p:stCondLst>
                                  <p:childTnLst>
                                    <p:set>
                                      <p:cBhvr>
                                        <p:cTn dur="1" fill="hold" id="31">
                                          <p:stCondLst>
                                            <p:cond delay="0"/>
                                          </p:stCondLst>
                                        </p:cTn>
                                        <p:tgtEl>
                                          <p:spTgt spid="36"/>
                                        </p:tgtEl>
                                        <p:attrNameLst>
                                          <p:attrName>style.visibility</p:attrName>
                                        </p:attrNameLst>
                                      </p:cBhvr>
                                      <p:to>
                                        <p:strVal val="visible"/>
                                      </p:to>
                                    </p:set>
                                    <p:anim calcmode="lin" valueType="num">
                                      <p:cBhvr additive="base">
                                        <p:cTn dur="500" fill="hold" id="32"/>
                                        <p:tgtEl>
                                          <p:spTgt spid="36"/>
                                        </p:tgtEl>
                                        <p:attrNameLst>
                                          <p:attrName>ppt_x</p:attrName>
                                        </p:attrNameLst>
                                      </p:cBhvr>
                                      <p:tavLst>
                                        <p:tav tm="0">
                                          <p:val>
                                            <p:strVal val="0-#ppt_w/2"/>
                                          </p:val>
                                        </p:tav>
                                        <p:tav tm="100000">
                                          <p:val>
                                            <p:strVal val="#ppt_x"/>
                                          </p:val>
                                        </p:tav>
                                      </p:tavLst>
                                    </p:anim>
                                    <p:anim calcmode="lin" valueType="num">
                                      <p:cBhvr additive="base">
                                        <p:cTn dur="500" fill="hold" id="33"/>
                                        <p:tgtEl>
                                          <p:spTgt spid="36"/>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500"/>
                                  </p:stCondLst>
                                  <p:childTnLst>
                                    <p:set>
                                      <p:cBhvr>
                                        <p:cTn dur="1" fill="hold" id="35">
                                          <p:stCondLst>
                                            <p:cond delay="0"/>
                                          </p:stCondLst>
                                        </p:cTn>
                                        <p:tgtEl>
                                          <p:spTgt spid="53"/>
                                        </p:tgtEl>
                                        <p:attrNameLst>
                                          <p:attrName>style.visibility</p:attrName>
                                        </p:attrNameLst>
                                      </p:cBhvr>
                                      <p:to>
                                        <p:strVal val="visible"/>
                                      </p:to>
                                    </p:set>
                                    <p:anim calcmode="lin" valueType="num">
                                      <p:cBhvr additive="base">
                                        <p:cTn dur="500" fill="hold" id="36"/>
                                        <p:tgtEl>
                                          <p:spTgt spid="53"/>
                                        </p:tgtEl>
                                        <p:attrNameLst>
                                          <p:attrName>ppt_x</p:attrName>
                                        </p:attrNameLst>
                                      </p:cBhvr>
                                      <p:tavLst>
                                        <p:tav tm="0">
                                          <p:val>
                                            <p:strVal val="0-#ppt_w/2"/>
                                          </p:val>
                                        </p:tav>
                                        <p:tav tm="100000">
                                          <p:val>
                                            <p:strVal val="#ppt_x"/>
                                          </p:val>
                                        </p:tav>
                                      </p:tavLst>
                                    </p:anim>
                                    <p:anim calcmode="lin" valueType="num">
                                      <p:cBhvr additive="base">
                                        <p:cTn dur="500" fill="hold" id="37"/>
                                        <p:tgtEl>
                                          <p:spTgt spid="53"/>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500"/>
                                  </p:stCondLst>
                                  <p:childTnLst>
                                    <p:set>
                                      <p:cBhvr>
                                        <p:cTn dur="1" fill="hold" id="39">
                                          <p:stCondLst>
                                            <p:cond delay="0"/>
                                          </p:stCondLst>
                                        </p:cTn>
                                        <p:tgtEl>
                                          <p:spTgt spid="47"/>
                                        </p:tgtEl>
                                        <p:attrNameLst>
                                          <p:attrName>style.visibility</p:attrName>
                                        </p:attrNameLst>
                                      </p:cBhvr>
                                      <p:to>
                                        <p:strVal val="visible"/>
                                      </p:to>
                                    </p:set>
                                    <p:anim calcmode="lin" valueType="num">
                                      <p:cBhvr additive="base">
                                        <p:cTn dur="500" fill="hold" id="40"/>
                                        <p:tgtEl>
                                          <p:spTgt spid="47"/>
                                        </p:tgtEl>
                                        <p:attrNameLst>
                                          <p:attrName>ppt_x</p:attrName>
                                        </p:attrNameLst>
                                      </p:cBhvr>
                                      <p:tavLst>
                                        <p:tav tm="0">
                                          <p:val>
                                            <p:strVal val="0-#ppt_w/2"/>
                                          </p:val>
                                        </p:tav>
                                        <p:tav tm="100000">
                                          <p:val>
                                            <p:strVal val="#ppt_x"/>
                                          </p:val>
                                        </p:tav>
                                      </p:tavLst>
                                    </p:anim>
                                    <p:anim calcmode="lin" valueType="num">
                                      <p:cBhvr additive="base">
                                        <p:cTn dur="500" fill="hold" id="41"/>
                                        <p:tgtEl>
                                          <p:spTgt spid="47"/>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1000"/>
                                  </p:stCondLst>
                                  <p:childTnLst>
                                    <p:set>
                                      <p:cBhvr>
                                        <p:cTn dur="1" fill="hold" id="43">
                                          <p:stCondLst>
                                            <p:cond delay="0"/>
                                          </p:stCondLst>
                                        </p:cTn>
                                        <p:tgtEl>
                                          <p:spTgt spid="63"/>
                                        </p:tgtEl>
                                        <p:attrNameLst>
                                          <p:attrName>style.visibility</p:attrName>
                                        </p:attrNameLst>
                                      </p:cBhvr>
                                      <p:to>
                                        <p:strVal val="visible"/>
                                      </p:to>
                                    </p:set>
                                    <p:anim calcmode="lin" valueType="num">
                                      <p:cBhvr additive="base">
                                        <p:cTn dur="500" fill="hold" id="44"/>
                                        <p:tgtEl>
                                          <p:spTgt spid="63"/>
                                        </p:tgtEl>
                                        <p:attrNameLst>
                                          <p:attrName>ppt_x</p:attrName>
                                        </p:attrNameLst>
                                      </p:cBhvr>
                                      <p:tavLst>
                                        <p:tav tm="0">
                                          <p:val>
                                            <p:strVal val="0-#ppt_w/2"/>
                                          </p:val>
                                        </p:tav>
                                        <p:tav tm="100000">
                                          <p:val>
                                            <p:strVal val="#ppt_x"/>
                                          </p:val>
                                        </p:tav>
                                      </p:tavLst>
                                    </p:anim>
                                    <p:anim calcmode="lin" valueType="num">
                                      <p:cBhvr additive="base">
                                        <p:cTn dur="500" fill="hold" id="45"/>
                                        <p:tgtEl>
                                          <p:spTgt spid="63"/>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1000"/>
                                  </p:stCondLst>
                                  <p:childTnLst>
                                    <p:set>
                                      <p:cBhvr>
                                        <p:cTn dur="1" fill="hold" id="47">
                                          <p:stCondLst>
                                            <p:cond delay="0"/>
                                          </p:stCondLst>
                                        </p:cTn>
                                        <p:tgtEl>
                                          <p:spTgt spid="62"/>
                                        </p:tgtEl>
                                        <p:attrNameLst>
                                          <p:attrName>style.visibility</p:attrName>
                                        </p:attrNameLst>
                                      </p:cBhvr>
                                      <p:to>
                                        <p:strVal val="visible"/>
                                      </p:to>
                                    </p:set>
                                    <p:anim calcmode="lin" valueType="num">
                                      <p:cBhvr additive="base">
                                        <p:cTn dur="500" fill="hold" id="48"/>
                                        <p:tgtEl>
                                          <p:spTgt spid="62"/>
                                        </p:tgtEl>
                                        <p:attrNameLst>
                                          <p:attrName>ppt_x</p:attrName>
                                        </p:attrNameLst>
                                      </p:cBhvr>
                                      <p:tavLst>
                                        <p:tav tm="0">
                                          <p:val>
                                            <p:strVal val="0-#ppt_w/2"/>
                                          </p:val>
                                        </p:tav>
                                        <p:tav tm="100000">
                                          <p:val>
                                            <p:strVal val="#ppt_x"/>
                                          </p:val>
                                        </p:tav>
                                      </p:tavLst>
                                    </p:anim>
                                    <p:anim calcmode="lin" valueType="num">
                                      <p:cBhvr additive="base">
                                        <p:cTn dur="500" fill="hold" id="49"/>
                                        <p:tgtEl>
                                          <p:spTgt spid="62"/>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1000"/>
                                  </p:stCondLst>
                                  <p:childTnLst>
                                    <p:set>
                                      <p:cBhvr>
                                        <p:cTn dur="1" fill="hold" id="51">
                                          <p:stCondLst>
                                            <p:cond delay="0"/>
                                          </p:stCondLst>
                                        </p:cTn>
                                        <p:tgtEl>
                                          <p:spTgt spid="64"/>
                                        </p:tgtEl>
                                        <p:attrNameLst>
                                          <p:attrName>style.visibility</p:attrName>
                                        </p:attrNameLst>
                                      </p:cBhvr>
                                      <p:to>
                                        <p:strVal val="visible"/>
                                      </p:to>
                                    </p:set>
                                    <p:anim calcmode="lin" valueType="num">
                                      <p:cBhvr additive="base">
                                        <p:cTn dur="500" fill="hold" id="52"/>
                                        <p:tgtEl>
                                          <p:spTgt spid="64"/>
                                        </p:tgtEl>
                                        <p:attrNameLst>
                                          <p:attrName>ppt_x</p:attrName>
                                        </p:attrNameLst>
                                      </p:cBhvr>
                                      <p:tavLst>
                                        <p:tav tm="0">
                                          <p:val>
                                            <p:strVal val="0-#ppt_w/2"/>
                                          </p:val>
                                        </p:tav>
                                        <p:tav tm="100000">
                                          <p:val>
                                            <p:strVal val="#ppt_x"/>
                                          </p:val>
                                        </p:tav>
                                      </p:tavLst>
                                    </p:anim>
                                    <p:anim calcmode="lin" valueType="num">
                                      <p:cBhvr additive="base">
                                        <p:cTn dur="500" fill="hold" id="53"/>
                                        <p:tgtEl>
                                          <p:spTgt spid="6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3500"/>
                            </p:stCondLst>
                            <p:childTnLst>
                              <p:par>
                                <p:cTn fill="hold" grpId="0" id="55" nodeType="afterEffect" presetClass="entr" presetID="22" presetSubtype="8">
                                  <p:stCondLst>
                                    <p:cond delay="0"/>
                                  </p:stCondLst>
                                  <p:childTnLst>
                                    <p:set>
                                      <p:cBhvr>
                                        <p:cTn dur="1" fill="hold" id="56">
                                          <p:stCondLst>
                                            <p:cond delay="0"/>
                                          </p:stCondLst>
                                        </p:cTn>
                                        <p:tgtEl>
                                          <p:spTgt spid="20"/>
                                        </p:tgtEl>
                                        <p:attrNameLst>
                                          <p:attrName>style.visibility</p:attrName>
                                        </p:attrNameLst>
                                      </p:cBhvr>
                                      <p:to>
                                        <p:strVal val="visible"/>
                                      </p:to>
                                    </p:set>
                                    <p:animEffect filter="wipe(left)" transition="in">
                                      <p:cBhvr>
                                        <p:cTn dur="500" id="57"/>
                                        <p:tgtEl>
                                          <p:spTgt spid="20"/>
                                        </p:tgtEl>
                                      </p:cBhvr>
                                    </p:animEffect>
                                  </p:childTnLst>
                                </p:cTn>
                              </p:par>
                            </p:childTnLst>
                          </p:cTn>
                        </p:par>
                        <p:par>
                          <p:cTn fill="hold" id="58" nodeType="afterGroup">
                            <p:stCondLst>
                              <p:cond delay="4000"/>
                            </p:stCondLst>
                            <p:childTnLst>
                              <p:par>
                                <p:cTn fill="hold" id="59" nodeType="afterEffect" presetClass="entr" presetID="53" presetSubtype="0">
                                  <p:stCondLst>
                                    <p:cond delay="0"/>
                                  </p:stCondLst>
                                  <p:childTnLst>
                                    <p:set>
                                      <p:cBhvr>
                                        <p:cTn dur="1" fill="hold" id="60">
                                          <p:stCondLst>
                                            <p:cond delay="0"/>
                                          </p:stCondLst>
                                        </p:cTn>
                                        <p:tgtEl>
                                          <p:spTgt spid="14"/>
                                        </p:tgtEl>
                                        <p:attrNameLst>
                                          <p:attrName>style.visibility</p:attrName>
                                        </p:attrNameLst>
                                      </p:cBhvr>
                                      <p:to>
                                        <p:strVal val="visible"/>
                                      </p:to>
                                    </p:set>
                                    <p:anim calcmode="lin" valueType="num">
                                      <p:cBhvr>
                                        <p:cTn dur="500" fill="hold" id="61"/>
                                        <p:tgtEl>
                                          <p:spTgt spid="14"/>
                                        </p:tgtEl>
                                        <p:attrNameLst>
                                          <p:attrName>ppt_w</p:attrName>
                                        </p:attrNameLst>
                                      </p:cBhvr>
                                      <p:tavLst>
                                        <p:tav tm="0">
                                          <p:val>
                                            <p:fltVal val="0"/>
                                          </p:val>
                                        </p:tav>
                                        <p:tav tm="100000">
                                          <p:val>
                                            <p:strVal val="#ppt_w"/>
                                          </p:val>
                                        </p:tav>
                                      </p:tavLst>
                                    </p:anim>
                                    <p:anim calcmode="lin" valueType="num">
                                      <p:cBhvr>
                                        <p:cTn dur="500" fill="hold" id="62"/>
                                        <p:tgtEl>
                                          <p:spTgt spid="14"/>
                                        </p:tgtEl>
                                        <p:attrNameLst>
                                          <p:attrName>ppt_h</p:attrName>
                                        </p:attrNameLst>
                                      </p:cBhvr>
                                      <p:tavLst>
                                        <p:tav tm="0">
                                          <p:val>
                                            <p:fltVal val="0"/>
                                          </p:val>
                                        </p:tav>
                                        <p:tav tm="100000">
                                          <p:val>
                                            <p:strVal val="#ppt_h"/>
                                          </p:val>
                                        </p:tav>
                                      </p:tavLst>
                                    </p:anim>
                                    <p:animEffect filter="fade" transition="in">
                                      <p:cBhvr>
                                        <p:cTn dur="500" id="63"/>
                                        <p:tgtEl>
                                          <p:spTgt spid="14"/>
                                        </p:tgtEl>
                                      </p:cBhvr>
                                    </p:animEffect>
                                  </p:childTnLst>
                                </p:cTn>
                              </p:par>
                            </p:childTnLst>
                          </p:cTn>
                        </p:par>
                        <p:par>
                          <p:cTn fill="hold" id="64" nodeType="afterGroup">
                            <p:stCondLst>
                              <p:cond delay="4500"/>
                            </p:stCondLst>
                            <p:childTnLst>
                              <p:par>
                                <p:cTn fill="hold" id="65" nodeType="afterEffect" presetClass="entr" presetID="53" presetSubtype="0">
                                  <p:stCondLst>
                                    <p:cond delay="0"/>
                                  </p:stCondLst>
                                  <p:childTnLst>
                                    <p:set>
                                      <p:cBhvr>
                                        <p:cTn dur="1" fill="hold" id="66">
                                          <p:stCondLst>
                                            <p:cond delay="0"/>
                                          </p:stCondLst>
                                        </p:cTn>
                                        <p:tgtEl>
                                          <p:spTgt spid="26"/>
                                        </p:tgtEl>
                                        <p:attrNameLst>
                                          <p:attrName>style.visibility</p:attrName>
                                        </p:attrNameLst>
                                      </p:cBhvr>
                                      <p:to>
                                        <p:strVal val="visible"/>
                                      </p:to>
                                    </p:set>
                                    <p:anim calcmode="lin" valueType="num">
                                      <p:cBhvr>
                                        <p:cTn dur="500" fill="hold" id="67"/>
                                        <p:tgtEl>
                                          <p:spTgt spid="26"/>
                                        </p:tgtEl>
                                        <p:attrNameLst>
                                          <p:attrName>ppt_w</p:attrName>
                                        </p:attrNameLst>
                                      </p:cBhvr>
                                      <p:tavLst>
                                        <p:tav tm="0">
                                          <p:val>
                                            <p:fltVal val="0"/>
                                          </p:val>
                                        </p:tav>
                                        <p:tav tm="100000">
                                          <p:val>
                                            <p:strVal val="#ppt_w"/>
                                          </p:val>
                                        </p:tav>
                                      </p:tavLst>
                                    </p:anim>
                                    <p:anim calcmode="lin" valueType="num">
                                      <p:cBhvr>
                                        <p:cTn dur="500" fill="hold" id="68"/>
                                        <p:tgtEl>
                                          <p:spTgt spid="26"/>
                                        </p:tgtEl>
                                        <p:attrNameLst>
                                          <p:attrName>ppt_h</p:attrName>
                                        </p:attrNameLst>
                                      </p:cBhvr>
                                      <p:tavLst>
                                        <p:tav tm="0">
                                          <p:val>
                                            <p:fltVal val="0"/>
                                          </p:val>
                                        </p:tav>
                                        <p:tav tm="100000">
                                          <p:val>
                                            <p:strVal val="#ppt_h"/>
                                          </p:val>
                                        </p:tav>
                                      </p:tavLst>
                                    </p:anim>
                                    <p:animEffect filter="fade" transition="in">
                                      <p:cBhvr>
                                        <p:cTn dur="500" id="69"/>
                                        <p:tgtEl>
                                          <p:spTgt spid="26"/>
                                        </p:tgtEl>
                                      </p:cBhvr>
                                    </p:animEffect>
                                  </p:childTnLst>
                                </p:cTn>
                              </p:par>
                              <p:par>
                                <p:cTn fill="hold" id="70" nodeType="withEffect" presetClass="entr" presetID="2" presetSubtype="2">
                                  <p:stCondLst>
                                    <p:cond delay="500"/>
                                  </p:stCondLst>
                                  <p:childTnLst>
                                    <p:set>
                                      <p:cBhvr>
                                        <p:cTn dur="1" fill="hold" id="71">
                                          <p:stCondLst>
                                            <p:cond delay="0"/>
                                          </p:stCondLst>
                                        </p:cTn>
                                        <p:tgtEl>
                                          <p:spTgt spid="44"/>
                                        </p:tgtEl>
                                        <p:attrNameLst>
                                          <p:attrName>style.visibility</p:attrName>
                                        </p:attrNameLst>
                                      </p:cBhvr>
                                      <p:to>
                                        <p:strVal val="visible"/>
                                      </p:to>
                                    </p:set>
                                    <p:anim calcmode="lin" valueType="num">
                                      <p:cBhvr additive="base">
                                        <p:cTn dur="500" fill="hold" id="72"/>
                                        <p:tgtEl>
                                          <p:spTgt spid="44"/>
                                        </p:tgtEl>
                                        <p:attrNameLst>
                                          <p:attrName>ppt_x</p:attrName>
                                        </p:attrNameLst>
                                      </p:cBhvr>
                                      <p:tavLst>
                                        <p:tav tm="0">
                                          <p:val>
                                            <p:strVal val="1+#ppt_w/2"/>
                                          </p:val>
                                        </p:tav>
                                        <p:tav tm="100000">
                                          <p:val>
                                            <p:strVal val="#ppt_x"/>
                                          </p:val>
                                        </p:tav>
                                      </p:tavLst>
                                    </p:anim>
                                    <p:anim calcmode="lin" valueType="num">
                                      <p:cBhvr additive="base">
                                        <p:cTn dur="500" fill="hold" id="73"/>
                                        <p:tgtEl>
                                          <p:spTgt spid="44"/>
                                        </p:tgtEl>
                                        <p:attrNameLst>
                                          <p:attrName>ppt_y</p:attrName>
                                        </p:attrNameLst>
                                      </p:cBhvr>
                                      <p:tavLst>
                                        <p:tav tm="0">
                                          <p:val>
                                            <p:strVal val="#ppt_y"/>
                                          </p:val>
                                        </p:tav>
                                        <p:tav tm="100000">
                                          <p:val>
                                            <p:strVal val="#ppt_y"/>
                                          </p:val>
                                        </p:tav>
                                      </p:tavLst>
                                    </p:anim>
                                  </p:childTnLst>
                                </p:cTn>
                              </p:par>
                              <p:par>
                                <p:cTn fill="hold" id="74" nodeType="withEffect" presetClass="entr" presetID="2" presetSubtype="2">
                                  <p:stCondLst>
                                    <p:cond delay="500"/>
                                  </p:stCondLst>
                                  <p:childTnLst>
                                    <p:set>
                                      <p:cBhvr>
                                        <p:cTn dur="1" fill="hold" id="75">
                                          <p:stCondLst>
                                            <p:cond delay="0"/>
                                          </p:stCondLst>
                                        </p:cTn>
                                        <p:tgtEl>
                                          <p:spTgt spid="50"/>
                                        </p:tgtEl>
                                        <p:attrNameLst>
                                          <p:attrName>style.visibility</p:attrName>
                                        </p:attrNameLst>
                                      </p:cBhvr>
                                      <p:to>
                                        <p:strVal val="visible"/>
                                      </p:to>
                                    </p:set>
                                    <p:anim calcmode="lin" valueType="num">
                                      <p:cBhvr additive="base">
                                        <p:cTn dur="500" fill="hold" id="76"/>
                                        <p:tgtEl>
                                          <p:spTgt spid="50"/>
                                        </p:tgtEl>
                                        <p:attrNameLst>
                                          <p:attrName>ppt_x</p:attrName>
                                        </p:attrNameLst>
                                      </p:cBhvr>
                                      <p:tavLst>
                                        <p:tav tm="0">
                                          <p:val>
                                            <p:strVal val="1+#ppt_w/2"/>
                                          </p:val>
                                        </p:tav>
                                        <p:tav tm="100000">
                                          <p:val>
                                            <p:strVal val="#ppt_x"/>
                                          </p:val>
                                        </p:tav>
                                      </p:tavLst>
                                    </p:anim>
                                    <p:anim calcmode="lin" valueType="num">
                                      <p:cBhvr additive="base">
                                        <p:cTn dur="500" fill="hold" id="77"/>
                                        <p:tgtEl>
                                          <p:spTgt spid="50"/>
                                        </p:tgtEl>
                                        <p:attrNameLst>
                                          <p:attrName>ppt_y</p:attrName>
                                        </p:attrNameLst>
                                      </p:cBhvr>
                                      <p:tavLst>
                                        <p:tav tm="0">
                                          <p:val>
                                            <p:strVal val="#ppt_y"/>
                                          </p:val>
                                        </p:tav>
                                        <p:tav tm="100000">
                                          <p:val>
                                            <p:strVal val="#ppt_y"/>
                                          </p:val>
                                        </p:tav>
                                      </p:tavLst>
                                    </p:anim>
                                  </p:childTnLst>
                                </p:cTn>
                              </p:par>
                              <p:par>
                                <p:cTn fill="hold" id="78" nodeType="withEffect" presetClass="entr" presetID="2" presetSubtype="2">
                                  <p:stCondLst>
                                    <p:cond delay="500"/>
                                  </p:stCondLst>
                                  <p:childTnLst>
                                    <p:set>
                                      <p:cBhvr>
                                        <p:cTn dur="1" fill="hold" id="79">
                                          <p:stCondLst>
                                            <p:cond delay="0"/>
                                          </p:stCondLst>
                                        </p:cTn>
                                        <p:tgtEl>
                                          <p:spTgt spid="56"/>
                                        </p:tgtEl>
                                        <p:attrNameLst>
                                          <p:attrName>style.visibility</p:attrName>
                                        </p:attrNameLst>
                                      </p:cBhvr>
                                      <p:to>
                                        <p:strVal val="visible"/>
                                      </p:to>
                                    </p:set>
                                    <p:anim calcmode="lin" valueType="num">
                                      <p:cBhvr additive="base">
                                        <p:cTn dur="500" fill="hold" id="80"/>
                                        <p:tgtEl>
                                          <p:spTgt spid="56"/>
                                        </p:tgtEl>
                                        <p:attrNameLst>
                                          <p:attrName>ppt_x</p:attrName>
                                        </p:attrNameLst>
                                      </p:cBhvr>
                                      <p:tavLst>
                                        <p:tav tm="0">
                                          <p:val>
                                            <p:strVal val="1+#ppt_w/2"/>
                                          </p:val>
                                        </p:tav>
                                        <p:tav tm="100000">
                                          <p:val>
                                            <p:strVal val="#ppt_x"/>
                                          </p:val>
                                        </p:tav>
                                      </p:tavLst>
                                    </p:anim>
                                    <p:anim calcmode="lin" valueType="num">
                                      <p:cBhvr additive="base">
                                        <p:cTn dur="500" fill="hold" id="81"/>
                                        <p:tgtEl>
                                          <p:spTgt spid="56"/>
                                        </p:tgtEl>
                                        <p:attrNameLst>
                                          <p:attrName>ppt_y</p:attrName>
                                        </p:attrNameLst>
                                      </p:cBhvr>
                                      <p:tavLst>
                                        <p:tav tm="0">
                                          <p:val>
                                            <p:strVal val="#ppt_y"/>
                                          </p:val>
                                        </p:tav>
                                        <p:tav tm="100000">
                                          <p:val>
                                            <p:strVal val="#ppt_y"/>
                                          </p:val>
                                        </p:tav>
                                      </p:tavLst>
                                    </p:anim>
                                  </p:childTnLst>
                                </p:cTn>
                              </p:par>
                              <p:par>
                                <p:cTn fill="hold" grpId="0" id="82" nodeType="withEffect" presetClass="entr" presetID="2" presetSubtype="2">
                                  <p:stCondLst>
                                    <p:cond delay="1000"/>
                                  </p:stCondLst>
                                  <p:childTnLst>
                                    <p:set>
                                      <p:cBhvr>
                                        <p:cTn dur="1" fill="hold" id="83">
                                          <p:stCondLst>
                                            <p:cond delay="0"/>
                                          </p:stCondLst>
                                        </p:cTn>
                                        <p:tgtEl>
                                          <p:spTgt spid="59"/>
                                        </p:tgtEl>
                                        <p:attrNameLst>
                                          <p:attrName>style.visibility</p:attrName>
                                        </p:attrNameLst>
                                      </p:cBhvr>
                                      <p:to>
                                        <p:strVal val="visible"/>
                                      </p:to>
                                    </p:set>
                                    <p:anim calcmode="lin" valueType="num">
                                      <p:cBhvr additive="base">
                                        <p:cTn dur="500" fill="hold" id="84"/>
                                        <p:tgtEl>
                                          <p:spTgt spid="59"/>
                                        </p:tgtEl>
                                        <p:attrNameLst>
                                          <p:attrName>ppt_x</p:attrName>
                                        </p:attrNameLst>
                                      </p:cBhvr>
                                      <p:tavLst>
                                        <p:tav tm="0">
                                          <p:val>
                                            <p:strVal val="1+#ppt_w/2"/>
                                          </p:val>
                                        </p:tav>
                                        <p:tav tm="100000">
                                          <p:val>
                                            <p:strVal val="#ppt_x"/>
                                          </p:val>
                                        </p:tav>
                                      </p:tavLst>
                                    </p:anim>
                                    <p:anim calcmode="lin" valueType="num">
                                      <p:cBhvr additive="base">
                                        <p:cTn dur="500" fill="hold" id="85"/>
                                        <p:tgtEl>
                                          <p:spTgt spid="59"/>
                                        </p:tgtEl>
                                        <p:attrNameLst>
                                          <p:attrName>ppt_y</p:attrName>
                                        </p:attrNameLst>
                                      </p:cBhvr>
                                      <p:tavLst>
                                        <p:tav tm="0">
                                          <p:val>
                                            <p:strVal val="#ppt_y"/>
                                          </p:val>
                                        </p:tav>
                                        <p:tav tm="100000">
                                          <p:val>
                                            <p:strVal val="#ppt_y"/>
                                          </p:val>
                                        </p:tav>
                                      </p:tavLst>
                                    </p:anim>
                                  </p:childTnLst>
                                </p:cTn>
                              </p:par>
                              <p:par>
                                <p:cTn fill="hold" grpId="0" id="86" nodeType="withEffect" presetClass="entr" presetID="2" presetSubtype="2">
                                  <p:stCondLst>
                                    <p:cond delay="1000"/>
                                  </p:stCondLst>
                                  <p:childTnLst>
                                    <p:set>
                                      <p:cBhvr>
                                        <p:cTn dur="1" fill="hold" id="87">
                                          <p:stCondLst>
                                            <p:cond delay="0"/>
                                          </p:stCondLst>
                                        </p:cTn>
                                        <p:tgtEl>
                                          <p:spTgt spid="60"/>
                                        </p:tgtEl>
                                        <p:attrNameLst>
                                          <p:attrName>style.visibility</p:attrName>
                                        </p:attrNameLst>
                                      </p:cBhvr>
                                      <p:to>
                                        <p:strVal val="visible"/>
                                      </p:to>
                                    </p:set>
                                    <p:anim calcmode="lin" valueType="num">
                                      <p:cBhvr additive="base">
                                        <p:cTn dur="500" fill="hold" id="88"/>
                                        <p:tgtEl>
                                          <p:spTgt spid="60"/>
                                        </p:tgtEl>
                                        <p:attrNameLst>
                                          <p:attrName>ppt_x</p:attrName>
                                        </p:attrNameLst>
                                      </p:cBhvr>
                                      <p:tavLst>
                                        <p:tav tm="0">
                                          <p:val>
                                            <p:strVal val="1+#ppt_w/2"/>
                                          </p:val>
                                        </p:tav>
                                        <p:tav tm="100000">
                                          <p:val>
                                            <p:strVal val="#ppt_x"/>
                                          </p:val>
                                        </p:tav>
                                      </p:tavLst>
                                    </p:anim>
                                    <p:anim calcmode="lin" valueType="num">
                                      <p:cBhvr additive="base">
                                        <p:cTn dur="500" fill="hold" id="89"/>
                                        <p:tgtEl>
                                          <p:spTgt spid="60"/>
                                        </p:tgtEl>
                                        <p:attrNameLst>
                                          <p:attrName>ppt_y</p:attrName>
                                        </p:attrNameLst>
                                      </p:cBhvr>
                                      <p:tavLst>
                                        <p:tav tm="0">
                                          <p:val>
                                            <p:strVal val="#ppt_y"/>
                                          </p:val>
                                        </p:tav>
                                        <p:tav tm="100000">
                                          <p:val>
                                            <p:strVal val="#ppt_y"/>
                                          </p:val>
                                        </p:tav>
                                      </p:tavLst>
                                    </p:anim>
                                  </p:childTnLst>
                                </p:cTn>
                              </p:par>
                              <p:par>
                                <p:cTn fill="hold" grpId="0" id="90" nodeType="withEffect" presetClass="entr" presetID="2" presetSubtype="2">
                                  <p:stCondLst>
                                    <p:cond delay="1000"/>
                                  </p:stCondLst>
                                  <p:childTnLst>
                                    <p:set>
                                      <p:cBhvr>
                                        <p:cTn dur="1" fill="hold" id="91">
                                          <p:stCondLst>
                                            <p:cond delay="0"/>
                                          </p:stCondLst>
                                        </p:cTn>
                                        <p:tgtEl>
                                          <p:spTgt spid="61"/>
                                        </p:tgtEl>
                                        <p:attrNameLst>
                                          <p:attrName>style.visibility</p:attrName>
                                        </p:attrNameLst>
                                      </p:cBhvr>
                                      <p:to>
                                        <p:strVal val="visible"/>
                                      </p:to>
                                    </p:set>
                                    <p:anim calcmode="lin" valueType="num">
                                      <p:cBhvr additive="base">
                                        <p:cTn dur="500" fill="hold" id="92"/>
                                        <p:tgtEl>
                                          <p:spTgt spid="61"/>
                                        </p:tgtEl>
                                        <p:attrNameLst>
                                          <p:attrName>ppt_x</p:attrName>
                                        </p:attrNameLst>
                                      </p:cBhvr>
                                      <p:tavLst>
                                        <p:tav tm="0">
                                          <p:val>
                                            <p:strVal val="1+#ppt_w/2"/>
                                          </p:val>
                                        </p:tav>
                                        <p:tav tm="100000">
                                          <p:val>
                                            <p:strVal val="#ppt_x"/>
                                          </p:val>
                                        </p:tav>
                                      </p:tavLst>
                                    </p:anim>
                                    <p:anim calcmode="lin" valueType="num">
                                      <p:cBhvr additive="base">
                                        <p:cTn dur="500" fill="hold" id="93"/>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3"/>
      <p:bldP grpId="0" spid="20"/>
      <p:bldP grpId="0" spid="21"/>
      <p:bldP grpId="0" spid="59"/>
      <p:bldP grpId="0" spid="60"/>
      <p:bldP grpId="0" spid="61"/>
      <p:bldP grpId="0" spid="62"/>
      <p:bldP grpId="0" spid="63"/>
      <p:bldP grpId="0" spid="6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grpSp>
        <p:nvGrpSpPr>
          <p:cNvPr id="9" name="组合 8"/>
          <p:cNvGrpSpPr/>
          <p:nvPr/>
        </p:nvGrpSpPr>
        <p:grpSpPr>
          <a:xfrm>
            <a:off x="1057027" y="1844824"/>
            <a:ext cx="4391620" cy="3325945"/>
            <a:chOff x="2282031" y="457200"/>
            <a:chExt cx="7631113" cy="5943600"/>
          </a:xfrm>
        </p:grpSpPr>
        <p:pic>
          <p:nvPicPr>
            <p:cNvPr descr="C:\Users\Administrator\Desktop\iMac_resource.png" id="10" name="Picture 3"/>
            <p:cNvPicPr>
              <a:picLocks noChangeArrowheads="1" noChangeAspect="1"/>
            </p:cNvPicPr>
            <p:nvPr/>
          </p:nvPicPr>
          <p:blipFill>
            <a:blip r:embed="rId3">
              <a:extLst>
                <a:ext uri="{28A0092B-C50C-407E-A947-70E740481C1C}">
                  <a14:useLocalDpi val="0"/>
                </a:ext>
              </a:extLst>
            </a:blip>
            <a:stretch>
              <a:fillRect/>
            </a:stretch>
          </p:blipFill>
          <p:spPr bwMode="auto">
            <a:xfrm>
              <a:off x="2282031" y="457200"/>
              <a:ext cx="7631113" cy="5943600"/>
            </a:xfrm>
            <a:prstGeom prst="rect">
              <a:avLst/>
            </a:prstGeom>
            <a:noFill/>
            <a:extLst>
              <a:ext uri="{909E8E84-426E-40DD-AFC4-6F175D3DCCD1}">
                <a14:hiddenFill>
                  <a:solidFill>
                    <a:srgbClr val="FFFFFF"/>
                  </a:solidFill>
                </a14:hiddenFill>
              </a:ext>
            </a:extLst>
          </p:spPr>
        </p:pic>
        <p:sp>
          <p:nvSpPr>
            <p:cNvPr id="2" name="矩形 1"/>
            <p:cNvSpPr/>
            <p:nvPr/>
          </p:nvSpPr>
          <p:spPr>
            <a:xfrm>
              <a:off x="3098185" y="980728"/>
              <a:ext cx="6048672" cy="3456384"/>
            </a:xfrm>
            <a:prstGeom prst="rect">
              <a:avLst/>
            </a:prstGeom>
            <a:blipFill rotWithShape="1">
              <a:blip r:embed="rId4"/>
              <a:stretch>
                <a:fillRect b="-63539" l="-36872" r="-12052" t="-15145"/>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2" name="组合 11"/>
          <p:cNvGrpSpPr/>
          <p:nvPr/>
        </p:nvGrpSpPr>
        <p:grpSpPr>
          <a:xfrm>
            <a:off x="3721323" y="3310335"/>
            <a:ext cx="1944216" cy="2405795"/>
            <a:chOff x="865232" y="1286330"/>
            <a:chExt cx="4013321" cy="4966128"/>
          </a:xfrm>
        </p:grpSpPr>
        <p:pic>
          <p:nvPicPr>
            <p:cNvPr id="13" name="Picture 3"/>
            <p:cNvPicPr>
              <a:picLocks noChangeAspect="1"/>
            </p:cNvPicPr>
            <p:nvPr/>
          </p:nvPicPr>
          <p:blipFill>
            <a:blip r:embed="rId5"/>
            <a:srcRect b="10137" l="5354" r="6203" t="8440"/>
            <a:stretch>
              <a:fillRect/>
            </a:stretch>
          </p:blipFill>
          <p:spPr>
            <a:xfrm>
              <a:off x="865232" y="1286330"/>
              <a:ext cx="4013321" cy="4966128"/>
            </a:xfrm>
            <a:prstGeom prst="rect">
              <a:avLst/>
            </a:prstGeom>
          </p:spPr>
        </p:pic>
        <p:sp>
          <p:nvSpPr>
            <p:cNvPr id="14" name="Rectangle 4"/>
            <p:cNvSpPr/>
            <p:nvPr/>
          </p:nvSpPr>
          <p:spPr>
            <a:xfrm>
              <a:off x="1454929" y="1875864"/>
              <a:ext cx="2838784" cy="3697941"/>
            </a:xfrm>
            <a:prstGeom prst="rect">
              <a:avLst/>
            </a:prstGeom>
            <a:blipFill rotWithShape="1">
              <a:blip r:embed="rId6"/>
              <a:stretch>
                <a:fillRect b="-9286" l="-4200" r="-103674" t="-52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p>
          </p:txBody>
        </p:sp>
      </p:grpSp>
      <p:grpSp>
        <p:nvGrpSpPr>
          <p:cNvPr id="15" name="组合 14"/>
          <p:cNvGrpSpPr/>
          <p:nvPr/>
        </p:nvGrpSpPr>
        <p:grpSpPr>
          <a:xfrm>
            <a:off x="6107012" y="1700808"/>
            <a:ext cx="827193" cy="825350"/>
            <a:chOff x="5962996" y="1700808"/>
            <a:chExt cx="827193" cy="825350"/>
          </a:xfrm>
          <a:gradFill>
            <a:gsLst>
              <a:gs pos="0">
                <a:srgbClr val="002060"/>
              </a:gs>
              <a:gs pos="100000">
                <a:srgbClr val="00B0F0"/>
              </a:gs>
            </a:gsLst>
            <a:lin ang="5400000" scaled="1"/>
          </a:gradFill>
        </p:grpSpPr>
        <p:sp>
          <p:nvSpPr>
            <p:cNvPr id="16" name="橢圓 5"/>
            <p:cNvSpPr/>
            <p:nvPr/>
          </p:nvSpPr>
          <p:spPr>
            <a:xfrm>
              <a:off x="5962996" y="1700808"/>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sz="2800">
                <a:solidFill>
                  <a:schemeClr val="bg1"/>
                </a:solidFill>
                <a:effectLst>
                  <a:outerShdw algn="tl" blurRad="38100" dir="2700000" dist="38100">
                    <a:srgbClr val="000000">
                      <a:alpha val="43137"/>
                    </a:srgbClr>
                  </a:outerShdw>
                </a:effectLst>
                <a:latin charset="0" pitchFamily="50" typeface="DIN-BoldItalic"/>
              </a:endParaRPr>
            </a:p>
          </p:txBody>
        </p:sp>
        <p:sp>
          <p:nvSpPr>
            <p:cNvPr id="17" name="Freeform 454"/>
            <p:cNvSpPr>
              <a:spLocks noEditPoints="1"/>
            </p:cNvSpPr>
            <p:nvPr/>
          </p:nvSpPr>
          <p:spPr bwMode="auto">
            <a:xfrm flipH="1">
              <a:off x="6188219" y="1964142"/>
              <a:ext cx="376746" cy="298681"/>
            </a:xfrm>
            <a:custGeom>
              <a:gdLst>
                <a:gd fmla="*/ 47 w 47" name="T0"/>
                <a:gd fmla="*/ 29 h 37" name="T1"/>
                <a:gd fmla="*/ 43 w 47" name="T2"/>
                <a:gd fmla="*/ 30 h 37" name="T3"/>
                <a:gd fmla="*/ 36 w 47" name="T4"/>
                <a:gd fmla="*/ 37 h 37" name="T5"/>
                <a:gd fmla="*/ 29 w 47" name="T6"/>
                <a:gd fmla="*/ 30 h 37" name="T7"/>
                <a:gd fmla="*/ 19 w 47" name="T8"/>
                <a:gd fmla="*/ 30 h 37" name="T9"/>
                <a:gd fmla="*/ 12 w 47" name="T10"/>
                <a:gd fmla="*/ 37 h 37" name="T11"/>
                <a:gd fmla="*/ 5 w 47" name="T12"/>
                <a:gd fmla="*/ 30 h 37" name="T13"/>
                <a:gd fmla="*/ 4 w 47" name="T14"/>
                <a:gd fmla="*/ 30 h 37" name="T15"/>
                <a:gd fmla="*/ 0 w 47" name="T16"/>
                <a:gd fmla="*/ 29 h 37" name="T17"/>
                <a:gd fmla="*/ 2 w 47" name="T18"/>
                <a:gd fmla="*/ 27 h 37" name="T19"/>
                <a:gd fmla="*/ 2 w 47" name="T20"/>
                <a:gd fmla="*/ 18 h 37" name="T21"/>
                <a:gd fmla="*/ 3 w 47" name="T22"/>
                <a:gd fmla="*/ 13 h 37" name="T23"/>
                <a:gd fmla="*/ 8 w 47" name="T24"/>
                <a:gd fmla="*/ 8 h 37" name="T25"/>
                <a:gd fmla="*/ 11 w 47" name="T26"/>
                <a:gd fmla="*/ 6 h 37" name="T27"/>
                <a:gd fmla="*/ 16 w 47" name="T28"/>
                <a:gd fmla="*/ 6 h 37" name="T29"/>
                <a:gd fmla="*/ 16 w 47" name="T30"/>
                <a:gd fmla="*/ 1 h 37" name="T31"/>
                <a:gd fmla="*/ 17 w 47" name="T32"/>
                <a:gd fmla="*/ 0 h 37" name="T33"/>
                <a:gd fmla="*/ 45 w 47" name="T34"/>
                <a:gd fmla="*/ 0 h 37" name="T35"/>
                <a:gd fmla="*/ 47 w 47" name="T36"/>
                <a:gd fmla="*/ 1 h 37" name="T37"/>
                <a:gd fmla="*/ 47 w 47" name="T38"/>
                <a:gd fmla="*/ 29 h 37" name="T39"/>
                <a:gd fmla="*/ 16 w 47" name="T40"/>
                <a:gd fmla="*/ 17 h 37" name="T41"/>
                <a:gd fmla="*/ 16 w 47" name="T42"/>
                <a:gd fmla="*/ 10 h 37" name="T43"/>
                <a:gd fmla="*/ 11 w 47" name="T44"/>
                <a:gd fmla="*/ 10 h 37" name="T45"/>
                <a:gd fmla="*/ 11 w 47" name="T46"/>
                <a:gd fmla="*/ 10 h 37" name="T47"/>
                <a:gd fmla="*/ 6 w 47" name="T48"/>
                <a:gd fmla="*/ 15 h 37" name="T49"/>
                <a:gd fmla="*/ 5 w 47" name="T50"/>
                <a:gd fmla="*/ 16 h 37" name="T51"/>
                <a:gd fmla="*/ 5 w 47" name="T52"/>
                <a:gd fmla="*/ 17 h 37" name="T53"/>
                <a:gd fmla="*/ 16 w 47" name="T54"/>
                <a:gd fmla="*/ 17 h 37" name="T55"/>
                <a:gd fmla="*/ 12 w 47" name="T56"/>
                <a:gd fmla="*/ 27 h 37" name="T57"/>
                <a:gd fmla="*/ 9 w 47" name="T58"/>
                <a:gd fmla="*/ 30 h 37" name="T59"/>
                <a:gd fmla="*/ 12 w 47" name="T60"/>
                <a:gd fmla="*/ 34 h 37" name="T61"/>
                <a:gd fmla="*/ 16 w 47" name="T62"/>
                <a:gd fmla="*/ 30 h 37" name="T63"/>
                <a:gd fmla="*/ 12 w 47" name="T64"/>
                <a:gd fmla="*/ 27 h 37" name="T65"/>
                <a:gd fmla="*/ 36 w 47" name="T66"/>
                <a:gd fmla="*/ 27 h 37" name="T67"/>
                <a:gd fmla="*/ 33 w 47" name="T68"/>
                <a:gd fmla="*/ 30 h 37" name="T69"/>
                <a:gd fmla="*/ 36 w 47" name="T70"/>
                <a:gd fmla="*/ 34 h 37" name="T71"/>
                <a:gd fmla="*/ 40 w 47" name="T72"/>
                <a:gd fmla="*/ 30 h 37" name="T73"/>
                <a:gd fmla="*/ 36 w 47" name="T74"/>
                <a:gd fmla="*/ 27 h 3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 w="47">
                  <a:moveTo>
                    <a:pt x="47" y="29"/>
                  </a:moveTo>
                  <a:cubicBezTo>
                    <a:pt x="47" y="31"/>
                    <a:pt x="44" y="30"/>
                    <a:pt x="43" y="30"/>
                  </a:cubicBezTo>
                  <a:cubicBezTo>
                    <a:pt x="43" y="34"/>
                    <a:pt x="40" y="37"/>
                    <a:pt x="36" y="37"/>
                  </a:cubicBezTo>
                  <a:cubicBezTo>
                    <a:pt x="32" y="37"/>
                    <a:pt x="29" y="34"/>
                    <a:pt x="29" y="30"/>
                  </a:cubicBezTo>
                  <a:cubicBezTo>
                    <a:pt x="19" y="30"/>
                    <a:pt x="19" y="30"/>
                    <a:pt x="19" y="30"/>
                  </a:cubicBezTo>
                  <a:cubicBezTo>
                    <a:pt x="19" y="34"/>
                    <a:pt x="16" y="37"/>
                    <a:pt x="12" y="37"/>
                  </a:cubicBezTo>
                  <a:cubicBezTo>
                    <a:pt x="8" y="37"/>
                    <a:pt x="5" y="34"/>
                    <a:pt x="5" y="30"/>
                  </a:cubicBezTo>
                  <a:cubicBezTo>
                    <a:pt x="4" y="30"/>
                    <a:pt x="4" y="30"/>
                    <a:pt x="4" y="30"/>
                  </a:cubicBezTo>
                  <a:cubicBezTo>
                    <a:pt x="2" y="30"/>
                    <a:pt x="0" y="31"/>
                    <a:pt x="0" y="29"/>
                  </a:cubicBezTo>
                  <a:cubicBezTo>
                    <a:pt x="0" y="28"/>
                    <a:pt x="1" y="27"/>
                    <a:pt x="2" y="27"/>
                  </a:cubicBezTo>
                  <a:cubicBezTo>
                    <a:pt x="2" y="18"/>
                    <a:pt x="2" y="18"/>
                    <a:pt x="2" y="18"/>
                  </a:cubicBezTo>
                  <a:cubicBezTo>
                    <a:pt x="2" y="16"/>
                    <a:pt x="2" y="14"/>
                    <a:pt x="3" y="13"/>
                  </a:cubicBezTo>
                  <a:cubicBezTo>
                    <a:pt x="8" y="8"/>
                    <a:pt x="8" y="8"/>
                    <a:pt x="8" y="8"/>
                  </a:cubicBezTo>
                  <a:cubicBezTo>
                    <a:pt x="9" y="7"/>
                    <a:pt x="10" y="6"/>
                    <a:pt x="11" y="6"/>
                  </a:cubicBezTo>
                  <a:cubicBezTo>
                    <a:pt x="16" y="6"/>
                    <a:pt x="16" y="6"/>
                    <a:pt x="16" y="6"/>
                  </a:cubicBezTo>
                  <a:cubicBezTo>
                    <a:pt x="16" y="1"/>
                    <a:pt x="16" y="1"/>
                    <a:pt x="16" y="1"/>
                  </a:cubicBezTo>
                  <a:cubicBezTo>
                    <a:pt x="16" y="0"/>
                    <a:pt x="16" y="0"/>
                    <a:pt x="17" y="0"/>
                  </a:cubicBezTo>
                  <a:cubicBezTo>
                    <a:pt x="45" y="0"/>
                    <a:pt x="45" y="0"/>
                    <a:pt x="45" y="0"/>
                  </a:cubicBezTo>
                  <a:cubicBezTo>
                    <a:pt x="46" y="0"/>
                    <a:pt x="47" y="0"/>
                    <a:pt x="47" y="1"/>
                  </a:cubicBezTo>
                  <a:lnTo>
                    <a:pt x="47" y="29"/>
                  </a:lnTo>
                  <a:close/>
                  <a:moveTo>
                    <a:pt x="16" y="17"/>
                  </a:moveTo>
                  <a:cubicBezTo>
                    <a:pt x="16" y="10"/>
                    <a:pt x="16" y="10"/>
                    <a:pt x="16" y="10"/>
                  </a:cubicBezTo>
                  <a:cubicBezTo>
                    <a:pt x="11" y="10"/>
                    <a:pt x="11" y="10"/>
                    <a:pt x="11" y="10"/>
                  </a:cubicBezTo>
                  <a:cubicBezTo>
                    <a:pt x="11" y="10"/>
                    <a:pt x="11" y="10"/>
                    <a:pt x="11" y="10"/>
                  </a:cubicBezTo>
                  <a:cubicBezTo>
                    <a:pt x="6" y="15"/>
                    <a:pt x="6" y="15"/>
                    <a:pt x="6" y="15"/>
                  </a:cubicBezTo>
                  <a:cubicBezTo>
                    <a:pt x="6" y="15"/>
                    <a:pt x="5" y="16"/>
                    <a:pt x="5" y="16"/>
                  </a:cubicBezTo>
                  <a:cubicBezTo>
                    <a:pt x="5" y="17"/>
                    <a:pt x="5" y="17"/>
                    <a:pt x="5" y="17"/>
                  </a:cubicBezTo>
                  <a:lnTo>
                    <a:pt x="16" y="17"/>
                  </a:lnTo>
                  <a:close/>
                  <a:moveTo>
                    <a:pt x="12" y="27"/>
                  </a:moveTo>
                  <a:cubicBezTo>
                    <a:pt x="10" y="27"/>
                    <a:pt x="9" y="28"/>
                    <a:pt x="9" y="30"/>
                  </a:cubicBezTo>
                  <a:cubicBezTo>
                    <a:pt x="9" y="32"/>
                    <a:pt x="10" y="34"/>
                    <a:pt x="12" y="34"/>
                  </a:cubicBezTo>
                  <a:cubicBezTo>
                    <a:pt x="14" y="34"/>
                    <a:pt x="16" y="32"/>
                    <a:pt x="16" y="30"/>
                  </a:cubicBezTo>
                  <a:cubicBezTo>
                    <a:pt x="16" y="28"/>
                    <a:pt x="14" y="27"/>
                    <a:pt x="12" y="27"/>
                  </a:cubicBezTo>
                  <a:close/>
                  <a:moveTo>
                    <a:pt x="36" y="27"/>
                  </a:moveTo>
                  <a:cubicBezTo>
                    <a:pt x="34" y="27"/>
                    <a:pt x="33" y="28"/>
                    <a:pt x="33" y="30"/>
                  </a:cubicBezTo>
                  <a:cubicBezTo>
                    <a:pt x="33" y="32"/>
                    <a:pt x="34" y="34"/>
                    <a:pt x="36" y="34"/>
                  </a:cubicBezTo>
                  <a:cubicBezTo>
                    <a:pt x="38" y="34"/>
                    <a:pt x="40" y="32"/>
                    <a:pt x="40" y="30"/>
                  </a:cubicBezTo>
                  <a:cubicBezTo>
                    <a:pt x="40" y="28"/>
                    <a:pt x="38" y="27"/>
                    <a:pt x="36" y="27"/>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18" name="组合 17"/>
          <p:cNvGrpSpPr/>
          <p:nvPr/>
        </p:nvGrpSpPr>
        <p:grpSpPr>
          <a:xfrm>
            <a:off x="6108855" y="2742182"/>
            <a:ext cx="825350" cy="827192"/>
            <a:chOff x="5964839" y="2742182"/>
            <a:chExt cx="825350" cy="827192"/>
          </a:xfrm>
          <a:gradFill>
            <a:gsLst>
              <a:gs pos="0">
                <a:srgbClr val="002060"/>
              </a:gs>
              <a:gs pos="100000">
                <a:srgbClr val="00B0F0"/>
              </a:gs>
            </a:gsLst>
            <a:lin ang="5400000" scaled="1"/>
          </a:gradFill>
        </p:grpSpPr>
        <p:sp>
          <p:nvSpPr>
            <p:cNvPr id="19" name="橢圓 3"/>
            <p:cNvSpPr/>
            <p:nvPr/>
          </p:nvSpPr>
          <p:spPr>
            <a:xfrm>
              <a:off x="5964839" y="2742182"/>
              <a:ext cx="825350" cy="827192"/>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sz="2800">
                <a:solidFill>
                  <a:schemeClr val="bg1"/>
                </a:solidFill>
                <a:effectLst>
                  <a:outerShdw algn="tl" blurRad="38100" dir="2700000" dist="38100">
                    <a:srgbClr val="000000">
                      <a:alpha val="43137"/>
                    </a:srgbClr>
                  </a:outerShdw>
                </a:effectLst>
                <a:latin charset="0" pitchFamily="50" typeface="DIN-BoldItalic"/>
              </a:endParaRPr>
            </a:p>
          </p:txBody>
        </p:sp>
        <p:sp>
          <p:nvSpPr>
            <p:cNvPr id="20" name="Freeform 453"/>
            <p:cNvSpPr>
              <a:spLocks noEditPoints="1"/>
            </p:cNvSpPr>
            <p:nvPr/>
          </p:nvSpPr>
          <p:spPr bwMode="auto">
            <a:xfrm>
              <a:off x="6209990" y="3025613"/>
              <a:ext cx="333203" cy="308290"/>
            </a:xfrm>
            <a:custGeom>
              <a:gdLst>
                <a:gd fmla="*/ 45 w 45" name="T0"/>
                <a:gd fmla="*/ 13 h 42" name="T1"/>
                <a:gd fmla="*/ 30 w 45" name="T2"/>
                <a:gd fmla="*/ 24 h 42" name="T3"/>
                <a:gd fmla="*/ 28 w 45" name="T4"/>
                <a:gd fmla="*/ 27 h 42" name="T5"/>
                <a:gd fmla="*/ 26 w 45" name="T6"/>
                <a:gd fmla="*/ 31 h 42" name="T7"/>
                <a:gd fmla="*/ 29 w 45" name="T8"/>
                <a:gd fmla="*/ 35 h 42" name="T9"/>
                <a:gd fmla="*/ 35 w 45" name="T10"/>
                <a:gd fmla="*/ 39 h 42" name="T11"/>
                <a:gd fmla="*/ 35 w 45" name="T12"/>
                <a:gd fmla="*/ 41 h 42" name="T13"/>
                <a:gd fmla="*/ 34 w 45" name="T14"/>
                <a:gd fmla="*/ 42 h 42" name="T15"/>
                <a:gd fmla="*/ 11 w 45" name="T16"/>
                <a:gd fmla="*/ 42 h 42" name="T17"/>
                <a:gd fmla="*/ 11 w 45" name="T18"/>
                <a:gd fmla="*/ 41 h 42" name="T19"/>
                <a:gd fmla="*/ 11 w 45" name="T20"/>
                <a:gd fmla="*/ 39 h 42" name="T21"/>
                <a:gd fmla="*/ 16 w 45" name="T22"/>
                <a:gd fmla="*/ 35 h 42" name="T23"/>
                <a:gd fmla="*/ 19 w 45" name="T24"/>
                <a:gd fmla="*/ 31 h 42" name="T25"/>
                <a:gd fmla="*/ 17 w 45" name="T26"/>
                <a:gd fmla="*/ 27 h 42" name="T27"/>
                <a:gd fmla="*/ 15 w 45" name="T28"/>
                <a:gd fmla="*/ 24 h 42" name="T29"/>
                <a:gd fmla="*/ 0 w 45" name="T30"/>
                <a:gd fmla="*/ 13 h 42" name="T31"/>
                <a:gd fmla="*/ 0 w 45" name="T32"/>
                <a:gd fmla="*/ 10 h 42" name="T33"/>
                <a:gd fmla="*/ 3 w 45" name="T34"/>
                <a:gd fmla="*/ 7 h 42" name="T35"/>
                <a:gd fmla="*/ 11 w 45" name="T36"/>
                <a:gd fmla="*/ 7 h 42" name="T37"/>
                <a:gd fmla="*/ 11 w 45" name="T38"/>
                <a:gd fmla="*/ 5 h 42" name="T39"/>
                <a:gd fmla="*/ 15 w 45" name="T40"/>
                <a:gd fmla="*/ 0 h 42" name="T41"/>
                <a:gd fmla="*/ 30 w 45" name="T42"/>
                <a:gd fmla="*/ 0 h 42" name="T43"/>
                <a:gd fmla="*/ 35 w 45" name="T44"/>
                <a:gd fmla="*/ 5 h 42" name="T45"/>
                <a:gd fmla="*/ 35 w 45" name="T46"/>
                <a:gd fmla="*/ 7 h 42" name="T47"/>
                <a:gd fmla="*/ 42 w 45" name="T48"/>
                <a:gd fmla="*/ 7 h 42" name="T49"/>
                <a:gd fmla="*/ 45 w 45" name="T50"/>
                <a:gd fmla="*/ 10 h 42" name="T51"/>
                <a:gd fmla="*/ 45 w 45" name="T52"/>
                <a:gd fmla="*/ 13 h 42" name="T53"/>
                <a:gd fmla="*/ 11 w 45" name="T54"/>
                <a:gd fmla="*/ 11 h 42" name="T55"/>
                <a:gd fmla="*/ 4 w 45" name="T56"/>
                <a:gd fmla="*/ 11 h 42" name="T57"/>
                <a:gd fmla="*/ 4 w 45" name="T58"/>
                <a:gd fmla="*/ 13 h 42" name="T59"/>
                <a:gd fmla="*/ 13 w 45" name="T60"/>
                <a:gd fmla="*/ 21 h 42" name="T61"/>
                <a:gd fmla="*/ 11 w 45" name="T62"/>
                <a:gd fmla="*/ 11 h 42" name="T63"/>
                <a:gd fmla="*/ 41 w 45" name="T64"/>
                <a:gd fmla="*/ 11 h 42" name="T65"/>
                <a:gd fmla="*/ 35 w 45" name="T66"/>
                <a:gd fmla="*/ 11 h 42" name="T67"/>
                <a:gd fmla="*/ 33 w 45" name="T68"/>
                <a:gd fmla="*/ 21 h 42" name="T69"/>
                <a:gd fmla="*/ 41 w 45" name="T70"/>
                <a:gd fmla="*/ 13 h 42" name="T71"/>
                <a:gd fmla="*/ 41 w 45" name="T72"/>
                <a:gd fmla="*/ 11 h 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42" w="45">
                  <a:moveTo>
                    <a:pt x="45" y="13"/>
                  </a:moveTo>
                  <a:cubicBezTo>
                    <a:pt x="45" y="18"/>
                    <a:pt x="39" y="24"/>
                    <a:pt x="30" y="24"/>
                  </a:cubicBezTo>
                  <a:cubicBezTo>
                    <a:pt x="29" y="26"/>
                    <a:pt x="28" y="27"/>
                    <a:pt x="28" y="27"/>
                  </a:cubicBezTo>
                  <a:cubicBezTo>
                    <a:pt x="26" y="28"/>
                    <a:pt x="26" y="30"/>
                    <a:pt x="26" y="31"/>
                  </a:cubicBezTo>
                  <a:cubicBezTo>
                    <a:pt x="26" y="33"/>
                    <a:pt x="27" y="35"/>
                    <a:pt x="29" y="35"/>
                  </a:cubicBezTo>
                  <a:cubicBezTo>
                    <a:pt x="32" y="35"/>
                    <a:pt x="35" y="36"/>
                    <a:pt x="35" y="39"/>
                  </a:cubicBezTo>
                  <a:cubicBezTo>
                    <a:pt x="35" y="41"/>
                    <a:pt x="35" y="41"/>
                    <a:pt x="35" y="41"/>
                  </a:cubicBezTo>
                  <a:cubicBezTo>
                    <a:pt x="35" y="41"/>
                    <a:pt x="34" y="42"/>
                    <a:pt x="34" y="42"/>
                  </a:cubicBezTo>
                  <a:cubicBezTo>
                    <a:pt x="11" y="42"/>
                    <a:pt x="11" y="42"/>
                    <a:pt x="11" y="42"/>
                  </a:cubicBezTo>
                  <a:cubicBezTo>
                    <a:pt x="11" y="42"/>
                    <a:pt x="11" y="41"/>
                    <a:pt x="11" y="41"/>
                  </a:cubicBezTo>
                  <a:cubicBezTo>
                    <a:pt x="11" y="39"/>
                    <a:pt x="11" y="39"/>
                    <a:pt x="11" y="39"/>
                  </a:cubicBezTo>
                  <a:cubicBezTo>
                    <a:pt x="11" y="36"/>
                    <a:pt x="13" y="35"/>
                    <a:pt x="16" y="35"/>
                  </a:cubicBezTo>
                  <a:cubicBezTo>
                    <a:pt x="18" y="35"/>
                    <a:pt x="19" y="33"/>
                    <a:pt x="19" y="31"/>
                  </a:cubicBezTo>
                  <a:cubicBezTo>
                    <a:pt x="19" y="30"/>
                    <a:pt x="19" y="28"/>
                    <a:pt x="17" y="27"/>
                  </a:cubicBezTo>
                  <a:cubicBezTo>
                    <a:pt x="17" y="27"/>
                    <a:pt x="16" y="26"/>
                    <a:pt x="15" y="24"/>
                  </a:cubicBezTo>
                  <a:cubicBezTo>
                    <a:pt x="6" y="24"/>
                    <a:pt x="0" y="18"/>
                    <a:pt x="0" y="13"/>
                  </a:cubicBezTo>
                  <a:cubicBezTo>
                    <a:pt x="0" y="10"/>
                    <a:pt x="0" y="10"/>
                    <a:pt x="0" y="10"/>
                  </a:cubicBezTo>
                  <a:cubicBezTo>
                    <a:pt x="0" y="8"/>
                    <a:pt x="1" y="7"/>
                    <a:pt x="3" y="7"/>
                  </a:cubicBezTo>
                  <a:cubicBezTo>
                    <a:pt x="11" y="7"/>
                    <a:pt x="11" y="7"/>
                    <a:pt x="11" y="7"/>
                  </a:cubicBezTo>
                  <a:cubicBezTo>
                    <a:pt x="11" y="5"/>
                    <a:pt x="11" y="5"/>
                    <a:pt x="11" y="5"/>
                  </a:cubicBezTo>
                  <a:cubicBezTo>
                    <a:pt x="11" y="2"/>
                    <a:pt x="12" y="0"/>
                    <a:pt x="15" y="0"/>
                  </a:cubicBezTo>
                  <a:cubicBezTo>
                    <a:pt x="30" y="0"/>
                    <a:pt x="30" y="0"/>
                    <a:pt x="30" y="0"/>
                  </a:cubicBezTo>
                  <a:cubicBezTo>
                    <a:pt x="33" y="0"/>
                    <a:pt x="35" y="2"/>
                    <a:pt x="35" y="5"/>
                  </a:cubicBezTo>
                  <a:cubicBezTo>
                    <a:pt x="35" y="7"/>
                    <a:pt x="35" y="7"/>
                    <a:pt x="35" y="7"/>
                  </a:cubicBezTo>
                  <a:cubicBezTo>
                    <a:pt x="42" y="7"/>
                    <a:pt x="42" y="7"/>
                    <a:pt x="42" y="7"/>
                  </a:cubicBezTo>
                  <a:cubicBezTo>
                    <a:pt x="44" y="7"/>
                    <a:pt x="45" y="8"/>
                    <a:pt x="45" y="10"/>
                  </a:cubicBezTo>
                  <a:lnTo>
                    <a:pt x="45" y="13"/>
                  </a:lnTo>
                  <a:close/>
                  <a:moveTo>
                    <a:pt x="11" y="11"/>
                  </a:moveTo>
                  <a:cubicBezTo>
                    <a:pt x="4" y="11"/>
                    <a:pt x="4" y="11"/>
                    <a:pt x="4" y="11"/>
                  </a:cubicBezTo>
                  <a:cubicBezTo>
                    <a:pt x="4" y="13"/>
                    <a:pt x="4" y="13"/>
                    <a:pt x="4" y="13"/>
                  </a:cubicBezTo>
                  <a:cubicBezTo>
                    <a:pt x="4" y="16"/>
                    <a:pt x="7" y="20"/>
                    <a:pt x="13" y="21"/>
                  </a:cubicBezTo>
                  <a:cubicBezTo>
                    <a:pt x="11" y="18"/>
                    <a:pt x="11" y="15"/>
                    <a:pt x="11" y="11"/>
                  </a:cubicBezTo>
                  <a:close/>
                  <a:moveTo>
                    <a:pt x="41" y="11"/>
                  </a:moveTo>
                  <a:cubicBezTo>
                    <a:pt x="35" y="11"/>
                    <a:pt x="35" y="11"/>
                    <a:pt x="35" y="11"/>
                  </a:cubicBezTo>
                  <a:cubicBezTo>
                    <a:pt x="35" y="15"/>
                    <a:pt x="34" y="18"/>
                    <a:pt x="33" y="21"/>
                  </a:cubicBezTo>
                  <a:cubicBezTo>
                    <a:pt x="38" y="20"/>
                    <a:pt x="41" y="16"/>
                    <a:pt x="41" y="13"/>
                  </a:cubicBezTo>
                  <a:lnTo>
                    <a:pt x="41" y="11"/>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21" name="组合 20"/>
          <p:cNvGrpSpPr/>
          <p:nvPr/>
        </p:nvGrpSpPr>
        <p:grpSpPr>
          <a:xfrm>
            <a:off x="6107012" y="3789040"/>
            <a:ext cx="827193" cy="825350"/>
            <a:chOff x="5962996" y="3789040"/>
            <a:chExt cx="827193" cy="825350"/>
          </a:xfrm>
          <a:gradFill>
            <a:gsLst>
              <a:gs pos="0">
                <a:srgbClr val="002060"/>
              </a:gs>
              <a:gs pos="100000">
                <a:srgbClr val="00B0F0"/>
              </a:gs>
            </a:gsLst>
            <a:lin ang="5400000" scaled="1"/>
          </a:gradFill>
        </p:grpSpPr>
        <p:sp>
          <p:nvSpPr>
            <p:cNvPr id="22" name="橢圓 5"/>
            <p:cNvSpPr/>
            <p:nvPr/>
          </p:nvSpPr>
          <p:spPr>
            <a:xfrm>
              <a:off x="5962996" y="3789040"/>
              <a:ext cx="827193" cy="82535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sz="2800">
                <a:solidFill>
                  <a:schemeClr val="bg1"/>
                </a:solidFill>
                <a:effectLst>
                  <a:outerShdw algn="tl" blurRad="38100" dir="2700000" dist="38100">
                    <a:srgbClr val="000000">
                      <a:alpha val="43137"/>
                    </a:srgbClr>
                  </a:outerShdw>
                </a:effectLst>
                <a:latin charset="0" pitchFamily="50" typeface="DIN-BoldItalic"/>
              </a:endParaRPr>
            </a:p>
          </p:txBody>
        </p:sp>
        <p:sp>
          <p:nvSpPr>
            <p:cNvPr id="23" name="Freeform 336"/>
            <p:cNvSpPr>
              <a:spLocks noEditPoints="1"/>
            </p:cNvSpPr>
            <p:nvPr/>
          </p:nvSpPr>
          <p:spPr bwMode="auto">
            <a:xfrm>
              <a:off x="6224530" y="4048744"/>
              <a:ext cx="314081" cy="314081"/>
            </a:xfrm>
            <a:custGeom>
              <a:gdLst>
                <a:gd fmla="*/ 0 w 90" name="T0"/>
                <a:gd fmla="*/ 40 h 90" name="T1"/>
                <a:gd fmla="*/ 40 w 90" name="T2"/>
                <a:gd fmla="*/ 0 h 90" name="T3"/>
                <a:gd fmla="*/ 40 w 90" name="T4"/>
                <a:gd fmla="*/ 90 h 90" name="T5"/>
                <a:gd fmla="*/ 0 w 90" name="T6"/>
                <a:gd fmla="*/ 50 h 90" name="T7"/>
                <a:gd fmla="*/ 40 w 90" name="T8"/>
                <a:gd fmla="*/ 90 h 90" name="T9"/>
                <a:gd fmla="*/ 33 w 90" name="T10"/>
                <a:gd fmla="*/ 10 h 90" name="T11"/>
                <a:gd fmla="*/ 9 w 90" name="T12"/>
                <a:gd fmla="*/ 33 h 90" name="T13"/>
                <a:gd fmla="*/ 33 w 90" name="T14"/>
                <a:gd fmla="*/ 83 h 90" name="T15"/>
                <a:gd fmla="*/ 9 w 90" name="T16"/>
                <a:gd fmla="*/ 57 h 90" name="T17"/>
                <a:gd fmla="*/ 33 w 90" name="T18"/>
                <a:gd fmla="*/ 83 h 90" name="T19"/>
                <a:gd fmla="*/ 16 w 90" name="T20"/>
                <a:gd fmla="*/ 26 h 90" name="T21"/>
                <a:gd fmla="*/ 26 w 90" name="T22"/>
                <a:gd fmla="*/ 17 h 90" name="T23"/>
                <a:gd fmla="*/ 26 w 90" name="T24"/>
                <a:gd fmla="*/ 74 h 90" name="T25"/>
                <a:gd fmla="*/ 16 w 90" name="T26"/>
                <a:gd fmla="*/ 67 h 90" name="T27"/>
                <a:gd fmla="*/ 26 w 90" name="T28"/>
                <a:gd fmla="*/ 74 h 90" name="T29"/>
                <a:gd fmla="*/ 49 w 90" name="T30"/>
                <a:gd fmla="*/ 40 h 90" name="T31"/>
                <a:gd fmla="*/ 90 w 90" name="T32"/>
                <a:gd fmla="*/ 0 h 90" name="T33"/>
                <a:gd fmla="*/ 90 w 90" name="T34"/>
                <a:gd fmla="*/ 74 h 90" name="T35"/>
                <a:gd fmla="*/ 66 w 90" name="T36"/>
                <a:gd fmla="*/ 67 h 90" name="T37"/>
                <a:gd fmla="*/ 57 w 90" name="T38"/>
                <a:gd fmla="*/ 90 h 90" name="T39"/>
                <a:gd fmla="*/ 49 w 90" name="T40"/>
                <a:gd fmla="*/ 50 h 90" name="T41"/>
                <a:gd fmla="*/ 73 w 90" name="T42"/>
                <a:gd fmla="*/ 57 h 90" name="T43"/>
                <a:gd fmla="*/ 83 w 90" name="T44"/>
                <a:gd fmla="*/ 50 h 90" name="T45"/>
                <a:gd fmla="*/ 90 w 90" name="T46"/>
                <a:gd fmla="*/ 74 h 90" name="T47"/>
                <a:gd fmla="*/ 83 w 90" name="T48"/>
                <a:gd fmla="*/ 10 h 90" name="T49"/>
                <a:gd fmla="*/ 57 w 90" name="T50"/>
                <a:gd fmla="*/ 33 h 90" name="T51"/>
                <a:gd fmla="*/ 73 w 90" name="T52"/>
                <a:gd fmla="*/ 26 h 90" name="T53"/>
                <a:gd fmla="*/ 66 w 90" name="T54"/>
                <a:gd fmla="*/ 17 h 90" name="T55"/>
                <a:gd fmla="*/ 73 w 90" name="T56"/>
                <a:gd fmla="*/ 26 h 90" name="T57"/>
                <a:gd fmla="*/ 66 w 90" name="T58"/>
                <a:gd fmla="*/ 90 h 90" name="T59"/>
                <a:gd fmla="*/ 73 w 90" name="T60"/>
                <a:gd fmla="*/ 83 h 90" name="T61"/>
                <a:gd fmla="*/ 90 w 90" name="T62"/>
                <a:gd fmla="*/ 90 h 90" name="T63"/>
                <a:gd fmla="*/ 83 w 90" name="T64"/>
                <a:gd fmla="*/ 83 h 90" name="T65"/>
                <a:gd fmla="*/ 90 w 90" name="T66"/>
                <a:gd fmla="*/ 90 h 9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0" w="90">
                  <a:moveTo>
                    <a:pt x="40" y="40"/>
                  </a:moveTo>
                  <a:lnTo>
                    <a:pt x="0" y="40"/>
                  </a:lnTo>
                  <a:lnTo>
                    <a:pt x="0" y="0"/>
                  </a:lnTo>
                  <a:lnTo>
                    <a:pt x="40" y="0"/>
                  </a:lnTo>
                  <a:lnTo>
                    <a:pt x="40" y="40"/>
                  </a:lnTo>
                  <a:close/>
                  <a:moveTo>
                    <a:pt x="40" y="90"/>
                  </a:moveTo>
                  <a:lnTo>
                    <a:pt x="0" y="90"/>
                  </a:lnTo>
                  <a:lnTo>
                    <a:pt x="0" y="50"/>
                  </a:lnTo>
                  <a:lnTo>
                    <a:pt x="40" y="50"/>
                  </a:lnTo>
                  <a:lnTo>
                    <a:pt x="40" y="90"/>
                  </a:lnTo>
                  <a:close/>
                  <a:moveTo>
                    <a:pt x="33" y="33"/>
                  </a:moveTo>
                  <a:lnTo>
                    <a:pt x="33" y="10"/>
                  </a:lnTo>
                  <a:lnTo>
                    <a:pt x="9" y="10"/>
                  </a:lnTo>
                  <a:lnTo>
                    <a:pt x="9" y="33"/>
                  </a:lnTo>
                  <a:lnTo>
                    <a:pt x="33" y="33"/>
                  </a:lnTo>
                  <a:close/>
                  <a:moveTo>
                    <a:pt x="33" y="83"/>
                  </a:moveTo>
                  <a:lnTo>
                    <a:pt x="33" y="57"/>
                  </a:lnTo>
                  <a:lnTo>
                    <a:pt x="9" y="57"/>
                  </a:lnTo>
                  <a:lnTo>
                    <a:pt x="9" y="83"/>
                  </a:lnTo>
                  <a:lnTo>
                    <a:pt x="33" y="83"/>
                  </a:lnTo>
                  <a:close/>
                  <a:moveTo>
                    <a:pt x="26" y="26"/>
                  </a:moveTo>
                  <a:lnTo>
                    <a:pt x="16" y="26"/>
                  </a:lnTo>
                  <a:lnTo>
                    <a:pt x="16" y="17"/>
                  </a:lnTo>
                  <a:lnTo>
                    <a:pt x="26" y="17"/>
                  </a:lnTo>
                  <a:lnTo>
                    <a:pt x="26" y="26"/>
                  </a:lnTo>
                  <a:close/>
                  <a:moveTo>
                    <a:pt x="26" y="74"/>
                  </a:moveTo>
                  <a:lnTo>
                    <a:pt x="16" y="74"/>
                  </a:lnTo>
                  <a:lnTo>
                    <a:pt x="16" y="67"/>
                  </a:lnTo>
                  <a:lnTo>
                    <a:pt x="26" y="67"/>
                  </a:lnTo>
                  <a:lnTo>
                    <a:pt x="26" y="74"/>
                  </a:lnTo>
                  <a:close/>
                  <a:moveTo>
                    <a:pt x="90" y="40"/>
                  </a:moveTo>
                  <a:lnTo>
                    <a:pt x="49" y="40"/>
                  </a:lnTo>
                  <a:lnTo>
                    <a:pt x="49" y="0"/>
                  </a:lnTo>
                  <a:lnTo>
                    <a:pt x="90" y="0"/>
                  </a:lnTo>
                  <a:lnTo>
                    <a:pt x="90" y="40"/>
                  </a:lnTo>
                  <a:close/>
                  <a:moveTo>
                    <a:pt x="90" y="74"/>
                  </a:moveTo>
                  <a:lnTo>
                    <a:pt x="66" y="74"/>
                  </a:lnTo>
                  <a:lnTo>
                    <a:pt x="66" y="67"/>
                  </a:lnTo>
                  <a:lnTo>
                    <a:pt x="57" y="67"/>
                  </a:lnTo>
                  <a:lnTo>
                    <a:pt x="57" y="90"/>
                  </a:lnTo>
                  <a:lnTo>
                    <a:pt x="49" y="90"/>
                  </a:lnTo>
                  <a:lnTo>
                    <a:pt x="49" y="50"/>
                  </a:lnTo>
                  <a:lnTo>
                    <a:pt x="73" y="50"/>
                  </a:lnTo>
                  <a:lnTo>
                    <a:pt x="73" y="57"/>
                  </a:lnTo>
                  <a:lnTo>
                    <a:pt x="83" y="57"/>
                  </a:lnTo>
                  <a:lnTo>
                    <a:pt x="83" y="50"/>
                  </a:lnTo>
                  <a:lnTo>
                    <a:pt x="90" y="50"/>
                  </a:lnTo>
                  <a:lnTo>
                    <a:pt x="90" y="74"/>
                  </a:lnTo>
                  <a:close/>
                  <a:moveTo>
                    <a:pt x="83" y="33"/>
                  </a:moveTo>
                  <a:lnTo>
                    <a:pt x="83" y="10"/>
                  </a:lnTo>
                  <a:lnTo>
                    <a:pt x="57" y="10"/>
                  </a:lnTo>
                  <a:lnTo>
                    <a:pt x="57" y="33"/>
                  </a:lnTo>
                  <a:lnTo>
                    <a:pt x="83" y="33"/>
                  </a:lnTo>
                  <a:close/>
                  <a:moveTo>
                    <a:pt x="73" y="26"/>
                  </a:moveTo>
                  <a:lnTo>
                    <a:pt x="66" y="26"/>
                  </a:lnTo>
                  <a:lnTo>
                    <a:pt x="66" y="17"/>
                  </a:lnTo>
                  <a:lnTo>
                    <a:pt x="73" y="17"/>
                  </a:lnTo>
                  <a:lnTo>
                    <a:pt x="73" y="26"/>
                  </a:lnTo>
                  <a:close/>
                  <a:moveTo>
                    <a:pt x="73" y="90"/>
                  </a:moveTo>
                  <a:lnTo>
                    <a:pt x="66" y="90"/>
                  </a:lnTo>
                  <a:lnTo>
                    <a:pt x="66" y="83"/>
                  </a:lnTo>
                  <a:lnTo>
                    <a:pt x="73" y="83"/>
                  </a:lnTo>
                  <a:lnTo>
                    <a:pt x="73" y="90"/>
                  </a:lnTo>
                  <a:close/>
                  <a:moveTo>
                    <a:pt x="90" y="90"/>
                  </a:moveTo>
                  <a:lnTo>
                    <a:pt x="83" y="90"/>
                  </a:lnTo>
                  <a:lnTo>
                    <a:pt x="83" y="83"/>
                  </a:lnTo>
                  <a:lnTo>
                    <a:pt x="90" y="83"/>
                  </a:lnTo>
                  <a:lnTo>
                    <a:pt x="90" y="90"/>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24" name="组合 23"/>
          <p:cNvGrpSpPr/>
          <p:nvPr/>
        </p:nvGrpSpPr>
        <p:grpSpPr>
          <a:xfrm>
            <a:off x="6142117" y="4834056"/>
            <a:ext cx="825350" cy="827192"/>
            <a:chOff x="5998101" y="4834056"/>
            <a:chExt cx="825350" cy="827192"/>
          </a:xfrm>
          <a:gradFill>
            <a:gsLst>
              <a:gs pos="0">
                <a:srgbClr val="002060"/>
              </a:gs>
              <a:gs pos="100000">
                <a:srgbClr val="00B0F0"/>
              </a:gs>
            </a:gsLst>
            <a:lin ang="5400000" scaled="1"/>
          </a:gradFill>
        </p:grpSpPr>
        <p:sp>
          <p:nvSpPr>
            <p:cNvPr id="25" name="橢圓 3"/>
            <p:cNvSpPr/>
            <p:nvPr/>
          </p:nvSpPr>
          <p:spPr>
            <a:xfrm>
              <a:off x="5998101" y="4834056"/>
              <a:ext cx="825350" cy="827192"/>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sz="2800">
                <a:solidFill>
                  <a:schemeClr val="bg1"/>
                </a:solidFill>
                <a:effectLst>
                  <a:outerShdw algn="tl" blurRad="38100" dir="2700000" dist="38100">
                    <a:srgbClr val="000000">
                      <a:alpha val="43137"/>
                    </a:srgbClr>
                  </a:outerShdw>
                </a:effectLst>
                <a:latin charset="0" pitchFamily="50" typeface="DIN-BoldItalic"/>
              </a:endParaRPr>
            </a:p>
          </p:txBody>
        </p:sp>
        <p:sp>
          <p:nvSpPr>
            <p:cNvPr id="26" name="Freeform 436"/>
            <p:cNvSpPr>
              <a:spLocks noEditPoints="1"/>
            </p:cNvSpPr>
            <p:nvPr/>
          </p:nvSpPr>
          <p:spPr bwMode="auto">
            <a:xfrm>
              <a:off x="6284501" y="5090290"/>
              <a:ext cx="252549" cy="369927"/>
            </a:xfrm>
            <a:custGeom>
              <a:gdLst>
                <a:gd fmla="*/ 29 w 30" name="T0"/>
                <a:gd fmla="*/ 31 h 44" name="T1"/>
                <a:gd fmla="*/ 17 w 30" name="T2"/>
                <a:gd fmla="*/ 31 h 44" name="T3"/>
                <a:gd fmla="*/ 16 w 30" name="T4"/>
                <a:gd fmla="*/ 43 h 44" name="T5"/>
                <a:gd fmla="*/ 15 w 30" name="T6"/>
                <a:gd fmla="*/ 44 h 44" name="T7"/>
                <a:gd fmla="*/ 15 w 30" name="T8"/>
                <a:gd fmla="*/ 44 h 44" name="T9"/>
                <a:gd fmla="*/ 14 w 30" name="T10"/>
                <a:gd fmla="*/ 44 h 44" name="T11"/>
                <a:gd fmla="*/ 12 w 30" name="T12"/>
                <a:gd fmla="*/ 31 h 44" name="T13"/>
                <a:gd fmla="*/ 1 w 30" name="T14"/>
                <a:gd fmla="*/ 31 h 44" name="T15"/>
                <a:gd fmla="*/ 0 w 30" name="T16"/>
                <a:gd fmla="*/ 29 h 44" name="T17"/>
                <a:gd fmla="*/ 6 w 30" name="T18"/>
                <a:gd fmla="*/ 20 h 44" name="T19"/>
                <a:gd fmla="*/ 6 w 30" name="T20"/>
                <a:gd fmla="*/ 7 h 44" name="T21"/>
                <a:gd fmla="*/ 3 w 30" name="T22"/>
                <a:gd fmla="*/ 3 h 44" name="T23"/>
                <a:gd fmla="*/ 6 w 30" name="T24"/>
                <a:gd fmla="*/ 0 h 44" name="T25"/>
                <a:gd fmla="*/ 24 w 30" name="T26"/>
                <a:gd fmla="*/ 0 h 44" name="T27"/>
                <a:gd fmla="*/ 27 w 30" name="T28"/>
                <a:gd fmla="*/ 3 h 44" name="T29"/>
                <a:gd fmla="*/ 24 w 30" name="T30"/>
                <a:gd fmla="*/ 7 h 44" name="T31"/>
                <a:gd fmla="*/ 24 w 30" name="T32"/>
                <a:gd fmla="*/ 20 h 44" name="T33"/>
                <a:gd fmla="*/ 30 w 30" name="T34"/>
                <a:gd fmla="*/ 29 h 44" name="T35"/>
                <a:gd fmla="*/ 29 w 30" name="T36"/>
                <a:gd fmla="*/ 31 h 44" name="T37"/>
                <a:gd fmla="*/ 12 w 30" name="T38"/>
                <a:gd fmla="*/ 7 h 44" name="T39"/>
                <a:gd fmla="*/ 12 w 30" name="T40"/>
                <a:gd fmla="*/ 7 h 44" name="T41"/>
                <a:gd fmla="*/ 11 w 30" name="T42"/>
                <a:gd fmla="*/ 7 h 44" name="T43"/>
                <a:gd fmla="*/ 11 w 30" name="T44"/>
                <a:gd fmla="*/ 19 h 44" name="T45"/>
                <a:gd fmla="*/ 12 w 30" name="T46"/>
                <a:gd fmla="*/ 20 h 44" name="T47"/>
                <a:gd fmla="*/ 12 w 30" name="T48"/>
                <a:gd fmla="*/ 19 h 44" name="T49"/>
                <a:gd fmla="*/ 12 w 30" name="T50"/>
                <a:gd fmla="*/ 7 h 4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4" w="30">
                  <a:moveTo>
                    <a:pt x="29" y="31"/>
                  </a:moveTo>
                  <a:cubicBezTo>
                    <a:pt x="17" y="31"/>
                    <a:pt x="17" y="31"/>
                    <a:pt x="17" y="31"/>
                  </a:cubicBezTo>
                  <a:cubicBezTo>
                    <a:pt x="16" y="43"/>
                    <a:pt x="16" y="43"/>
                    <a:pt x="16" y="43"/>
                  </a:cubicBezTo>
                  <a:cubicBezTo>
                    <a:pt x="16" y="44"/>
                    <a:pt x="15" y="44"/>
                    <a:pt x="15" y="44"/>
                  </a:cubicBezTo>
                  <a:cubicBezTo>
                    <a:pt x="15" y="44"/>
                    <a:pt x="15" y="44"/>
                    <a:pt x="15" y="44"/>
                  </a:cubicBezTo>
                  <a:cubicBezTo>
                    <a:pt x="15" y="44"/>
                    <a:pt x="14" y="44"/>
                    <a:pt x="14" y="44"/>
                  </a:cubicBezTo>
                  <a:cubicBezTo>
                    <a:pt x="12" y="31"/>
                    <a:pt x="12" y="31"/>
                    <a:pt x="12" y="31"/>
                  </a:cubicBezTo>
                  <a:cubicBezTo>
                    <a:pt x="1" y="31"/>
                    <a:pt x="1" y="31"/>
                    <a:pt x="1" y="31"/>
                  </a:cubicBezTo>
                  <a:cubicBezTo>
                    <a:pt x="0" y="31"/>
                    <a:pt x="0" y="30"/>
                    <a:pt x="0" y="29"/>
                  </a:cubicBezTo>
                  <a:cubicBezTo>
                    <a:pt x="0" y="24"/>
                    <a:pt x="3" y="20"/>
                    <a:pt x="6" y="20"/>
                  </a:cubicBezTo>
                  <a:cubicBezTo>
                    <a:pt x="6" y="7"/>
                    <a:pt x="6" y="7"/>
                    <a:pt x="6" y="7"/>
                  </a:cubicBezTo>
                  <a:cubicBezTo>
                    <a:pt x="5" y="7"/>
                    <a:pt x="3" y="5"/>
                    <a:pt x="3" y="3"/>
                  </a:cubicBezTo>
                  <a:cubicBezTo>
                    <a:pt x="3" y="1"/>
                    <a:pt x="5" y="0"/>
                    <a:pt x="6" y="0"/>
                  </a:cubicBezTo>
                  <a:cubicBezTo>
                    <a:pt x="24" y="0"/>
                    <a:pt x="24" y="0"/>
                    <a:pt x="24" y="0"/>
                  </a:cubicBezTo>
                  <a:cubicBezTo>
                    <a:pt x="25" y="0"/>
                    <a:pt x="27" y="1"/>
                    <a:pt x="27" y="3"/>
                  </a:cubicBezTo>
                  <a:cubicBezTo>
                    <a:pt x="27" y="5"/>
                    <a:pt x="25" y="7"/>
                    <a:pt x="24" y="7"/>
                  </a:cubicBezTo>
                  <a:cubicBezTo>
                    <a:pt x="24" y="20"/>
                    <a:pt x="24" y="20"/>
                    <a:pt x="24" y="20"/>
                  </a:cubicBezTo>
                  <a:cubicBezTo>
                    <a:pt x="27" y="20"/>
                    <a:pt x="30" y="24"/>
                    <a:pt x="30" y="29"/>
                  </a:cubicBezTo>
                  <a:cubicBezTo>
                    <a:pt x="30" y="30"/>
                    <a:pt x="30" y="31"/>
                    <a:pt x="29" y="31"/>
                  </a:cubicBezTo>
                  <a:close/>
                  <a:moveTo>
                    <a:pt x="12" y="7"/>
                  </a:moveTo>
                  <a:cubicBezTo>
                    <a:pt x="12" y="7"/>
                    <a:pt x="12" y="7"/>
                    <a:pt x="12" y="7"/>
                  </a:cubicBezTo>
                  <a:cubicBezTo>
                    <a:pt x="11" y="7"/>
                    <a:pt x="11" y="7"/>
                    <a:pt x="11" y="7"/>
                  </a:cubicBezTo>
                  <a:cubicBezTo>
                    <a:pt x="11" y="19"/>
                    <a:pt x="11" y="19"/>
                    <a:pt x="11" y="19"/>
                  </a:cubicBezTo>
                  <a:cubicBezTo>
                    <a:pt x="11" y="20"/>
                    <a:pt x="11" y="20"/>
                    <a:pt x="12" y="20"/>
                  </a:cubicBezTo>
                  <a:cubicBezTo>
                    <a:pt x="12" y="20"/>
                    <a:pt x="12" y="20"/>
                    <a:pt x="12" y="19"/>
                  </a:cubicBezTo>
                  <a:lnTo>
                    <a:pt x="12" y="7"/>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lang="id-ID"/>
            </a:p>
          </p:txBody>
        </p:sp>
      </p:grpSp>
      <p:grpSp>
        <p:nvGrpSpPr>
          <p:cNvPr id="27" name="组合 26"/>
          <p:cNvGrpSpPr/>
          <p:nvPr/>
        </p:nvGrpSpPr>
        <p:grpSpPr>
          <a:xfrm>
            <a:off x="7033690" y="1628800"/>
            <a:ext cx="4032449" cy="848738"/>
            <a:chOff x="1911251" y="1321493"/>
            <a:chExt cx="1373453" cy="848738"/>
          </a:xfrm>
        </p:grpSpPr>
        <p:sp>
          <p:nvSpPr>
            <p:cNvPr id="28" name="矩形 27"/>
            <p:cNvSpPr/>
            <p:nvPr/>
          </p:nvSpPr>
          <p:spPr>
            <a:xfrm>
              <a:off x="1911251" y="1321493"/>
              <a:ext cx="529456" cy="365760"/>
            </a:xfrm>
            <a:prstGeom prst="rect">
              <a:avLst/>
            </a:prstGeom>
          </p:spPr>
          <p:txBody>
            <a:bodyPr wrap="none">
              <a:spAutoFit/>
            </a:bodyPr>
            <a:lstStyle/>
            <a:p>
              <a:r>
                <a:rPr altLang="en-US" b="1" lang="zh-CN" smtClean="0">
                  <a:solidFill>
                    <a:srgbClr val="C00000"/>
                  </a:solidFill>
                  <a:latin charset="-122" panose="020b0503020204020204" typeface="微软雅黑"/>
                  <a:ea charset="-122" panose="020b0503020204020204" typeface="微软雅黑"/>
                </a:rPr>
                <a:t>在此输入标题</a:t>
              </a:r>
            </a:p>
          </p:txBody>
        </p:sp>
        <p:sp>
          <p:nvSpPr>
            <p:cNvPr id="29" name="矩形 28"/>
            <p:cNvSpPr/>
            <p:nvPr/>
          </p:nvSpPr>
          <p:spPr>
            <a:xfrm>
              <a:off x="1911251" y="1649541"/>
              <a:ext cx="1373453" cy="518160"/>
            </a:xfrm>
            <a:prstGeom prst="rect">
              <a:avLst/>
            </a:prstGeom>
          </p:spPr>
          <p:txBody>
            <a:bodyPr anchor="ctr" wrap="square">
              <a:spAutoFit/>
            </a:bodyPr>
            <a:lstStyle/>
            <a:p>
              <a:r>
                <a:rPr altLang="en-US" lang="zh-CN" smtClean="0" sz="1400">
                  <a:solidFill>
                    <a:schemeClr val="tx1"/>
                  </a:solidFill>
                  <a:latin charset="-122" panose="020b0503020204020204" typeface="微软雅黑"/>
                  <a:ea charset="-122" panose="020b0503020204020204" typeface="微软雅黑"/>
                  <a:cs charset="0" panose="020b0502040204020203" pitchFamily="34" typeface="Segoe UI"/>
                </a:rPr>
                <a:t>请在此输入详细文字信息和简介,请在此输入详细文字信息和简介,请在此输入详细文字信息和简介.</a:t>
              </a:r>
            </a:p>
          </p:txBody>
        </p:sp>
      </p:grpSp>
      <p:grpSp>
        <p:nvGrpSpPr>
          <p:cNvPr id="34" name="组合 33"/>
          <p:cNvGrpSpPr/>
          <p:nvPr/>
        </p:nvGrpSpPr>
        <p:grpSpPr>
          <a:xfrm>
            <a:off x="7033690" y="2708920"/>
            <a:ext cx="4032449" cy="848738"/>
            <a:chOff x="1911251" y="1321493"/>
            <a:chExt cx="1373453" cy="848738"/>
          </a:xfrm>
        </p:grpSpPr>
        <p:sp>
          <p:nvSpPr>
            <p:cNvPr id="36" name="矩形 35"/>
            <p:cNvSpPr/>
            <p:nvPr/>
          </p:nvSpPr>
          <p:spPr>
            <a:xfrm>
              <a:off x="1911251" y="1321493"/>
              <a:ext cx="529456" cy="365760"/>
            </a:xfrm>
            <a:prstGeom prst="rect">
              <a:avLst/>
            </a:prstGeom>
          </p:spPr>
          <p:txBody>
            <a:bodyPr wrap="none">
              <a:spAutoFit/>
            </a:bodyPr>
            <a:lstStyle/>
            <a:p>
              <a:r>
                <a:rPr altLang="en-US" b="1" lang="zh-CN" smtClean="0">
                  <a:solidFill>
                    <a:srgbClr val="C00000"/>
                  </a:solidFill>
                  <a:latin charset="-122" panose="020b0503020204020204" typeface="微软雅黑"/>
                  <a:ea charset="-122" panose="020b0503020204020204" typeface="微软雅黑"/>
                </a:rPr>
                <a:t>在此输入标题</a:t>
              </a:r>
            </a:p>
          </p:txBody>
        </p:sp>
        <p:sp>
          <p:nvSpPr>
            <p:cNvPr id="37" name="矩形 36"/>
            <p:cNvSpPr/>
            <p:nvPr/>
          </p:nvSpPr>
          <p:spPr>
            <a:xfrm>
              <a:off x="1911251" y="1649541"/>
              <a:ext cx="1373453" cy="518160"/>
            </a:xfrm>
            <a:prstGeom prst="rect">
              <a:avLst/>
            </a:prstGeom>
          </p:spPr>
          <p:txBody>
            <a:bodyPr anchor="ctr" wrap="square">
              <a:spAutoFit/>
            </a:bodyPr>
            <a:lstStyle/>
            <a:p>
              <a:r>
                <a:rPr altLang="en-US" lang="zh-CN" smtClean="0" sz="1400">
                  <a:solidFill>
                    <a:schemeClr val="tx1"/>
                  </a:solidFill>
                  <a:latin charset="-122" panose="020b0503020204020204" typeface="微软雅黑"/>
                  <a:ea charset="-122" panose="020b0503020204020204" typeface="微软雅黑"/>
                  <a:cs charset="0" panose="020b0502040204020203" pitchFamily="34" typeface="Segoe UI"/>
                </a:rPr>
                <a:t>请在此输入详细文字信息和简介,请在此输入详细文字信息和简介,请在此输入详细文字信息和简介.</a:t>
              </a:r>
            </a:p>
          </p:txBody>
        </p:sp>
      </p:grpSp>
      <p:grpSp>
        <p:nvGrpSpPr>
          <p:cNvPr id="38" name="组合 37"/>
          <p:cNvGrpSpPr/>
          <p:nvPr/>
        </p:nvGrpSpPr>
        <p:grpSpPr>
          <a:xfrm>
            <a:off x="7033690" y="3789040"/>
            <a:ext cx="4032449" cy="848738"/>
            <a:chOff x="1911251" y="1321493"/>
            <a:chExt cx="1373453" cy="848738"/>
          </a:xfrm>
        </p:grpSpPr>
        <p:sp>
          <p:nvSpPr>
            <p:cNvPr id="39" name="矩形 38"/>
            <p:cNvSpPr/>
            <p:nvPr/>
          </p:nvSpPr>
          <p:spPr>
            <a:xfrm>
              <a:off x="1911251" y="1321493"/>
              <a:ext cx="529456" cy="365760"/>
            </a:xfrm>
            <a:prstGeom prst="rect">
              <a:avLst/>
            </a:prstGeom>
          </p:spPr>
          <p:txBody>
            <a:bodyPr wrap="none">
              <a:spAutoFit/>
            </a:bodyPr>
            <a:lstStyle/>
            <a:p>
              <a:r>
                <a:rPr altLang="en-US" b="1" lang="zh-CN" smtClean="0">
                  <a:solidFill>
                    <a:srgbClr val="C00000"/>
                  </a:solidFill>
                  <a:latin charset="-122" panose="020b0503020204020204" typeface="微软雅黑"/>
                  <a:ea charset="-122" panose="020b0503020204020204" typeface="微软雅黑"/>
                </a:rPr>
                <a:t>在此输入标题</a:t>
              </a:r>
            </a:p>
          </p:txBody>
        </p:sp>
        <p:sp>
          <p:nvSpPr>
            <p:cNvPr id="40" name="矩形 39"/>
            <p:cNvSpPr/>
            <p:nvPr/>
          </p:nvSpPr>
          <p:spPr>
            <a:xfrm>
              <a:off x="1911251" y="1649541"/>
              <a:ext cx="1373453" cy="518160"/>
            </a:xfrm>
            <a:prstGeom prst="rect">
              <a:avLst/>
            </a:prstGeom>
          </p:spPr>
          <p:txBody>
            <a:bodyPr anchor="ctr" wrap="square">
              <a:spAutoFit/>
            </a:bodyPr>
            <a:lstStyle/>
            <a:p>
              <a:r>
                <a:rPr altLang="en-US" lang="zh-CN" smtClean="0" sz="1400">
                  <a:solidFill>
                    <a:schemeClr val="tx1"/>
                  </a:solidFill>
                  <a:latin charset="-122" panose="020b0503020204020204" typeface="微软雅黑"/>
                  <a:ea charset="-122" panose="020b0503020204020204" typeface="微软雅黑"/>
                  <a:cs charset="0" panose="020b0502040204020203" pitchFamily="34" typeface="Segoe UI"/>
                </a:rPr>
                <a:t>请在此输入详细文字信息和简介,请在此输入详细文字信息和简介,请在此输入详细文字信息和简介.</a:t>
              </a:r>
            </a:p>
          </p:txBody>
        </p:sp>
      </p:grpSp>
      <p:grpSp>
        <p:nvGrpSpPr>
          <p:cNvPr id="41" name="组合 40"/>
          <p:cNvGrpSpPr/>
          <p:nvPr/>
        </p:nvGrpSpPr>
        <p:grpSpPr>
          <a:xfrm>
            <a:off x="7033690" y="4884518"/>
            <a:ext cx="4032449" cy="848738"/>
            <a:chOff x="1911251" y="1321493"/>
            <a:chExt cx="1373453" cy="848738"/>
          </a:xfrm>
        </p:grpSpPr>
        <p:sp>
          <p:nvSpPr>
            <p:cNvPr id="42" name="矩形 41"/>
            <p:cNvSpPr/>
            <p:nvPr/>
          </p:nvSpPr>
          <p:spPr>
            <a:xfrm>
              <a:off x="1911251" y="1321493"/>
              <a:ext cx="529456" cy="365760"/>
            </a:xfrm>
            <a:prstGeom prst="rect">
              <a:avLst/>
            </a:prstGeom>
          </p:spPr>
          <p:txBody>
            <a:bodyPr wrap="none">
              <a:spAutoFit/>
            </a:bodyPr>
            <a:lstStyle/>
            <a:p>
              <a:r>
                <a:rPr altLang="en-US" b="1" lang="zh-CN" smtClean="0">
                  <a:solidFill>
                    <a:srgbClr val="C00000"/>
                  </a:solidFill>
                  <a:latin charset="-122" panose="020b0503020204020204" typeface="微软雅黑"/>
                  <a:ea charset="-122" panose="020b0503020204020204" typeface="微软雅黑"/>
                </a:rPr>
                <a:t>在此输入标题</a:t>
              </a:r>
            </a:p>
          </p:txBody>
        </p:sp>
        <p:sp>
          <p:nvSpPr>
            <p:cNvPr id="43" name="矩形 42"/>
            <p:cNvSpPr/>
            <p:nvPr/>
          </p:nvSpPr>
          <p:spPr>
            <a:xfrm>
              <a:off x="1911251" y="1649541"/>
              <a:ext cx="1373453" cy="518160"/>
            </a:xfrm>
            <a:prstGeom prst="rect">
              <a:avLst/>
            </a:prstGeom>
          </p:spPr>
          <p:txBody>
            <a:bodyPr anchor="ctr" wrap="square">
              <a:spAutoFit/>
            </a:bodyPr>
            <a:lstStyle/>
            <a:p>
              <a:r>
                <a:rPr altLang="en-US" lang="zh-CN" smtClean="0" sz="1400">
                  <a:solidFill>
                    <a:schemeClr val="tx1"/>
                  </a:solidFill>
                  <a:latin charset="-122" panose="020b0503020204020204" typeface="微软雅黑"/>
                  <a:ea charset="-122" panose="020b0503020204020204" typeface="微软雅黑"/>
                  <a:cs charset="0" panose="020b0502040204020203" pitchFamily="34" typeface="Segoe UI"/>
                </a:rPr>
                <a:t>请在此输入详细文字信息和简介,请在此输入详细文字信息和简介,请在此输入详细文字信息和简介.</a:t>
              </a:r>
            </a:p>
          </p:txBody>
        </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7"/>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1000" id="13"/>
                                        <p:tgtEl>
                                          <p:spTgt spid="12"/>
                                        </p:tgtEl>
                                      </p:cBhvr>
                                    </p:animEffect>
                                    <p:anim calcmode="lin" valueType="num">
                                      <p:cBhvr>
                                        <p:cTn dur="1000" fill="hold" id="14"/>
                                        <p:tgtEl>
                                          <p:spTgt spid="12"/>
                                        </p:tgtEl>
                                        <p:attrNameLst>
                                          <p:attrName>ppt_x</p:attrName>
                                        </p:attrNameLst>
                                      </p:cBhvr>
                                      <p:tavLst>
                                        <p:tav tm="0">
                                          <p:val>
                                            <p:strVal val="#ppt_x"/>
                                          </p:val>
                                        </p:tav>
                                        <p:tav tm="100000">
                                          <p:val>
                                            <p:strVal val="#ppt_x"/>
                                          </p:val>
                                        </p:tav>
                                      </p:tavLst>
                                    </p:anim>
                                    <p:anim calcmode="lin" valueType="num">
                                      <p:cBhvr>
                                        <p:cTn dur="1000" fill="hold" id="15"/>
                                        <p:tgtEl>
                                          <p:spTgt spid="12"/>
                                        </p:tgtEl>
                                        <p:attrNameLst>
                                          <p:attrName>ppt_y</p:attrName>
                                        </p:attrNameLst>
                                      </p:cBhvr>
                                      <p:tavLst>
                                        <p:tav tm="0">
                                          <p:val>
                                            <p:strVal val="#ppt_y+.1"/>
                                          </p:val>
                                        </p:tav>
                                        <p:tav tm="100000">
                                          <p:val>
                                            <p:strVal val="#ppt_y"/>
                                          </p:val>
                                        </p:tav>
                                      </p:tavLst>
                                    </p:anim>
                                  </p:childTnLst>
                                </p:cTn>
                              </p:par>
                              <p:par>
                                <p:cTn fill="hold" id="16" nodeType="withEffect" presetClass="entr" presetID="2" presetSubtype="8">
                                  <p:stCondLst>
                                    <p:cond delay="5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0-#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id="20" nodeType="withEffect" presetClass="entr" presetID="2" presetSubtype="2">
                                  <p:stCondLst>
                                    <p:cond delay="500"/>
                                  </p:stCondLst>
                                  <p:childTnLst>
                                    <p:set>
                                      <p:cBhvr>
                                        <p:cTn dur="1" fill="hold" id="21">
                                          <p:stCondLst>
                                            <p:cond delay="0"/>
                                          </p:stCondLst>
                                        </p:cTn>
                                        <p:tgtEl>
                                          <p:spTgt spid="27"/>
                                        </p:tgtEl>
                                        <p:attrNameLst>
                                          <p:attrName>style.visibility</p:attrName>
                                        </p:attrNameLst>
                                      </p:cBhvr>
                                      <p:to>
                                        <p:strVal val="visible"/>
                                      </p:to>
                                    </p:set>
                                    <p:anim calcmode="lin" valueType="num">
                                      <p:cBhvr additive="base">
                                        <p:cTn dur="500" fill="hold" id="22"/>
                                        <p:tgtEl>
                                          <p:spTgt spid="27"/>
                                        </p:tgtEl>
                                        <p:attrNameLst>
                                          <p:attrName>ppt_x</p:attrName>
                                        </p:attrNameLst>
                                      </p:cBhvr>
                                      <p:tavLst>
                                        <p:tav tm="0">
                                          <p:val>
                                            <p:strVal val="1+#ppt_w/2"/>
                                          </p:val>
                                        </p:tav>
                                        <p:tav tm="100000">
                                          <p:val>
                                            <p:strVal val="#ppt_x"/>
                                          </p:val>
                                        </p:tav>
                                      </p:tavLst>
                                    </p:anim>
                                    <p:anim calcmode="lin" valueType="num">
                                      <p:cBhvr additive="base">
                                        <p:cTn dur="500" fill="hold" id="23"/>
                                        <p:tgtEl>
                                          <p:spTgt spid="27"/>
                                        </p:tgtEl>
                                        <p:attrNameLst>
                                          <p:attrName>ppt_y</p:attrName>
                                        </p:attrNameLst>
                                      </p:cBhvr>
                                      <p:tavLst>
                                        <p:tav tm="0">
                                          <p:val>
                                            <p:strVal val="#ppt_y"/>
                                          </p:val>
                                        </p:tav>
                                        <p:tav tm="100000">
                                          <p:val>
                                            <p:strVal val="#ppt_y"/>
                                          </p:val>
                                        </p:tav>
                                      </p:tavLst>
                                    </p:anim>
                                  </p:childTnLst>
                                </p:cTn>
                              </p:par>
                              <p:par>
                                <p:cTn fill="hold" id="24" nodeType="withEffect" presetClass="entr" presetID="2" presetSubtype="8">
                                  <p:stCondLst>
                                    <p:cond delay="100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0-#ppt_w/2"/>
                                          </p:val>
                                        </p:tav>
                                        <p:tav tm="100000">
                                          <p:val>
                                            <p:strVal val="#ppt_x"/>
                                          </p:val>
                                        </p:tav>
                                      </p:tavLst>
                                    </p:anim>
                                    <p:anim calcmode="lin" valueType="num">
                                      <p:cBhvr additive="base">
                                        <p:cTn dur="500" fill="hold" id="27"/>
                                        <p:tgtEl>
                                          <p:spTgt spid="18"/>
                                        </p:tgtEl>
                                        <p:attrNameLst>
                                          <p:attrName>ppt_y</p:attrName>
                                        </p:attrNameLst>
                                      </p:cBhvr>
                                      <p:tavLst>
                                        <p:tav tm="0">
                                          <p:val>
                                            <p:strVal val="#ppt_y"/>
                                          </p:val>
                                        </p:tav>
                                        <p:tav tm="100000">
                                          <p:val>
                                            <p:strVal val="#ppt_y"/>
                                          </p:val>
                                        </p:tav>
                                      </p:tavLst>
                                    </p:anim>
                                  </p:childTnLst>
                                </p:cTn>
                              </p:par>
                              <p:par>
                                <p:cTn fill="hold" id="28" nodeType="withEffect" presetClass="entr" presetID="2" presetSubtype="2">
                                  <p:stCondLst>
                                    <p:cond delay="1000"/>
                                  </p:stCondLst>
                                  <p:childTnLst>
                                    <p:set>
                                      <p:cBhvr>
                                        <p:cTn dur="1" fill="hold" id="29">
                                          <p:stCondLst>
                                            <p:cond delay="0"/>
                                          </p:stCondLst>
                                        </p:cTn>
                                        <p:tgtEl>
                                          <p:spTgt spid="34"/>
                                        </p:tgtEl>
                                        <p:attrNameLst>
                                          <p:attrName>style.visibility</p:attrName>
                                        </p:attrNameLst>
                                      </p:cBhvr>
                                      <p:to>
                                        <p:strVal val="visible"/>
                                      </p:to>
                                    </p:set>
                                    <p:anim calcmode="lin" valueType="num">
                                      <p:cBhvr additive="base">
                                        <p:cTn dur="500" fill="hold" id="30"/>
                                        <p:tgtEl>
                                          <p:spTgt spid="34"/>
                                        </p:tgtEl>
                                        <p:attrNameLst>
                                          <p:attrName>ppt_x</p:attrName>
                                        </p:attrNameLst>
                                      </p:cBhvr>
                                      <p:tavLst>
                                        <p:tav tm="0">
                                          <p:val>
                                            <p:strVal val="1+#ppt_w/2"/>
                                          </p:val>
                                        </p:tav>
                                        <p:tav tm="100000">
                                          <p:val>
                                            <p:strVal val="#ppt_x"/>
                                          </p:val>
                                        </p:tav>
                                      </p:tavLst>
                                    </p:anim>
                                    <p:anim calcmode="lin" valueType="num">
                                      <p:cBhvr additive="base">
                                        <p:cTn dur="500" fill="hold" id="31"/>
                                        <p:tgtEl>
                                          <p:spTgt spid="34"/>
                                        </p:tgtEl>
                                        <p:attrNameLst>
                                          <p:attrName>ppt_y</p:attrName>
                                        </p:attrNameLst>
                                      </p:cBhvr>
                                      <p:tavLst>
                                        <p:tav tm="0">
                                          <p:val>
                                            <p:strVal val="#ppt_y"/>
                                          </p:val>
                                        </p:tav>
                                        <p:tav tm="100000">
                                          <p:val>
                                            <p:strVal val="#ppt_y"/>
                                          </p:val>
                                        </p:tav>
                                      </p:tavLst>
                                    </p:anim>
                                  </p:childTnLst>
                                </p:cTn>
                              </p:par>
                              <p:par>
                                <p:cTn fill="hold" id="32" nodeType="withEffect" presetClass="entr" presetID="2" presetSubtype="8">
                                  <p:stCondLst>
                                    <p:cond delay="1500"/>
                                  </p:stCondLst>
                                  <p:childTnLst>
                                    <p:set>
                                      <p:cBhvr>
                                        <p:cTn dur="1" fill="hold" id="33">
                                          <p:stCondLst>
                                            <p:cond delay="0"/>
                                          </p:stCondLst>
                                        </p:cTn>
                                        <p:tgtEl>
                                          <p:spTgt spid="21"/>
                                        </p:tgtEl>
                                        <p:attrNameLst>
                                          <p:attrName>style.visibility</p:attrName>
                                        </p:attrNameLst>
                                      </p:cBhvr>
                                      <p:to>
                                        <p:strVal val="visible"/>
                                      </p:to>
                                    </p:set>
                                    <p:anim calcmode="lin" valueType="num">
                                      <p:cBhvr additive="base">
                                        <p:cTn dur="500" fill="hold" id="34"/>
                                        <p:tgtEl>
                                          <p:spTgt spid="21"/>
                                        </p:tgtEl>
                                        <p:attrNameLst>
                                          <p:attrName>ppt_x</p:attrName>
                                        </p:attrNameLst>
                                      </p:cBhvr>
                                      <p:tavLst>
                                        <p:tav tm="0">
                                          <p:val>
                                            <p:strVal val="0-#ppt_w/2"/>
                                          </p:val>
                                        </p:tav>
                                        <p:tav tm="100000">
                                          <p:val>
                                            <p:strVal val="#ppt_x"/>
                                          </p:val>
                                        </p:tav>
                                      </p:tavLst>
                                    </p:anim>
                                    <p:anim calcmode="lin" valueType="num">
                                      <p:cBhvr additive="base">
                                        <p:cTn dur="500" fill="hold" id="35"/>
                                        <p:tgtEl>
                                          <p:spTgt spid="21"/>
                                        </p:tgtEl>
                                        <p:attrNameLst>
                                          <p:attrName>ppt_y</p:attrName>
                                        </p:attrNameLst>
                                      </p:cBhvr>
                                      <p:tavLst>
                                        <p:tav tm="0">
                                          <p:val>
                                            <p:strVal val="#ppt_y"/>
                                          </p:val>
                                        </p:tav>
                                        <p:tav tm="100000">
                                          <p:val>
                                            <p:strVal val="#ppt_y"/>
                                          </p:val>
                                        </p:tav>
                                      </p:tavLst>
                                    </p:anim>
                                  </p:childTnLst>
                                </p:cTn>
                              </p:par>
                              <p:par>
                                <p:cTn fill="hold" id="36" nodeType="withEffect" presetClass="entr" presetID="2" presetSubtype="2">
                                  <p:stCondLst>
                                    <p:cond delay="1500"/>
                                  </p:stCondLst>
                                  <p:childTnLst>
                                    <p:set>
                                      <p:cBhvr>
                                        <p:cTn dur="1" fill="hold" id="37">
                                          <p:stCondLst>
                                            <p:cond delay="0"/>
                                          </p:stCondLst>
                                        </p:cTn>
                                        <p:tgtEl>
                                          <p:spTgt spid="38"/>
                                        </p:tgtEl>
                                        <p:attrNameLst>
                                          <p:attrName>style.visibility</p:attrName>
                                        </p:attrNameLst>
                                      </p:cBhvr>
                                      <p:to>
                                        <p:strVal val="visible"/>
                                      </p:to>
                                    </p:set>
                                    <p:anim calcmode="lin" valueType="num">
                                      <p:cBhvr additive="base">
                                        <p:cTn dur="500" fill="hold" id="38"/>
                                        <p:tgtEl>
                                          <p:spTgt spid="38"/>
                                        </p:tgtEl>
                                        <p:attrNameLst>
                                          <p:attrName>ppt_x</p:attrName>
                                        </p:attrNameLst>
                                      </p:cBhvr>
                                      <p:tavLst>
                                        <p:tav tm="0">
                                          <p:val>
                                            <p:strVal val="1+#ppt_w/2"/>
                                          </p:val>
                                        </p:tav>
                                        <p:tav tm="100000">
                                          <p:val>
                                            <p:strVal val="#ppt_x"/>
                                          </p:val>
                                        </p:tav>
                                      </p:tavLst>
                                    </p:anim>
                                    <p:anim calcmode="lin" valueType="num">
                                      <p:cBhvr additive="base">
                                        <p:cTn dur="500" fill="hold" id="39"/>
                                        <p:tgtEl>
                                          <p:spTgt spid="38"/>
                                        </p:tgtEl>
                                        <p:attrNameLst>
                                          <p:attrName>ppt_y</p:attrName>
                                        </p:attrNameLst>
                                      </p:cBhvr>
                                      <p:tavLst>
                                        <p:tav tm="0">
                                          <p:val>
                                            <p:strVal val="#ppt_y"/>
                                          </p:val>
                                        </p:tav>
                                        <p:tav tm="100000">
                                          <p:val>
                                            <p:strVal val="#ppt_y"/>
                                          </p:val>
                                        </p:tav>
                                      </p:tavLst>
                                    </p:anim>
                                  </p:childTnLst>
                                </p:cTn>
                              </p:par>
                              <p:par>
                                <p:cTn fill="hold" id="40" nodeType="withEffect" presetClass="entr" presetID="2" presetSubtype="8">
                                  <p:stCondLst>
                                    <p:cond delay="2000"/>
                                  </p:stCondLst>
                                  <p:childTnLst>
                                    <p:set>
                                      <p:cBhvr>
                                        <p:cTn dur="1" fill="hold" id="41">
                                          <p:stCondLst>
                                            <p:cond delay="0"/>
                                          </p:stCondLst>
                                        </p:cTn>
                                        <p:tgtEl>
                                          <p:spTgt spid="24"/>
                                        </p:tgtEl>
                                        <p:attrNameLst>
                                          <p:attrName>style.visibility</p:attrName>
                                        </p:attrNameLst>
                                      </p:cBhvr>
                                      <p:to>
                                        <p:strVal val="visible"/>
                                      </p:to>
                                    </p:set>
                                    <p:anim calcmode="lin" valueType="num">
                                      <p:cBhvr additive="base">
                                        <p:cTn dur="500" fill="hold" id="42"/>
                                        <p:tgtEl>
                                          <p:spTgt spid="24"/>
                                        </p:tgtEl>
                                        <p:attrNameLst>
                                          <p:attrName>ppt_x</p:attrName>
                                        </p:attrNameLst>
                                      </p:cBhvr>
                                      <p:tavLst>
                                        <p:tav tm="0">
                                          <p:val>
                                            <p:strVal val="0-#ppt_w/2"/>
                                          </p:val>
                                        </p:tav>
                                        <p:tav tm="100000">
                                          <p:val>
                                            <p:strVal val="#ppt_x"/>
                                          </p:val>
                                        </p:tav>
                                      </p:tavLst>
                                    </p:anim>
                                    <p:anim calcmode="lin" valueType="num">
                                      <p:cBhvr additive="base">
                                        <p:cTn dur="500" fill="hold" id="43"/>
                                        <p:tgtEl>
                                          <p:spTgt spid="24"/>
                                        </p:tgtEl>
                                        <p:attrNameLst>
                                          <p:attrName>ppt_y</p:attrName>
                                        </p:attrNameLst>
                                      </p:cBhvr>
                                      <p:tavLst>
                                        <p:tav tm="0">
                                          <p:val>
                                            <p:strVal val="#ppt_y"/>
                                          </p:val>
                                        </p:tav>
                                        <p:tav tm="100000">
                                          <p:val>
                                            <p:strVal val="#ppt_y"/>
                                          </p:val>
                                        </p:tav>
                                      </p:tavLst>
                                    </p:anim>
                                  </p:childTnLst>
                                </p:cTn>
                              </p:par>
                              <p:par>
                                <p:cTn fill="hold" id="44" nodeType="withEffect" presetClass="entr" presetID="2" presetSubtype="2">
                                  <p:stCondLst>
                                    <p:cond delay="2000"/>
                                  </p:stCondLst>
                                  <p:childTnLst>
                                    <p:set>
                                      <p:cBhvr>
                                        <p:cTn dur="1" fill="hold" id="45">
                                          <p:stCondLst>
                                            <p:cond delay="0"/>
                                          </p:stCondLst>
                                        </p:cTn>
                                        <p:tgtEl>
                                          <p:spTgt spid="41"/>
                                        </p:tgtEl>
                                        <p:attrNameLst>
                                          <p:attrName>style.visibility</p:attrName>
                                        </p:attrNameLst>
                                      </p:cBhvr>
                                      <p:to>
                                        <p:strVal val="visible"/>
                                      </p:to>
                                    </p:set>
                                    <p:anim calcmode="lin" valueType="num">
                                      <p:cBhvr additive="base">
                                        <p:cTn dur="500" fill="hold" id="46"/>
                                        <p:tgtEl>
                                          <p:spTgt spid="41"/>
                                        </p:tgtEl>
                                        <p:attrNameLst>
                                          <p:attrName>ppt_x</p:attrName>
                                        </p:attrNameLst>
                                      </p:cBhvr>
                                      <p:tavLst>
                                        <p:tav tm="0">
                                          <p:val>
                                            <p:strVal val="1+#ppt_w/2"/>
                                          </p:val>
                                        </p:tav>
                                        <p:tav tm="100000">
                                          <p:val>
                                            <p:strVal val="#ppt_x"/>
                                          </p:val>
                                        </p:tav>
                                      </p:tavLst>
                                    </p:anim>
                                    <p:anim calcmode="lin" valueType="num">
                                      <p:cBhvr additive="base">
                                        <p:cTn dur="500" fill="hold" id="47"/>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cxnSp>
        <p:nvCxnSpPr>
          <p:cNvPr id="30" name="直接连接符 29"/>
          <p:cNvCxnSpPr>
            <a:stCxn id="33" idx="4"/>
            <a:endCxn id="35" idx="1"/>
          </p:cNvCxnSpPr>
          <p:nvPr/>
        </p:nvCxnSpPr>
        <p:spPr>
          <a:xfrm flipH="1">
            <a:off x="6092950" y="2819747"/>
            <a:ext cx="4637" cy="162473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5089475" y="1052736"/>
            <a:ext cx="2016224" cy="2016224"/>
            <a:chOff x="1677608" y="2996952"/>
            <a:chExt cx="1395643" cy="1395643"/>
          </a:xfrm>
        </p:grpSpPr>
        <p:sp>
          <p:nvSpPr>
            <p:cNvPr id="3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33"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sp>
        <p:nvSpPr>
          <p:cNvPr id="34" name="文本框 123"/>
          <p:cNvSpPr txBox="1"/>
          <p:nvPr/>
        </p:nvSpPr>
        <p:spPr>
          <a:xfrm>
            <a:off x="5377507" y="1802596"/>
            <a:ext cx="1440160" cy="457200"/>
          </a:xfrm>
          <a:prstGeom prst="rect">
            <a:avLst/>
          </a:prstGeom>
          <a:noFill/>
        </p:spPr>
        <p:txBody>
          <a:bodyPr rtlCol="0" wrap="square">
            <a:spAutoFit/>
          </a:bodyPr>
          <a:lstStyle/>
          <a:p>
            <a:pPr algn="ctr"/>
            <a:r>
              <a:rPr altLang="en-US" b="1" lang="zh-CN" smtClean="0" sz="2400">
                <a:solidFill>
                  <a:schemeClr val="bg1"/>
                </a:solidFill>
                <a:latin charset="-122" panose="020b0503020204020204" typeface="微软雅黑"/>
                <a:ea charset="-122" panose="020b0503020204020204" typeface="微软雅黑"/>
              </a:rPr>
              <a:t>添加标题</a:t>
            </a:r>
          </a:p>
        </p:txBody>
      </p:sp>
      <p:sp>
        <p:nvSpPr>
          <p:cNvPr id="35" name="椭圆 7"/>
          <p:cNvSpPr/>
          <p:nvPr/>
        </p:nvSpPr>
        <p:spPr>
          <a:xfrm>
            <a:off x="3522231" y="3235847"/>
            <a:ext cx="5141438" cy="1208638"/>
          </a:xfrm>
          <a:custGeom>
            <a:gdLst>
              <a:gd fmla="*/ 5141438 w 5232878" name="connsiteX0"/>
              <a:gd fmla="*/ 0 h 1208638" name="connsiteY0"/>
              <a:gd fmla="*/ 2570719 w 5232878" name="connsiteX1"/>
              <a:gd fmla="*/ 1208638 h 1208638" name="connsiteY1"/>
              <a:gd fmla="*/ 0 w 5232878" name="connsiteX2"/>
              <a:gd fmla="*/ 0 h 1208638" name="connsiteY2"/>
              <a:gd fmla="*/ 5232878 w 5232878" name="connsiteX3"/>
              <a:gd fmla="*/ 91440 h 1208638" name="connsiteY3"/>
              <a:gd fmla="*/ 5141438 w 5141438" name="connsiteX0-1"/>
              <a:gd fmla="*/ 0 h 1208638" name="connsiteY0-2"/>
              <a:gd fmla="*/ 2570719 w 5141438" name="connsiteX1-3"/>
              <a:gd fmla="*/ 1208638 h 1208638" name="connsiteY1-4"/>
              <a:gd fmla="*/ 0 w 5141438" name="connsiteX2-5"/>
              <a:gd fmla="*/ 0 h 1208638" name="connsiteY2-6"/>
            </a:gdLst>
            <a:cxnLst>
              <a:cxn ang="0">
                <a:pos x="connsiteX0-1" y="connsiteY0-2"/>
              </a:cxn>
              <a:cxn ang="0">
                <a:pos x="connsiteX1-3" y="connsiteY1-4"/>
              </a:cxn>
              <a:cxn ang="0">
                <a:pos x="connsiteX2-5" y="connsiteY2-6"/>
              </a:cxn>
            </a:cxnLst>
            <a:rect b="b" l="l" r="r" t="t"/>
            <a:pathLst>
              <a:path h="1208638" w="5141438">
                <a:moveTo>
                  <a:pt x="5141438" y="0"/>
                </a:moveTo>
                <a:cubicBezTo>
                  <a:pt x="4741027" y="708082"/>
                  <a:pt x="3740838" y="1208638"/>
                  <a:pt x="2570719" y="1208638"/>
                </a:cubicBezTo>
                <a:cubicBezTo>
                  <a:pt x="1400600" y="1208638"/>
                  <a:pt x="400411" y="708082"/>
                  <a:pt x="0" y="0"/>
                </a:cubicBezTo>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36" name="组合 35"/>
          <p:cNvGrpSpPr/>
          <p:nvPr/>
        </p:nvGrpSpPr>
        <p:grpSpPr>
          <a:xfrm>
            <a:off x="3001243" y="2708920"/>
            <a:ext cx="1135936" cy="1135936"/>
            <a:chOff x="1677608" y="2996952"/>
            <a:chExt cx="1395643" cy="1395643"/>
          </a:xfrm>
        </p:grpSpPr>
        <p:sp>
          <p:nvSpPr>
            <p:cNvPr id="4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43"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44" name="组合 43"/>
          <p:cNvGrpSpPr/>
          <p:nvPr/>
        </p:nvGrpSpPr>
        <p:grpSpPr>
          <a:xfrm>
            <a:off x="3357636" y="3085702"/>
            <a:ext cx="423150" cy="390158"/>
            <a:chOff x="7339246" y="1487600"/>
            <a:chExt cx="423150" cy="390158"/>
          </a:xfrm>
        </p:grpSpPr>
        <p:sp>
          <p:nvSpPr>
            <p:cNvPr id="45" name="Freeform 364"/>
            <p:cNvSpPr/>
            <p:nvPr/>
          </p:nvSpPr>
          <p:spPr bwMode="auto">
            <a:xfrm>
              <a:off x="7339246" y="1689008"/>
              <a:ext cx="423150" cy="188750"/>
            </a:xfrm>
            <a:custGeom>
              <a:gdLst>
                <a:gd fmla="*/ 222 w 262" name="T0"/>
                <a:gd fmla="*/ 18 h 94" name="T1"/>
                <a:gd fmla="*/ 205 w 262" name="T2"/>
                <a:gd fmla="*/ 18 h 94" name="T3"/>
                <a:gd fmla="*/ 205 w 262" name="T4"/>
                <a:gd fmla="*/ 0 h 94" name="T5"/>
                <a:gd fmla="*/ 57 w 262" name="T6"/>
                <a:gd fmla="*/ 0 h 94" name="T7"/>
                <a:gd fmla="*/ 57 w 262" name="T8"/>
                <a:gd fmla="*/ 18 h 94" name="T9"/>
                <a:gd fmla="*/ 40 w 262" name="T10"/>
                <a:gd fmla="*/ 18 h 94" name="T11"/>
                <a:gd fmla="*/ 40 w 262" name="T12"/>
                <a:gd fmla="*/ 0 h 94" name="T13"/>
                <a:gd fmla="*/ 0 w 262" name="T14"/>
                <a:gd fmla="*/ 0 h 94" name="T15"/>
                <a:gd fmla="*/ 0 w 262" name="T16"/>
                <a:gd fmla="*/ 83 h 94" name="T17"/>
                <a:gd fmla="*/ 11 w 262" name="T18"/>
                <a:gd fmla="*/ 94 h 94" name="T19"/>
                <a:gd fmla="*/ 251 w 262" name="T20"/>
                <a:gd fmla="*/ 94 h 94" name="T21"/>
                <a:gd fmla="*/ 262 w 262" name="T22"/>
                <a:gd fmla="*/ 83 h 94" name="T23"/>
                <a:gd fmla="*/ 262 w 262" name="T24"/>
                <a:gd fmla="*/ 0 h 94" name="T25"/>
                <a:gd fmla="*/ 222 w 262" name="T26"/>
                <a:gd fmla="*/ 0 h 94" name="T27"/>
                <a:gd fmla="*/ 222 w 262" name="T28"/>
                <a:gd fmla="*/ 18 h 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4" w="262">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46" name="Freeform 365"/>
            <p:cNvSpPr/>
            <p:nvPr/>
          </p:nvSpPr>
          <p:spPr bwMode="auto">
            <a:xfrm>
              <a:off x="7339246" y="1552399"/>
              <a:ext cx="423150" cy="128060"/>
            </a:xfrm>
            <a:custGeom>
              <a:gdLst>
                <a:gd fmla="*/ 251 w 262" name="T0"/>
                <a:gd fmla="*/ 0 h 45" name="T1"/>
                <a:gd fmla="*/ 11 w 262" name="T2"/>
                <a:gd fmla="*/ 0 h 45" name="T3"/>
                <a:gd fmla="*/ 0 w 262" name="T4"/>
                <a:gd fmla="*/ 11 h 45" name="T5"/>
                <a:gd fmla="*/ 0 w 262" name="T6"/>
                <a:gd fmla="*/ 45 h 45" name="T7"/>
                <a:gd fmla="*/ 40 w 262" name="T8"/>
                <a:gd fmla="*/ 45 h 45" name="T9"/>
                <a:gd fmla="*/ 40 w 262" name="T10"/>
                <a:gd fmla="*/ 34 h 45" name="T11"/>
                <a:gd fmla="*/ 57 w 262" name="T12"/>
                <a:gd fmla="*/ 34 h 45" name="T13"/>
                <a:gd fmla="*/ 57 w 262" name="T14"/>
                <a:gd fmla="*/ 45 h 45" name="T15"/>
                <a:gd fmla="*/ 205 w 262" name="T16"/>
                <a:gd fmla="*/ 45 h 45" name="T17"/>
                <a:gd fmla="*/ 205 w 262" name="T18"/>
                <a:gd fmla="*/ 34 h 45" name="T19"/>
                <a:gd fmla="*/ 222 w 262" name="T20"/>
                <a:gd fmla="*/ 34 h 45" name="T21"/>
                <a:gd fmla="*/ 222 w 262" name="T22"/>
                <a:gd fmla="*/ 45 h 45" name="T23"/>
                <a:gd fmla="*/ 262 w 262" name="T24"/>
                <a:gd fmla="*/ 45 h 45" name="T25"/>
                <a:gd fmla="*/ 262 w 262" name="T26"/>
                <a:gd fmla="*/ 11 h 45" name="T27"/>
                <a:gd fmla="*/ 251 w 262"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262">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47" name="Freeform 366"/>
            <p:cNvSpPr/>
            <p:nvPr/>
          </p:nvSpPr>
          <p:spPr bwMode="auto">
            <a:xfrm>
              <a:off x="7443155" y="1487600"/>
              <a:ext cx="215332" cy="79403"/>
            </a:xfrm>
            <a:custGeom>
              <a:gdLst>
                <a:gd fmla="*/ 132 w 132" name="T0"/>
                <a:gd fmla="*/ 63 h 63" name="T1"/>
                <a:gd fmla="*/ 115 w 132" name="T2"/>
                <a:gd fmla="*/ 63 h 63" name="T3"/>
                <a:gd fmla="*/ 115 w 132" name="T4"/>
                <a:gd fmla="*/ 20 h 63" name="T5"/>
                <a:gd fmla="*/ 112 w 132" name="T6"/>
                <a:gd fmla="*/ 17 h 63" name="T7"/>
                <a:gd fmla="*/ 20 w 132" name="T8"/>
                <a:gd fmla="*/ 17 h 63" name="T9"/>
                <a:gd fmla="*/ 18 w 132" name="T10"/>
                <a:gd fmla="*/ 20 h 63" name="T11"/>
                <a:gd fmla="*/ 18 w 132" name="T12"/>
                <a:gd fmla="*/ 63 h 63" name="T13"/>
                <a:gd fmla="*/ 0 w 132" name="T14"/>
                <a:gd fmla="*/ 63 h 63" name="T15"/>
                <a:gd fmla="*/ 0 w 132" name="T16"/>
                <a:gd fmla="*/ 20 h 63" name="T17"/>
                <a:gd fmla="*/ 20 w 132" name="T18"/>
                <a:gd fmla="*/ 0 h 63" name="T19"/>
                <a:gd fmla="*/ 112 w 132" name="T20"/>
                <a:gd fmla="*/ 0 h 63" name="T21"/>
                <a:gd fmla="*/ 132 w 132" name="T22"/>
                <a:gd fmla="*/ 20 h 63" name="T23"/>
                <a:gd fmla="*/ 132 w 132" name="T24"/>
                <a:gd fmla="*/ 63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32">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48" name="组合 47"/>
          <p:cNvGrpSpPr/>
          <p:nvPr/>
        </p:nvGrpSpPr>
        <p:grpSpPr>
          <a:xfrm>
            <a:off x="2712918" y="4077072"/>
            <a:ext cx="1656477" cy="884885"/>
            <a:chOff x="2496894" y="3984275"/>
            <a:chExt cx="1656477" cy="884885"/>
          </a:xfrm>
        </p:grpSpPr>
        <p:grpSp>
          <p:nvGrpSpPr>
            <p:cNvPr id="49" name="组合 48"/>
            <p:cNvGrpSpPr/>
            <p:nvPr/>
          </p:nvGrpSpPr>
          <p:grpSpPr>
            <a:xfrm>
              <a:off x="2496894" y="4268381"/>
              <a:ext cx="153895" cy="316672"/>
              <a:chOff x="5300663" y="2555875"/>
              <a:chExt cx="165100" cy="339726"/>
            </a:xfrm>
          </p:grpSpPr>
          <p:sp>
            <p:nvSpPr>
              <p:cNvPr id="54"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55"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0" panose="020b0604020202020204" pitchFamily="34" typeface="Arial"/>
                  <a:ea typeface="+mn-ea"/>
                </a:endParaRPr>
              </a:p>
            </p:txBody>
          </p:sp>
        </p:grpSp>
        <p:grpSp>
          <p:nvGrpSpPr>
            <p:cNvPr id="50" name="组合 49"/>
            <p:cNvGrpSpPr/>
            <p:nvPr/>
          </p:nvGrpSpPr>
          <p:grpSpPr>
            <a:xfrm>
              <a:off x="2699205" y="3984275"/>
              <a:ext cx="1333743" cy="884885"/>
              <a:chOff x="4271689" y="1207551"/>
              <a:chExt cx="1333743" cy="884885"/>
            </a:xfrm>
          </p:grpSpPr>
          <p:sp>
            <p:nvSpPr>
              <p:cNvPr id="52" name="文本框 30"/>
              <p:cNvSpPr txBox="1"/>
              <p:nvPr/>
            </p:nvSpPr>
            <p:spPr>
              <a:xfrm>
                <a:off x="4283968"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53" name="文本框 31"/>
              <p:cNvSpPr txBox="1"/>
              <p:nvPr/>
            </p:nvSpPr>
            <p:spPr>
              <a:xfrm>
                <a:off x="4271689" y="1504967"/>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51"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grpSp>
        <p:nvGrpSpPr>
          <p:cNvPr id="56" name="组合 55"/>
          <p:cNvGrpSpPr/>
          <p:nvPr/>
        </p:nvGrpSpPr>
        <p:grpSpPr>
          <a:xfrm>
            <a:off x="4657427" y="3661216"/>
            <a:ext cx="1135936" cy="1135936"/>
            <a:chOff x="1677608" y="2996952"/>
            <a:chExt cx="1395643" cy="1395643"/>
          </a:xfrm>
        </p:grpSpPr>
        <p:sp>
          <p:nvSpPr>
            <p:cNvPr id="5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58"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59" name="组合 58"/>
          <p:cNvGrpSpPr/>
          <p:nvPr/>
        </p:nvGrpSpPr>
        <p:grpSpPr>
          <a:xfrm>
            <a:off x="5004081" y="4016619"/>
            <a:ext cx="448854" cy="457012"/>
            <a:chOff x="2000378" y="1974523"/>
            <a:chExt cx="576064" cy="586534"/>
          </a:xfrm>
        </p:grpSpPr>
        <p:sp>
          <p:nvSpPr>
            <p:cNvPr id="60" name="Freeform 562"/>
            <p:cNvSpPr>
              <a:spLocks noEditPoints="1"/>
            </p:cNvSpPr>
            <p:nvPr/>
          </p:nvSpPr>
          <p:spPr bwMode="auto">
            <a:xfrm>
              <a:off x="2000378" y="1974523"/>
              <a:ext cx="576064" cy="504844"/>
            </a:xfrm>
            <a:custGeom>
              <a:gdLst>
                <a:gd fmla="*/ 182 w 233" name="T0"/>
                <a:gd fmla="*/ 7 h 204" name="T1"/>
                <a:gd fmla="*/ 183 w 233" name="T2"/>
                <a:gd fmla="*/ 0 h 204" name="T3"/>
                <a:gd fmla="*/ 116 w 233" name="T4"/>
                <a:gd fmla="*/ 0 h 204" name="T5"/>
                <a:gd fmla="*/ 50 w 233" name="T6"/>
                <a:gd fmla="*/ 0 h 204" name="T7"/>
                <a:gd fmla="*/ 50 w 233" name="T8"/>
                <a:gd fmla="*/ 7 h 204" name="T9"/>
                <a:gd fmla="*/ 0 w 233" name="T10"/>
                <a:gd fmla="*/ 7 h 204" name="T11"/>
                <a:gd fmla="*/ 0 w 233" name="T12"/>
                <a:gd fmla="*/ 14 h 204" name="T13"/>
                <a:gd fmla="*/ 31 w 233" name="T14"/>
                <a:gd fmla="*/ 95 h 204" name="T15"/>
                <a:gd fmla="*/ 86 w 233" name="T16"/>
                <a:gd fmla="*/ 131 h 204" name="T17"/>
                <a:gd fmla="*/ 100 w 233" name="T18"/>
                <a:gd fmla="*/ 143 h 204" name="T19"/>
                <a:gd fmla="*/ 100 w 233" name="T20"/>
                <a:gd fmla="*/ 186 h 204" name="T21"/>
                <a:gd fmla="*/ 83 w 233" name="T22"/>
                <a:gd fmla="*/ 204 h 204" name="T23"/>
                <a:gd fmla="*/ 116 w 233" name="T24"/>
                <a:gd fmla="*/ 204 h 204" name="T25"/>
                <a:gd fmla="*/ 150 w 233" name="T26"/>
                <a:gd fmla="*/ 204 h 204" name="T27"/>
                <a:gd fmla="*/ 133 w 233" name="T28"/>
                <a:gd fmla="*/ 186 h 204" name="T29"/>
                <a:gd fmla="*/ 133 w 233" name="T30"/>
                <a:gd fmla="*/ 143 h 204" name="T31"/>
                <a:gd fmla="*/ 147 w 233" name="T32"/>
                <a:gd fmla="*/ 131 h 204" name="T33"/>
                <a:gd fmla="*/ 202 w 233" name="T34"/>
                <a:gd fmla="*/ 95 h 204" name="T35"/>
                <a:gd fmla="*/ 233 w 233" name="T36"/>
                <a:gd fmla="*/ 14 h 204" name="T37"/>
                <a:gd fmla="*/ 233 w 233" name="T38"/>
                <a:gd fmla="*/ 7 h 204" name="T39"/>
                <a:gd fmla="*/ 182 w 233" name="T40"/>
                <a:gd fmla="*/ 7 h 204" name="T41"/>
                <a:gd fmla="*/ 42 w 233" name="T42"/>
                <a:gd fmla="*/ 86 h 204" name="T43"/>
                <a:gd fmla="*/ 15 w 233" name="T44"/>
                <a:gd fmla="*/ 21 h 204" name="T45"/>
                <a:gd fmla="*/ 51 w 233" name="T46"/>
                <a:gd fmla="*/ 21 h 204" name="T47"/>
                <a:gd fmla="*/ 53 w 233" name="T48"/>
                <a:gd fmla="*/ 49 h 204" name="T49"/>
                <a:gd fmla="*/ 69 w 233" name="T50"/>
                <a:gd fmla="*/ 107 h 204" name="T51"/>
                <a:gd fmla="*/ 42 w 233" name="T52"/>
                <a:gd fmla="*/ 86 h 204" name="T53"/>
                <a:gd fmla="*/ 190 w 233" name="T54"/>
                <a:gd fmla="*/ 86 h 204" name="T55"/>
                <a:gd fmla="*/ 163 w 233" name="T56"/>
                <a:gd fmla="*/ 107 h 204" name="T57"/>
                <a:gd fmla="*/ 180 w 233" name="T58"/>
                <a:gd fmla="*/ 49 h 204" name="T59"/>
                <a:gd fmla="*/ 181 w 233" name="T60"/>
                <a:gd fmla="*/ 21 h 204" name="T61"/>
                <a:gd fmla="*/ 218 w 233" name="T62"/>
                <a:gd fmla="*/ 21 h 204" name="T63"/>
                <a:gd fmla="*/ 190 w 233" name="T64"/>
                <a:gd fmla="*/ 86 h 20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4" w="233">
                  <a:moveTo>
                    <a:pt x="182" y="7"/>
                  </a:moveTo>
                  <a:cubicBezTo>
                    <a:pt x="183" y="0"/>
                    <a:pt x="183" y="0"/>
                    <a:pt x="183" y="0"/>
                  </a:cubicBezTo>
                  <a:cubicBezTo>
                    <a:pt x="116" y="0"/>
                    <a:pt x="116" y="0"/>
                    <a:pt x="116" y="0"/>
                  </a:cubicBezTo>
                  <a:cubicBezTo>
                    <a:pt x="50" y="0"/>
                    <a:pt x="50" y="0"/>
                    <a:pt x="50" y="0"/>
                  </a:cubicBezTo>
                  <a:cubicBezTo>
                    <a:pt x="50" y="7"/>
                    <a:pt x="50" y="7"/>
                    <a:pt x="50" y="7"/>
                  </a:cubicBezTo>
                  <a:cubicBezTo>
                    <a:pt x="0" y="7"/>
                    <a:pt x="0" y="7"/>
                    <a:pt x="0" y="7"/>
                  </a:cubicBezTo>
                  <a:cubicBezTo>
                    <a:pt x="0" y="14"/>
                    <a:pt x="0" y="14"/>
                    <a:pt x="0" y="14"/>
                  </a:cubicBezTo>
                  <a:cubicBezTo>
                    <a:pt x="0" y="16"/>
                    <a:pt x="0" y="58"/>
                    <a:pt x="31" y="95"/>
                  </a:cubicBezTo>
                  <a:cubicBezTo>
                    <a:pt x="32" y="96"/>
                    <a:pt x="52" y="119"/>
                    <a:pt x="86" y="131"/>
                  </a:cubicBezTo>
                  <a:cubicBezTo>
                    <a:pt x="93" y="139"/>
                    <a:pt x="100" y="143"/>
                    <a:pt x="100" y="143"/>
                  </a:cubicBezTo>
                  <a:cubicBezTo>
                    <a:pt x="100" y="186"/>
                    <a:pt x="100" y="186"/>
                    <a:pt x="100" y="186"/>
                  </a:cubicBezTo>
                  <a:cubicBezTo>
                    <a:pt x="83" y="204"/>
                    <a:pt x="83" y="204"/>
                    <a:pt x="83" y="204"/>
                  </a:cubicBezTo>
                  <a:cubicBezTo>
                    <a:pt x="116" y="204"/>
                    <a:pt x="116" y="204"/>
                    <a:pt x="116" y="204"/>
                  </a:cubicBezTo>
                  <a:cubicBezTo>
                    <a:pt x="150" y="204"/>
                    <a:pt x="150" y="204"/>
                    <a:pt x="150" y="204"/>
                  </a:cubicBezTo>
                  <a:cubicBezTo>
                    <a:pt x="133" y="186"/>
                    <a:pt x="133" y="186"/>
                    <a:pt x="133" y="186"/>
                  </a:cubicBezTo>
                  <a:cubicBezTo>
                    <a:pt x="133" y="143"/>
                    <a:pt x="133" y="143"/>
                    <a:pt x="133" y="143"/>
                  </a:cubicBezTo>
                  <a:cubicBezTo>
                    <a:pt x="133" y="143"/>
                    <a:pt x="139" y="139"/>
                    <a:pt x="147" y="131"/>
                  </a:cubicBezTo>
                  <a:cubicBezTo>
                    <a:pt x="181" y="119"/>
                    <a:pt x="201" y="96"/>
                    <a:pt x="202" y="95"/>
                  </a:cubicBezTo>
                  <a:cubicBezTo>
                    <a:pt x="233" y="58"/>
                    <a:pt x="233" y="16"/>
                    <a:pt x="233" y="14"/>
                  </a:cubicBezTo>
                  <a:cubicBezTo>
                    <a:pt x="233" y="7"/>
                    <a:pt x="233" y="7"/>
                    <a:pt x="233" y="7"/>
                  </a:cubicBezTo>
                  <a:lnTo>
                    <a:pt x="182" y="7"/>
                  </a:lnTo>
                  <a:close/>
                  <a:moveTo>
                    <a:pt x="42" y="86"/>
                  </a:moveTo>
                  <a:cubicBezTo>
                    <a:pt x="22" y="61"/>
                    <a:pt x="16" y="34"/>
                    <a:pt x="15" y="21"/>
                  </a:cubicBezTo>
                  <a:cubicBezTo>
                    <a:pt x="51" y="21"/>
                    <a:pt x="51" y="21"/>
                    <a:pt x="51" y="21"/>
                  </a:cubicBezTo>
                  <a:cubicBezTo>
                    <a:pt x="53" y="49"/>
                    <a:pt x="53" y="49"/>
                    <a:pt x="53" y="49"/>
                  </a:cubicBezTo>
                  <a:cubicBezTo>
                    <a:pt x="55" y="74"/>
                    <a:pt x="62" y="93"/>
                    <a:pt x="69" y="107"/>
                  </a:cubicBezTo>
                  <a:cubicBezTo>
                    <a:pt x="52" y="97"/>
                    <a:pt x="43" y="86"/>
                    <a:pt x="42" y="86"/>
                  </a:cubicBezTo>
                  <a:close/>
                  <a:moveTo>
                    <a:pt x="190" y="86"/>
                  </a:moveTo>
                  <a:cubicBezTo>
                    <a:pt x="190" y="86"/>
                    <a:pt x="180" y="97"/>
                    <a:pt x="163" y="107"/>
                  </a:cubicBezTo>
                  <a:cubicBezTo>
                    <a:pt x="171" y="93"/>
                    <a:pt x="178" y="74"/>
                    <a:pt x="180" y="49"/>
                  </a:cubicBezTo>
                  <a:cubicBezTo>
                    <a:pt x="181" y="21"/>
                    <a:pt x="181" y="21"/>
                    <a:pt x="181" y="21"/>
                  </a:cubicBezTo>
                  <a:cubicBezTo>
                    <a:pt x="218" y="21"/>
                    <a:pt x="218" y="21"/>
                    <a:pt x="218" y="21"/>
                  </a:cubicBezTo>
                  <a:cubicBezTo>
                    <a:pt x="216" y="34"/>
                    <a:pt x="211" y="61"/>
                    <a:pt x="190" y="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1" name="Freeform 563"/>
            <p:cNvSpPr/>
            <p:nvPr/>
          </p:nvSpPr>
          <p:spPr bwMode="auto">
            <a:xfrm>
              <a:off x="2129730" y="2488785"/>
              <a:ext cx="317360" cy="72272"/>
            </a:xfrm>
            <a:custGeom>
              <a:gdLst>
                <a:gd fmla="*/ 0 w 303" name="T0"/>
                <a:gd fmla="*/ 0 h 69" name="T1"/>
                <a:gd fmla="*/ 0 w 303" name="T2"/>
                <a:gd fmla="*/ 69 h 69" name="T3"/>
                <a:gd fmla="*/ 152 w 303" name="T4"/>
                <a:gd fmla="*/ 69 h 69" name="T5"/>
                <a:gd fmla="*/ 303 w 303" name="T6"/>
                <a:gd fmla="*/ 69 h 69" name="T7"/>
                <a:gd fmla="*/ 303 w 303" name="T8"/>
                <a:gd fmla="*/ 0 h 69" name="T9"/>
                <a:gd fmla="*/ 152 w 303" name="T10"/>
                <a:gd fmla="*/ 0 h 69" name="T11"/>
                <a:gd fmla="*/ 0 w 303" name="T12"/>
                <a:gd fmla="*/ 0 h 69" name="T13"/>
              </a:gdLst>
              <a:cxnLst>
                <a:cxn ang="0">
                  <a:pos x="T0" y="T1"/>
                </a:cxn>
                <a:cxn ang="0">
                  <a:pos x="T2" y="T3"/>
                </a:cxn>
                <a:cxn ang="0">
                  <a:pos x="T4" y="T5"/>
                </a:cxn>
                <a:cxn ang="0">
                  <a:pos x="T6" y="T7"/>
                </a:cxn>
                <a:cxn ang="0">
                  <a:pos x="T8" y="T9"/>
                </a:cxn>
                <a:cxn ang="0">
                  <a:pos x="T10" y="T11"/>
                </a:cxn>
                <a:cxn ang="0">
                  <a:pos x="T12" y="T13"/>
                </a:cxn>
              </a:cxnLst>
              <a:rect b="b" l="0" r="r" t="0"/>
              <a:pathLst>
                <a:path h="69" w="303">
                  <a:moveTo>
                    <a:pt x="0" y="0"/>
                  </a:moveTo>
                  <a:lnTo>
                    <a:pt x="0" y="69"/>
                  </a:lnTo>
                  <a:lnTo>
                    <a:pt x="152" y="69"/>
                  </a:lnTo>
                  <a:lnTo>
                    <a:pt x="303" y="69"/>
                  </a:lnTo>
                  <a:lnTo>
                    <a:pt x="303" y="0"/>
                  </a:lnTo>
                  <a:lnTo>
                    <a:pt x="152" y="0"/>
                  </a:lnTo>
                  <a:lnTo>
                    <a:pt x="0" y="0"/>
                  </a:lnTo>
                  <a:close/>
                </a:path>
              </a:pathLst>
            </a:custGeom>
            <a:solidFill>
              <a:schemeClr val="bg1"/>
            </a:solidFill>
            <a:ln>
              <a:noFill/>
            </a:ln>
          </p:spPr>
          <p:txBody>
            <a:bodyPr anchor="t" anchorCtr="0" bIns="45720" compatLnSpc="1" lIns="91440" numCol="1" rIns="91440" tIns="45720" vert="horz" wrap="square"/>
            <a:lstStyle/>
            <a:p>
              <a:endParaRPr altLang="en-US" lang="zh-CN" sz="2400"/>
            </a:p>
          </p:txBody>
        </p:sp>
      </p:grpSp>
      <p:grpSp>
        <p:nvGrpSpPr>
          <p:cNvPr id="62" name="组合 61"/>
          <p:cNvGrpSpPr/>
          <p:nvPr/>
        </p:nvGrpSpPr>
        <p:grpSpPr>
          <a:xfrm>
            <a:off x="4297387" y="4992387"/>
            <a:ext cx="1656477" cy="884885"/>
            <a:chOff x="2496894" y="3984275"/>
            <a:chExt cx="1656477" cy="884885"/>
          </a:xfrm>
        </p:grpSpPr>
        <p:grpSp>
          <p:nvGrpSpPr>
            <p:cNvPr id="63" name="组合 62"/>
            <p:cNvGrpSpPr/>
            <p:nvPr/>
          </p:nvGrpSpPr>
          <p:grpSpPr>
            <a:xfrm>
              <a:off x="2496894" y="4268381"/>
              <a:ext cx="153895" cy="316672"/>
              <a:chOff x="5300663" y="2555875"/>
              <a:chExt cx="165100" cy="339726"/>
            </a:xfrm>
          </p:grpSpPr>
          <p:sp>
            <p:nvSpPr>
              <p:cNvPr id="68"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69"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grpSp>
        <p:grpSp>
          <p:nvGrpSpPr>
            <p:cNvPr id="64" name="组合 63"/>
            <p:cNvGrpSpPr/>
            <p:nvPr/>
          </p:nvGrpSpPr>
          <p:grpSpPr>
            <a:xfrm>
              <a:off x="2699205" y="3984275"/>
              <a:ext cx="1333743" cy="884885"/>
              <a:chOff x="4271689" y="1207551"/>
              <a:chExt cx="1333743" cy="884885"/>
            </a:xfrm>
          </p:grpSpPr>
          <p:sp>
            <p:nvSpPr>
              <p:cNvPr id="66" name="文本框 30"/>
              <p:cNvSpPr txBox="1"/>
              <p:nvPr/>
            </p:nvSpPr>
            <p:spPr>
              <a:xfrm>
                <a:off x="4283968"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67" name="文本框 31"/>
              <p:cNvSpPr txBox="1"/>
              <p:nvPr/>
            </p:nvSpPr>
            <p:spPr>
              <a:xfrm>
                <a:off x="4271689" y="1504968"/>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65"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grpSp>
        <p:nvGrpSpPr>
          <p:cNvPr id="70" name="组合 69"/>
          <p:cNvGrpSpPr/>
          <p:nvPr/>
        </p:nvGrpSpPr>
        <p:grpSpPr>
          <a:xfrm>
            <a:off x="6401518" y="3645024"/>
            <a:ext cx="1135936" cy="1135936"/>
            <a:chOff x="1677608" y="2996952"/>
            <a:chExt cx="1395643" cy="1395643"/>
          </a:xfrm>
        </p:grpSpPr>
        <p:sp>
          <p:nvSpPr>
            <p:cNvPr id="71"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72" name="Oval 29"/>
            <p:cNvSpPr>
              <a:spLocks noChangeAspect="1"/>
            </p:cNvSpPr>
            <p:nvPr/>
          </p:nvSpPr>
          <p:spPr>
            <a:xfrm>
              <a:off x="1850114" y="3169458"/>
              <a:ext cx="1050630" cy="1050630"/>
            </a:xfrm>
            <a:prstGeom prst="ellipse">
              <a:avLst/>
            </a:prstGeom>
            <a:solidFill>
              <a:srgbClr val="C00000"/>
            </a:solidFill>
            <a:ln w="120650">
              <a:gradFill flip="none" rotWithShape="1">
                <a:gsLst>
                  <a:gs pos="0">
                    <a:schemeClr val="bg1">
                      <a:lumMod val="78000"/>
                    </a:schemeClr>
                  </a:gs>
                  <a:gs pos="100000">
                    <a:schemeClr val="bg1">
                      <a:lumMod val="98000"/>
                    </a:schemeClr>
                  </a:gs>
                </a:gsLst>
                <a:lin ang="5400000" scaled="1"/>
              </a:grad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sp>
        <p:nvSpPr>
          <p:cNvPr id="73" name="Freeform 133"/>
          <p:cNvSpPr/>
          <p:nvPr/>
        </p:nvSpPr>
        <p:spPr bwMode="auto">
          <a:xfrm>
            <a:off x="6699275" y="3966740"/>
            <a:ext cx="546648" cy="492503"/>
          </a:xfrm>
          <a:custGeom>
            <a:gdLst>
              <a:gd fmla="*/ 442 w 525" name="T0"/>
              <a:gd fmla="*/ 185 h 473" name="T1"/>
              <a:gd fmla="*/ 442 w 525" name="T2"/>
              <a:gd fmla="*/ 40 h 473" name="T3"/>
              <a:gd fmla="*/ 343 w 525" name="T4"/>
              <a:gd fmla="*/ 40 h 473" name="T5"/>
              <a:gd fmla="*/ 343 w 525" name="T6"/>
              <a:gd fmla="*/ 83 h 473" name="T7"/>
              <a:gd fmla="*/ 262 w 525" name="T8"/>
              <a:gd fmla="*/ 0 h 473" name="T9"/>
              <a:gd fmla="*/ 0 w 525" name="T10"/>
              <a:gd fmla="*/ 267 h 473" name="T11"/>
              <a:gd fmla="*/ 59 w 525" name="T12"/>
              <a:gd fmla="*/ 267 h 473" name="T13"/>
              <a:gd fmla="*/ 59 w 525" name="T14"/>
              <a:gd fmla="*/ 473 h 473" name="T15"/>
              <a:gd fmla="*/ 165 w 525" name="T16"/>
              <a:gd fmla="*/ 473 h 473" name="T17"/>
              <a:gd fmla="*/ 165 w 525" name="T18"/>
              <a:gd fmla="*/ 326 h 473" name="T19"/>
              <a:gd fmla="*/ 359 w 525" name="T20"/>
              <a:gd fmla="*/ 326 h 473" name="T21"/>
              <a:gd fmla="*/ 359 w 525" name="T22"/>
              <a:gd fmla="*/ 473 h 473" name="T23"/>
              <a:gd fmla="*/ 466 w 525" name="T24"/>
              <a:gd fmla="*/ 473 h 473" name="T25"/>
              <a:gd fmla="*/ 466 w 525" name="T26"/>
              <a:gd fmla="*/ 267 h 473" name="T27"/>
              <a:gd fmla="*/ 525 w 525" name="T28"/>
              <a:gd fmla="*/ 267 h 473" name="T29"/>
              <a:gd fmla="*/ 442 w 525" name="T30"/>
              <a:gd fmla="*/ 185 h 47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2" w="525">
                <a:moveTo>
                  <a:pt x="442" y="185"/>
                </a:moveTo>
                <a:lnTo>
                  <a:pt x="442" y="40"/>
                </a:lnTo>
                <a:lnTo>
                  <a:pt x="343" y="40"/>
                </a:lnTo>
                <a:lnTo>
                  <a:pt x="343" y="83"/>
                </a:lnTo>
                <a:lnTo>
                  <a:pt x="262" y="0"/>
                </a:lnTo>
                <a:lnTo>
                  <a:pt x="0" y="267"/>
                </a:lnTo>
                <a:lnTo>
                  <a:pt x="59" y="267"/>
                </a:lnTo>
                <a:lnTo>
                  <a:pt x="59" y="473"/>
                </a:lnTo>
                <a:lnTo>
                  <a:pt x="165" y="473"/>
                </a:lnTo>
                <a:lnTo>
                  <a:pt x="165" y="326"/>
                </a:lnTo>
                <a:lnTo>
                  <a:pt x="359" y="326"/>
                </a:lnTo>
                <a:lnTo>
                  <a:pt x="359" y="473"/>
                </a:lnTo>
                <a:lnTo>
                  <a:pt x="466" y="473"/>
                </a:lnTo>
                <a:lnTo>
                  <a:pt x="466" y="267"/>
                </a:lnTo>
                <a:lnTo>
                  <a:pt x="525" y="267"/>
                </a:lnTo>
                <a:lnTo>
                  <a:pt x="442" y="185"/>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nvGrpSpPr>
          <p:cNvPr id="74" name="组合 73"/>
          <p:cNvGrpSpPr/>
          <p:nvPr/>
        </p:nvGrpSpPr>
        <p:grpSpPr>
          <a:xfrm>
            <a:off x="6169302" y="4992387"/>
            <a:ext cx="1656477" cy="884885"/>
            <a:chOff x="2496894" y="3984275"/>
            <a:chExt cx="1656477" cy="884885"/>
          </a:xfrm>
        </p:grpSpPr>
        <p:grpSp>
          <p:nvGrpSpPr>
            <p:cNvPr id="75" name="组合 74"/>
            <p:cNvGrpSpPr/>
            <p:nvPr/>
          </p:nvGrpSpPr>
          <p:grpSpPr>
            <a:xfrm>
              <a:off x="2496894" y="4268381"/>
              <a:ext cx="153895" cy="316672"/>
              <a:chOff x="5300663" y="2555875"/>
              <a:chExt cx="165100" cy="339726"/>
            </a:xfrm>
          </p:grpSpPr>
          <p:sp>
            <p:nvSpPr>
              <p:cNvPr id="80"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81"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grpSp>
        <p:grpSp>
          <p:nvGrpSpPr>
            <p:cNvPr id="76" name="组合 75"/>
            <p:cNvGrpSpPr/>
            <p:nvPr/>
          </p:nvGrpSpPr>
          <p:grpSpPr>
            <a:xfrm>
              <a:off x="2699205" y="3984275"/>
              <a:ext cx="1333743" cy="884885"/>
              <a:chOff x="4271689" y="1207551"/>
              <a:chExt cx="1333743" cy="884885"/>
            </a:xfrm>
          </p:grpSpPr>
          <p:sp>
            <p:nvSpPr>
              <p:cNvPr id="78" name="文本框 30"/>
              <p:cNvSpPr txBox="1"/>
              <p:nvPr/>
            </p:nvSpPr>
            <p:spPr>
              <a:xfrm>
                <a:off x="4283969"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79" name="文本框 31"/>
              <p:cNvSpPr txBox="1"/>
              <p:nvPr/>
            </p:nvSpPr>
            <p:spPr>
              <a:xfrm>
                <a:off x="4271689" y="1504968"/>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77"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grpSp>
        <p:nvGrpSpPr>
          <p:cNvPr id="82" name="组合 81"/>
          <p:cNvGrpSpPr/>
          <p:nvPr/>
        </p:nvGrpSpPr>
        <p:grpSpPr>
          <a:xfrm>
            <a:off x="8113811" y="2708920"/>
            <a:ext cx="1135936" cy="1135936"/>
            <a:chOff x="1677608" y="2996952"/>
            <a:chExt cx="1395643" cy="1395643"/>
          </a:xfrm>
        </p:grpSpPr>
        <p:sp>
          <p:nvSpPr>
            <p:cNvPr id="8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gradFill>
            <a:ln>
              <a:noFill/>
            </a:ln>
            <a:effectLst>
              <a:outerShdw algn="t" blurRad="317500" dir="5400000" dist="1143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400">
                <a:solidFill>
                  <a:prstClr val="white"/>
                </a:solidFill>
              </a:endParaRPr>
            </a:p>
          </p:txBody>
        </p:sp>
        <p:sp>
          <p:nvSpPr>
            <p:cNvPr id="84" name="Oval 29"/>
            <p:cNvSpPr>
              <a:spLocks noChangeAspect="1"/>
            </p:cNvSpPr>
            <p:nvPr/>
          </p:nvSpPr>
          <p:spPr>
            <a:xfrm>
              <a:off x="1850114" y="3169458"/>
              <a:ext cx="1050630" cy="1050630"/>
            </a:xfrm>
            <a:prstGeom prst="ellipse">
              <a:avLst/>
            </a:prstGeom>
            <a:solidFill>
              <a:srgbClr val="C00000"/>
            </a:solidFill>
            <a:ln w="120650">
              <a:noFill/>
            </a:ln>
            <a:effectLst>
              <a:innerShdw blurRad="330200" dir="16200000" dist="1143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2800">
                  <a:solidFill>
                    <a:prstClr val="white"/>
                  </a:solidFill>
                  <a:effectLst>
                    <a:outerShdw algn="tl" blurRad="38100" dir="2700000" dist="38100">
                      <a:srgbClr val="000000">
                        <a:alpha val="43137"/>
                      </a:srgbClr>
                    </a:outerShdw>
                  </a:effectLst>
                  <a:latin charset="0" pitchFamily="50" typeface="DIN-BoldItalic"/>
                </a:rPr>
                <a:t></a:t>
              </a:r>
            </a:p>
          </p:txBody>
        </p:sp>
      </p:grpSp>
      <p:grpSp>
        <p:nvGrpSpPr>
          <p:cNvPr id="85" name="组合 84"/>
          <p:cNvGrpSpPr/>
          <p:nvPr/>
        </p:nvGrpSpPr>
        <p:grpSpPr>
          <a:xfrm>
            <a:off x="8470204" y="3085702"/>
            <a:ext cx="423150" cy="390158"/>
            <a:chOff x="7339246" y="1487600"/>
            <a:chExt cx="423150" cy="390158"/>
          </a:xfrm>
        </p:grpSpPr>
        <p:sp>
          <p:nvSpPr>
            <p:cNvPr id="86" name="Freeform 364"/>
            <p:cNvSpPr/>
            <p:nvPr/>
          </p:nvSpPr>
          <p:spPr bwMode="auto">
            <a:xfrm>
              <a:off x="7339246" y="1689008"/>
              <a:ext cx="423150" cy="188750"/>
            </a:xfrm>
            <a:custGeom>
              <a:gdLst>
                <a:gd fmla="*/ 222 w 262" name="T0"/>
                <a:gd fmla="*/ 18 h 94" name="T1"/>
                <a:gd fmla="*/ 205 w 262" name="T2"/>
                <a:gd fmla="*/ 18 h 94" name="T3"/>
                <a:gd fmla="*/ 205 w 262" name="T4"/>
                <a:gd fmla="*/ 0 h 94" name="T5"/>
                <a:gd fmla="*/ 57 w 262" name="T6"/>
                <a:gd fmla="*/ 0 h 94" name="T7"/>
                <a:gd fmla="*/ 57 w 262" name="T8"/>
                <a:gd fmla="*/ 18 h 94" name="T9"/>
                <a:gd fmla="*/ 40 w 262" name="T10"/>
                <a:gd fmla="*/ 18 h 94" name="T11"/>
                <a:gd fmla="*/ 40 w 262" name="T12"/>
                <a:gd fmla="*/ 0 h 94" name="T13"/>
                <a:gd fmla="*/ 0 w 262" name="T14"/>
                <a:gd fmla="*/ 0 h 94" name="T15"/>
                <a:gd fmla="*/ 0 w 262" name="T16"/>
                <a:gd fmla="*/ 83 h 94" name="T17"/>
                <a:gd fmla="*/ 11 w 262" name="T18"/>
                <a:gd fmla="*/ 94 h 94" name="T19"/>
                <a:gd fmla="*/ 251 w 262" name="T20"/>
                <a:gd fmla="*/ 94 h 94" name="T21"/>
                <a:gd fmla="*/ 262 w 262" name="T22"/>
                <a:gd fmla="*/ 83 h 94" name="T23"/>
                <a:gd fmla="*/ 262 w 262" name="T24"/>
                <a:gd fmla="*/ 0 h 94" name="T25"/>
                <a:gd fmla="*/ 222 w 262" name="T26"/>
                <a:gd fmla="*/ 0 h 94" name="T27"/>
                <a:gd fmla="*/ 222 w 262" name="T28"/>
                <a:gd fmla="*/ 18 h 9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4" w="262">
                  <a:moveTo>
                    <a:pt x="222" y="18"/>
                  </a:moveTo>
                  <a:cubicBezTo>
                    <a:pt x="205" y="18"/>
                    <a:pt x="205" y="18"/>
                    <a:pt x="205" y="18"/>
                  </a:cubicBezTo>
                  <a:cubicBezTo>
                    <a:pt x="205" y="0"/>
                    <a:pt x="205" y="0"/>
                    <a:pt x="205" y="0"/>
                  </a:cubicBezTo>
                  <a:cubicBezTo>
                    <a:pt x="57" y="0"/>
                    <a:pt x="57" y="0"/>
                    <a:pt x="57" y="0"/>
                  </a:cubicBezTo>
                  <a:cubicBezTo>
                    <a:pt x="57" y="18"/>
                    <a:pt x="57" y="18"/>
                    <a:pt x="57" y="18"/>
                  </a:cubicBezTo>
                  <a:cubicBezTo>
                    <a:pt x="40" y="18"/>
                    <a:pt x="40" y="18"/>
                    <a:pt x="40" y="18"/>
                  </a:cubicBezTo>
                  <a:cubicBezTo>
                    <a:pt x="40" y="0"/>
                    <a:pt x="40" y="0"/>
                    <a:pt x="40" y="0"/>
                  </a:cubicBezTo>
                  <a:cubicBezTo>
                    <a:pt x="0" y="0"/>
                    <a:pt x="0" y="0"/>
                    <a:pt x="0" y="0"/>
                  </a:cubicBezTo>
                  <a:cubicBezTo>
                    <a:pt x="0" y="83"/>
                    <a:pt x="0" y="83"/>
                    <a:pt x="0" y="83"/>
                  </a:cubicBezTo>
                  <a:cubicBezTo>
                    <a:pt x="0" y="89"/>
                    <a:pt x="5" y="94"/>
                    <a:pt x="11" y="94"/>
                  </a:cubicBezTo>
                  <a:cubicBezTo>
                    <a:pt x="251" y="94"/>
                    <a:pt x="251" y="94"/>
                    <a:pt x="251" y="94"/>
                  </a:cubicBezTo>
                  <a:cubicBezTo>
                    <a:pt x="258" y="94"/>
                    <a:pt x="262" y="89"/>
                    <a:pt x="262" y="83"/>
                  </a:cubicBezTo>
                  <a:cubicBezTo>
                    <a:pt x="262" y="0"/>
                    <a:pt x="262" y="0"/>
                    <a:pt x="262" y="0"/>
                  </a:cubicBezTo>
                  <a:cubicBezTo>
                    <a:pt x="222" y="0"/>
                    <a:pt x="222" y="0"/>
                    <a:pt x="222" y="0"/>
                  </a:cubicBezTo>
                  <a:lnTo>
                    <a:pt x="222" y="18"/>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7" name="Freeform 365"/>
            <p:cNvSpPr/>
            <p:nvPr/>
          </p:nvSpPr>
          <p:spPr bwMode="auto">
            <a:xfrm>
              <a:off x="7339246" y="1552399"/>
              <a:ext cx="423150" cy="230984"/>
            </a:xfrm>
            <a:custGeom>
              <a:gdLst>
                <a:gd fmla="*/ 251 w 262" name="T0"/>
                <a:gd fmla="*/ 0 h 45" name="T1"/>
                <a:gd fmla="*/ 11 w 262" name="T2"/>
                <a:gd fmla="*/ 0 h 45" name="T3"/>
                <a:gd fmla="*/ 0 w 262" name="T4"/>
                <a:gd fmla="*/ 11 h 45" name="T5"/>
                <a:gd fmla="*/ 0 w 262" name="T6"/>
                <a:gd fmla="*/ 45 h 45" name="T7"/>
                <a:gd fmla="*/ 40 w 262" name="T8"/>
                <a:gd fmla="*/ 45 h 45" name="T9"/>
                <a:gd fmla="*/ 40 w 262" name="T10"/>
                <a:gd fmla="*/ 34 h 45" name="T11"/>
                <a:gd fmla="*/ 57 w 262" name="T12"/>
                <a:gd fmla="*/ 34 h 45" name="T13"/>
                <a:gd fmla="*/ 57 w 262" name="T14"/>
                <a:gd fmla="*/ 45 h 45" name="T15"/>
                <a:gd fmla="*/ 205 w 262" name="T16"/>
                <a:gd fmla="*/ 45 h 45" name="T17"/>
                <a:gd fmla="*/ 205 w 262" name="T18"/>
                <a:gd fmla="*/ 34 h 45" name="T19"/>
                <a:gd fmla="*/ 222 w 262" name="T20"/>
                <a:gd fmla="*/ 34 h 45" name="T21"/>
                <a:gd fmla="*/ 222 w 262" name="T22"/>
                <a:gd fmla="*/ 45 h 45" name="T23"/>
                <a:gd fmla="*/ 262 w 262" name="T24"/>
                <a:gd fmla="*/ 45 h 45" name="T25"/>
                <a:gd fmla="*/ 262 w 262" name="T26"/>
                <a:gd fmla="*/ 11 h 45" name="T27"/>
                <a:gd fmla="*/ 251 w 262"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262">
                  <a:moveTo>
                    <a:pt x="251" y="0"/>
                  </a:moveTo>
                  <a:cubicBezTo>
                    <a:pt x="11" y="0"/>
                    <a:pt x="11" y="0"/>
                    <a:pt x="11" y="0"/>
                  </a:cubicBezTo>
                  <a:cubicBezTo>
                    <a:pt x="5" y="0"/>
                    <a:pt x="0" y="5"/>
                    <a:pt x="0" y="11"/>
                  </a:cubicBezTo>
                  <a:cubicBezTo>
                    <a:pt x="0" y="45"/>
                    <a:pt x="0" y="45"/>
                    <a:pt x="0" y="45"/>
                  </a:cubicBezTo>
                  <a:cubicBezTo>
                    <a:pt x="40" y="45"/>
                    <a:pt x="40" y="45"/>
                    <a:pt x="40" y="45"/>
                  </a:cubicBezTo>
                  <a:cubicBezTo>
                    <a:pt x="40" y="34"/>
                    <a:pt x="40" y="34"/>
                    <a:pt x="40" y="34"/>
                  </a:cubicBezTo>
                  <a:cubicBezTo>
                    <a:pt x="57" y="34"/>
                    <a:pt x="57" y="34"/>
                    <a:pt x="57" y="34"/>
                  </a:cubicBezTo>
                  <a:cubicBezTo>
                    <a:pt x="57" y="45"/>
                    <a:pt x="57" y="45"/>
                    <a:pt x="57" y="45"/>
                  </a:cubicBezTo>
                  <a:cubicBezTo>
                    <a:pt x="205" y="45"/>
                    <a:pt x="205" y="45"/>
                    <a:pt x="205" y="45"/>
                  </a:cubicBezTo>
                  <a:cubicBezTo>
                    <a:pt x="205" y="34"/>
                    <a:pt x="205" y="34"/>
                    <a:pt x="205" y="34"/>
                  </a:cubicBezTo>
                  <a:cubicBezTo>
                    <a:pt x="222" y="34"/>
                    <a:pt x="222" y="34"/>
                    <a:pt x="222" y="34"/>
                  </a:cubicBezTo>
                  <a:cubicBezTo>
                    <a:pt x="222" y="45"/>
                    <a:pt x="222" y="45"/>
                    <a:pt x="222" y="45"/>
                  </a:cubicBezTo>
                  <a:cubicBezTo>
                    <a:pt x="262" y="45"/>
                    <a:pt x="262" y="45"/>
                    <a:pt x="262" y="45"/>
                  </a:cubicBezTo>
                  <a:cubicBezTo>
                    <a:pt x="262" y="11"/>
                    <a:pt x="262" y="11"/>
                    <a:pt x="262" y="11"/>
                  </a:cubicBezTo>
                  <a:cubicBezTo>
                    <a:pt x="262" y="5"/>
                    <a:pt x="258" y="0"/>
                    <a:pt x="251" y="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88" name="Freeform 366"/>
            <p:cNvSpPr/>
            <p:nvPr/>
          </p:nvSpPr>
          <p:spPr bwMode="auto">
            <a:xfrm>
              <a:off x="7443155" y="1487600"/>
              <a:ext cx="215332" cy="79403"/>
            </a:xfrm>
            <a:custGeom>
              <a:gdLst>
                <a:gd fmla="*/ 132 w 132" name="T0"/>
                <a:gd fmla="*/ 63 h 63" name="T1"/>
                <a:gd fmla="*/ 115 w 132" name="T2"/>
                <a:gd fmla="*/ 63 h 63" name="T3"/>
                <a:gd fmla="*/ 115 w 132" name="T4"/>
                <a:gd fmla="*/ 20 h 63" name="T5"/>
                <a:gd fmla="*/ 112 w 132" name="T6"/>
                <a:gd fmla="*/ 17 h 63" name="T7"/>
                <a:gd fmla="*/ 20 w 132" name="T8"/>
                <a:gd fmla="*/ 17 h 63" name="T9"/>
                <a:gd fmla="*/ 18 w 132" name="T10"/>
                <a:gd fmla="*/ 20 h 63" name="T11"/>
                <a:gd fmla="*/ 18 w 132" name="T12"/>
                <a:gd fmla="*/ 63 h 63" name="T13"/>
                <a:gd fmla="*/ 0 w 132" name="T14"/>
                <a:gd fmla="*/ 63 h 63" name="T15"/>
                <a:gd fmla="*/ 0 w 132" name="T16"/>
                <a:gd fmla="*/ 20 h 63" name="T17"/>
                <a:gd fmla="*/ 20 w 132" name="T18"/>
                <a:gd fmla="*/ 0 h 63" name="T19"/>
                <a:gd fmla="*/ 112 w 132" name="T20"/>
                <a:gd fmla="*/ 0 h 63" name="T21"/>
                <a:gd fmla="*/ 132 w 132" name="T22"/>
                <a:gd fmla="*/ 20 h 63" name="T23"/>
                <a:gd fmla="*/ 132 w 132" name="T24"/>
                <a:gd fmla="*/ 63 h 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2" w="132">
                  <a:moveTo>
                    <a:pt x="132" y="63"/>
                  </a:moveTo>
                  <a:cubicBezTo>
                    <a:pt x="115" y="63"/>
                    <a:pt x="115" y="63"/>
                    <a:pt x="115" y="63"/>
                  </a:cubicBezTo>
                  <a:cubicBezTo>
                    <a:pt x="115" y="20"/>
                    <a:pt x="115" y="20"/>
                    <a:pt x="115" y="20"/>
                  </a:cubicBezTo>
                  <a:cubicBezTo>
                    <a:pt x="115" y="18"/>
                    <a:pt x="114" y="17"/>
                    <a:pt x="112" y="17"/>
                  </a:cubicBezTo>
                  <a:cubicBezTo>
                    <a:pt x="20" y="17"/>
                    <a:pt x="20" y="17"/>
                    <a:pt x="20" y="17"/>
                  </a:cubicBezTo>
                  <a:cubicBezTo>
                    <a:pt x="19" y="17"/>
                    <a:pt x="18" y="18"/>
                    <a:pt x="18" y="20"/>
                  </a:cubicBezTo>
                  <a:cubicBezTo>
                    <a:pt x="18" y="63"/>
                    <a:pt x="18" y="63"/>
                    <a:pt x="18" y="63"/>
                  </a:cubicBezTo>
                  <a:cubicBezTo>
                    <a:pt x="0" y="63"/>
                    <a:pt x="0" y="63"/>
                    <a:pt x="0" y="63"/>
                  </a:cubicBezTo>
                  <a:cubicBezTo>
                    <a:pt x="0" y="20"/>
                    <a:pt x="0" y="20"/>
                    <a:pt x="0" y="20"/>
                  </a:cubicBezTo>
                  <a:cubicBezTo>
                    <a:pt x="0" y="9"/>
                    <a:pt x="9" y="0"/>
                    <a:pt x="20" y="0"/>
                  </a:cubicBezTo>
                  <a:cubicBezTo>
                    <a:pt x="112" y="0"/>
                    <a:pt x="112" y="0"/>
                    <a:pt x="112" y="0"/>
                  </a:cubicBezTo>
                  <a:cubicBezTo>
                    <a:pt x="123" y="0"/>
                    <a:pt x="132" y="9"/>
                    <a:pt x="132" y="20"/>
                  </a:cubicBezTo>
                  <a:lnTo>
                    <a:pt x="132" y="6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grpSp>
        <p:nvGrpSpPr>
          <p:cNvPr id="89" name="组合 88"/>
          <p:cNvGrpSpPr/>
          <p:nvPr/>
        </p:nvGrpSpPr>
        <p:grpSpPr>
          <a:xfrm>
            <a:off x="7825486" y="4077072"/>
            <a:ext cx="1656477" cy="906814"/>
            <a:chOff x="2496894" y="3984275"/>
            <a:chExt cx="1656477" cy="906814"/>
          </a:xfrm>
        </p:grpSpPr>
        <p:grpSp>
          <p:nvGrpSpPr>
            <p:cNvPr id="90" name="组合 89"/>
            <p:cNvGrpSpPr/>
            <p:nvPr/>
          </p:nvGrpSpPr>
          <p:grpSpPr>
            <a:xfrm>
              <a:off x="2496894" y="4268381"/>
              <a:ext cx="153895" cy="316672"/>
              <a:chOff x="5300663" y="2555875"/>
              <a:chExt cx="165100" cy="339726"/>
            </a:xfrm>
          </p:grpSpPr>
          <p:sp>
            <p:nvSpPr>
              <p:cNvPr id="95" name="Oval 19"/>
              <p:cNvSpPr>
                <a:spLocks noChangeArrowheads="1"/>
              </p:cNvSpPr>
              <p:nvPr/>
            </p:nvSpPr>
            <p:spPr bwMode="auto">
              <a:xfrm>
                <a:off x="5353051" y="2555875"/>
                <a:ext cx="63500" cy="60325"/>
              </a:xfrm>
              <a:prstGeom prst="ellipse">
                <a:avLst/>
              </a:pr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sp>
            <p:nvSpPr>
              <p:cNvPr id="96" name="Freeform 20"/>
              <p:cNvSpPr>
                <a:spLocks noEditPoints="1"/>
              </p:cNvSpPr>
              <p:nvPr/>
            </p:nvSpPr>
            <p:spPr bwMode="auto">
              <a:xfrm>
                <a:off x="5300663" y="2566988"/>
                <a:ext cx="165100" cy="328613"/>
              </a:xfrm>
              <a:custGeom>
                <a:gdLst>
                  <a:gd fmla="*/ 38 w 44" name="T0"/>
                  <a:gd fmla="*/ 10 h 87" name="T1"/>
                  <a:gd fmla="*/ 37 w 44" name="T2"/>
                  <a:gd fmla="*/ 10 h 87" name="T3"/>
                  <a:gd fmla="*/ 37 w 44" name="T4"/>
                  <a:gd fmla="*/ 2 h 87" name="T5"/>
                  <a:gd fmla="*/ 33 w 44" name="T6"/>
                  <a:gd fmla="*/ 0 h 87" name="T7"/>
                  <a:gd fmla="*/ 31 w 44" name="T8"/>
                  <a:gd fmla="*/ 10 h 87" name="T9"/>
                  <a:gd fmla="*/ 35 w 44" name="T10"/>
                  <a:gd fmla="*/ 12 h 87" name="T11"/>
                  <a:gd fmla="*/ 36 w 44" name="T12"/>
                  <a:gd fmla="*/ 12 h 87" name="T13"/>
                  <a:gd fmla="*/ 36 w 44" name="T14"/>
                  <a:gd fmla="*/ 18 h 87" name="T15"/>
                  <a:gd fmla="*/ 30 w 44" name="T16"/>
                  <a:gd fmla="*/ 14 h 87" name="T17"/>
                  <a:gd fmla="*/ 16 w 44" name="T18"/>
                  <a:gd fmla="*/ 14 h 87" name="T19"/>
                  <a:gd fmla="*/ 12 w 44" name="T20"/>
                  <a:gd fmla="*/ 16 h 87" name="T21"/>
                  <a:gd fmla="*/ 0 w 44" name="T22"/>
                  <a:gd fmla="*/ 47 h 87" name="T23"/>
                  <a:gd fmla="*/ 7 w 44" name="T24"/>
                  <a:gd fmla="*/ 49 h 87" name="T25"/>
                  <a:gd fmla="*/ 12 w 44" name="T26"/>
                  <a:gd fmla="*/ 45 h 87" name="T27"/>
                  <a:gd fmla="*/ 13 w 44" name="T28"/>
                  <a:gd fmla="*/ 83 h 87" name="T29"/>
                  <a:gd fmla="*/ 21 w 44" name="T30"/>
                  <a:gd fmla="*/ 83 h 87" name="T31"/>
                  <a:gd fmla="*/ 24 w 44" name="T32"/>
                  <a:gd fmla="*/ 49 h 87" name="T33"/>
                  <a:gd fmla="*/ 28 w 44" name="T34"/>
                  <a:gd fmla="*/ 87 h 87" name="T35"/>
                  <a:gd fmla="*/ 32 w 44" name="T36"/>
                  <a:gd fmla="*/ 47 h 87" name="T37"/>
                  <a:gd fmla="*/ 33 w 44" name="T38"/>
                  <a:gd fmla="*/ 25 h 87" name="T39"/>
                  <a:gd fmla="*/ 41 w 44" name="T40"/>
                  <a:gd fmla="*/ 30 h 87" name="T41"/>
                  <a:gd fmla="*/ 42 w 44" name="T42"/>
                  <a:gd fmla="*/ 13 h 87" name="T43"/>
                  <a:gd fmla="*/ 35 w 44" name="T44"/>
                  <a:gd fmla="*/ 1 h 87" name="T45"/>
                  <a:gd fmla="*/ 35 w 44" name="T46"/>
                  <a:gd fmla="*/ 1 h 87" name="T47"/>
                  <a:gd fmla="*/ 34 w 44" name="T48"/>
                  <a:gd fmla="*/ 0 h 87" name="T49"/>
                  <a:gd fmla="*/ 34 w 44" name="T50"/>
                  <a:gd fmla="*/ 1 h 87" name="T51"/>
                  <a:gd fmla="*/ 34 w 44" name="T52"/>
                  <a:gd fmla="*/ 0 h 87" name="T53"/>
                  <a:gd fmla="*/ 34 w 44" name="T54"/>
                  <a:gd fmla="*/ 1 h 87" name="T55"/>
                  <a:gd fmla="*/ 34 w 44" name="T56"/>
                  <a:gd fmla="*/ 1 h 87" name="T57"/>
                  <a:gd fmla="*/ 36 w 44" name="T58"/>
                  <a:gd fmla="*/ 10 h 87" name="T59"/>
                  <a:gd fmla="*/ 33 w 44" name="T60"/>
                  <a:gd fmla="*/ 11 h 87" name="T61"/>
                  <a:gd fmla="*/ 33 w 44" name="T62"/>
                  <a:gd fmla="*/ 10 h 87" name="T63"/>
                  <a:gd fmla="*/ 35 w 44" name="T64"/>
                  <a:gd fmla="*/ 9 h 87" name="T65"/>
                  <a:gd fmla="*/ 36 w 44" name="T66"/>
                  <a:gd fmla="*/ 7 h 87" name="T67"/>
                  <a:gd fmla="*/ 33 w 44" name="T68"/>
                  <a:gd fmla="*/ 8 h 87" name="T69"/>
                  <a:gd fmla="*/ 32 w 44" name="T70"/>
                  <a:gd fmla="*/ 3 h 87" name="T71"/>
                  <a:gd fmla="*/ 35 w 44" name="T72"/>
                  <a:gd fmla="*/ 1 h 87" name="T73"/>
                  <a:gd fmla="*/ 36 w 44" name="T74"/>
                  <a:gd fmla="*/ 7 h 8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87" w="44">
                    <a:moveTo>
                      <a:pt x="42" y="13"/>
                    </a:moveTo>
                    <a:cubicBezTo>
                      <a:pt x="42" y="11"/>
                      <a:pt x="40" y="10"/>
                      <a:pt x="38" y="10"/>
                    </a:cubicBezTo>
                    <a:cubicBezTo>
                      <a:pt x="38" y="10"/>
                      <a:pt x="38" y="10"/>
                      <a:pt x="38" y="10"/>
                    </a:cubicBezTo>
                    <a:cubicBezTo>
                      <a:pt x="37" y="10"/>
                      <a:pt x="37" y="10"/>
                      <a:pt x="37" y="10"/>
                    </a:cubicBezTo>
                    <a:cubicBezTo>
                      <a:pt x="37" y="10"/>
                      <a:pt x="37" y="10"/>
                      <a:pt x="37" y="10"/>
                    </a:cubicBezTo>
                    <a:cubicBezTo>
                      <a:pt x="37" y="2"/>
                      <a:pt x="37" y="2"/>
                      <a:pt x="37" y="2"/>
                    </a:cubicBezTo>
                    <a:cubicBezTo>
                      <a:pt x="37" y="1"/>
                      <a:pt x="37" y="0"/>
                      <a:pt x="35" y="0"/>
                    </a:cubicBezTo>
                    <a:cubicBezTo>
                      <a:pt x="33" y="0"/>
                      <a:pt x="33" y="0"/>
                      <a:pt x="33" y="0"/>
                    </a:cubicBezTo>
                    <a:cubicBezTo>
                      <a:pt x="32" y="0"/>
                      <a:pt x="31" y="1"/>
                      <a:pt x="31" y="2"/>
                    </a:cubicBezTo>
                    <a:cubicBezTo>
                      <a:pt x="31" y="10"/>
                      <a:pt x="31" y="10"/>
                      <a:pt x="31" y="10"/>
                    </a:cubicBezTo>
                    <a:cubicBezTo>
                      <a:pt x="31" y="11"/>
                      <a:pt x="32" y="12"/>
                      <a:pt x="33" y="12"/>
                    </a:cubicBezTo>
                    <a:cubicBezTo>
                      <a:pt x="35" y="12"/>
                      <a:pt x="35" y="12"/>
                      <a:pt x="35" y="12"/>
                    </a:cubicBezTo>
                    <a:cubicBezTo>
                      <a:pt x="35" y="12"/>
                      <a:pt x="35" y="12"/>
                      <a:pt x="36" y="12"/>
                    </a:cubicBezTo>
                    <a:cubicBezTo>
                      <a:pt x="36" y="12"/>
                      <a:pt x="36" y="12"/>
                      <a:pt x="36" y="12"/>
                    </a:cubicBezTo>
                    <a:cubicBezTo>
                      <a:pt x="35" y="12"/>
                      <a:pt x="35" y="13"/>
                      <a:pt x="35" y="14"/>
                    </a:cubicBezTo>
                    <a:cubicBezTo>
                      <a:pt x="36" y="18"/>
                      <a:pt x="36" y="18"/>
                      <a:pt x="36" y="18"/>
                    </a:cubicBezTo>
                    <a:cubicBezTo>
                      <a:pt x="33" y="15"/>
                      <a:pt x="33" y="15"/>
                      <a:pt x="33" y="15"/>
                    </a:cubicBezTo>
                    <a:cubicBezTo>
                      <a:pt x="32" y="15"/>
                      <a:pt x="31" y="14"/>
                      <a:pt x="30" y="14"/>
                    </a:cubicBezTo>
                    <a:cubicBezTo>
                      <a:pt x="30" y="14"/>
                      <a:pt x="30" y="14"/>
                      <a:pt x="29" y="14"/>
                    </a:cubicBezTo>
                    <a:cubicBezTo>
                      <a:pt x="16" y="14"/>
                      <a:pt x="16" y="14"/>
                      <a:pt x="16" y="14"/>
                    </a:cubicBezTo>
                    <a:cubicBezTo>
                      <a:pt x="15" y="14"/>
                      <a:pt x="15" y="14"/>
                      <a:pt x="15" y="14"/>
                    </a:cubicBezTo>
                    <a:cubicBezTo>
                      <a:pt x="13" y="15"/>
                      <a:pt x="13" y="15"/>
                      <a:pt x="12" y="16"/>
                    </a:cubicBezTo>
                    <a:cubicBezTo>
                      <a:pt x="12" y="17"/>
                      <a:pt x="11" y="17"/>
                      <a:pt x="11" y="18"/>
                    </a:cubicBezTo>
                    <a:cubicBezTo>
                      <a:pt x="0" y="47"/>
                      <a:pt x="0" y="47"/>
                      <a:pt x="0" y="47"/>
                    </a:cubicBezTo>
                    <a:cubicBezTo>
                      <a:pt x="0" y="48"/>
                      <a:pt x="0" y="50"/>
                      <a:pt x="2" y="51"/>
                    </a:cubicBezTo>
                    <a:cubicBezTo>
                      <a:pt x="4" y="52"/>
                      <a:pt x="6" y="51"/>
                      <a:pt x="7" y="49"/>
                    </a:cubicBezTo>
                    <a:cubicBezTo>
                      <a:pt x="12" y="36"/>
                      <a:pt x="12" y="36"/>
                      <a:pt x="12" y="36"/>
                    </a:cubicBezTo>
                    <a:cubicBezTo>
                      <a:pt x="12" y="45"/>
                      <a:pt x="12" y="45"/>
                      <a:pt x="12" y="45"/>
                    </a:cubicBezTo>
                    <a:cubicBezTo>
                      <a:pt x="12" y="46"/>
                      <a:pt x="12" y="47"/>
                      <a:pt x="13" y="47"/>
                    </a:cubicBezTo>
                    <a:cubicBezTo>
                      <a:pt x="13" y="83"/>
                      <a:pt x="13" y="83"/>
                      <a:pt x="13" y="83"/>
                    </a:cubicBezTo>
                    <a:cubicBezTo>
                      <a:pt x="13" y="85"/>
                      <a:pt x="15" y="87"/>
                      <a:pt x="17" y="87"/>
                    </a:cubicBezTo>
                    <a:cubicBezTo>
                      <a:pt x="19" y="87"/>
                      <a:pt x="21" y="85"/>
                      <a:pt x="21" y="83"/>
                    </a:cubicBezTo>
                    <a:cubicBezTo>
                      <a:pt x="21" y="49"/>
                      <a:pt x="21" y="49"/>
                      <a:pt x="21" y="49"/>
                    </a:cubicBezTo>
                    <a:cubicBezTo>
                      <a:pt x="24" y="49"/>
                      <a:pt x="24" y="49"/>
                      <a:pt x="24" y="49"/>
                    </a:cubicBezTo>
                    <a:cubicBezTo>
                      <a:pt x="24" y="83"/>
                      <a:pt x="24" y="83"/>
                      <a:pt x="24" y="83"/>
                    </a:cubicBezTo>
                    <a:cubicBezTo>
                      <a:pt x="24" y="85"/>
                      <a:pt x="26" y="87"/>
                      <a:pt x="28" y="87"/>
                    </a:cubicBezTo>
                    <a:cubicBezTo>
                      <a:pt x="30" y="87"/>
                      <a:pt x="32" y="85"/>
                      <a:pt x="32" y="83"/>
                    </a:cubicBezTo>
                    <a:cubicBezTo>
                      <a:pt x="32" y="47"/>
                      <a:pt x="32" y="47"/>
                      <a:pt x="32" y="47"/>
                    </a:cubicBezTo>
                    <a:cubicBezTo>
                      <a:pt x="32" y="47"/>
                      <a:pt x="33" y="46"/>
                      <a:pt x="33" y="45"/>
                    </a:cubicBezTo>
                    <a:cubicBezTo>
                      <a:pt x="33" y="25"/>
                      <a:pt x="33" y="25"/>
                      <a:pt x="33" y="25"/>
                    </a:cubicBezTo>
                    <a:cubicBezTo>
                      <a:pt x="38" y="29"/>
                      <a:pt x="38" y="29"/>
                      <a:pt x="38" y="29"/>
                    </a:cubicBezTo>
                    <a:cubicBezTo>
                      <a:pt x="39" y="30"/>
                      <a:pt x="40" y="30"/>
                      <a:pt x="41" y="30"/>
                    </a:cubicBezTo>
                    <a:cubicBezTo>
                      <a:pt x="43" y="30"/>
                      <a:pt x="44" y="28"/>
                      <a:pt x="44" y="26"/>
                    </a:cubicBezTo>
                    <a:lnTo>
                      <a:pt x="42" y="13"/>
                    </a:lnTo>
                    <a:close/>
                    <a:moveTo>
                      <a:pt x="35" y="0"/>
                    </a:moveTo>
                    <a:cubicBezTo>
                      <a:pt x="35" y="0"/>
                      <a:pt x="35" y="1"/>
                      <a:pt x="35" y="1"/>
                    </a:cubicBezTo>
                    <a:cubicBezTo>
                      <a:pt x="35" y="1"/>
                      <a:pt x="35" y="1"/>
                      <a:pt x="35" y="1"/>
                    </a:cubicBezTo>
                    <a:cubicBezTo>
                      <a:pt x="35" y="1"/>
                      <a:pt x="35" y="1"/>
                      <a:pt x="35" y="1"/>
                    </a:cubicBezTo>
                    <a:cubicBezTo>
                      <a:pt x="35" y="1"/>
                      <a:pt x="35" y="0"/>
                      <a:pt x="35"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4" y="0"/>
                    </a:moveTo>
                    <a:cubicBezTo>
                      <a:pt x="34" y="0"/>
                      <a:pt x="34" y="1"/>
                      <a:pt x="34" y="1"/>
                    </a:cubicBezTo>
                    <a:cubicBezTo>
                      <a:pt x="34" y="1"/>
                      <a:pt x="34" y="1"/>
                      <a:pt x="34" y="1"/>
                    </a:cubicBezTo>
                    <a:cubicBezTo>
                      <a:pt x="34" y="1"/>
                      <a:pt x="34" y="1"/>
                      <a:pt x="34" y="1"/>
                    </a:cubicBezTo>
                    <a:cubicBezTo>
                      <a:pt x="34" y="1"/>
                      <a:pt x="34" y="0"/>
                      <a:pt x="34" y="0"/>
                    </a:cubicBezTo>
                    <a:close/>
                    <a:moveTo>
                      <a:pt x="36" y="10"/>
                    </a:moveTo>
                    <a:cubicBezTo>
                      <a:pt x="36" y="11"/>
                      <a:pt x="35" y="11"/>
                      <a:pt x="35" y="11"/>
                    </a:cubicBezTo>
                    <a:cubicBezTo>
                      <a:pt x="33" y="11"/>
                      <a:pt x="33" y="11"/>
                      <a:pt x="33" y="11"/>
                    </a:cubicBezTo>
                    <a:cubicBezTo>
                      <a:pt x="33" y="11"/>
                      <a:pt x="33" y="11"/>
                      <a:pt x="33" y="10"/>
                    </a:cubicBezTo>
                    <a:cubicBezTo>
                      <a:pt x="33" y="10"/>
                      <a:pt x="33" y="10"/>
                      <a:pt x="33" y="10"/>
                    </a:cubicBezTo>
                    <a:cubicBezTo>
                      <a:pt x="33" y="10"/>
                      <a:pt x="33" y="9"/>
                      <a:pt x="33" y="9"/>
                    </a:cubicBezTo>
                    <a:cubicBezTo>
                      <a:pt x="35" y="9"/>
                      <a:pt x="35" y="9"/>
                      <a:pt x="35" y="9"/>
                    </a:cubicBezTo>
                    <a:cubicBezTo>
                      <a:pt x="35" y="9"/>
                      <a:pt x="36" y="10"/>
                      <a:pt x="36" y="10"/>
                    </a:cubicBezTo>
                    <a:close/>
                    <a:moveTo>
                      <a:pt x="36" y="7"/>
                    </a:moveTo>
                    <a:cubicBezTo>
                      <a:pt x="36" y="8"/>
                      <a:pt x="36" y="8"/>
                      <a:pt x="35" y="8"/>
                    </a:cubicBezTo>
                    <a:cubicBezTo>
                      <a:pt x="33" y="8"/>
                      <a:pt x="33" y="8"/>
                      <a:pt x="33" y="8"/>
                    </a:cubicBezTo>
                    <a:cubicBezTo>
                      <a:pt x="33" y="8"/>
                      <a:pt x="32" y="8"/>
                      <a:pt x="32" y="7"/>
                    </a:cubicBezTo>
                    <a:cubicBezTo>
                      <a:pt x="32" y="3"/>
                      <a:pt x="32" y="3"/>
                      <a:pt x="32" y="3"/>
                    </a:cubicBezTo>
                    <a:cubicBezTo>
                      <a:pt x="32" y="2"/>
                      <a:pt x="33" y="1"/>
                      <a:pt x="33" y="1"/>
                    </a:cubicBezTo>
                    <a:cubicBezTo>
                      <a:pt x="35" y="1"/>
                      <a:pt x="35" y="1"/>
                      <a:pt x="35" y="1"/>
                    </a:cubicBezTo>
                    <a:cubicBezTo>
                      <a:pt x="36" y="1"/>
                      <a:pt x="36" y="2"/>
                      <a:pt x="36" y="3"/>
                    </a:cubicBezTo>
                    <a:lnTo>
                      <a:pt x="36" y="7"/>
                    </a:ln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typeface="+mn-lt"/>
                  <a:ea typeface="+mn-ea"/>
                </a:endParaRPr>
              </a:p>
            </p:txBody>
          </p:sp>
        </p:grpSp>
        <p:grpSp>
          <p:nvGrpSpPr>
            <p:cNvPr id="91" name="组合 90"/>
            <p:cNvGrpSpPr/>
            <p:nvPr/>
          </p:nvGrpSpPr>
          <p:grpSpPr>
            <a:xfrm>
              <a:off x="2699205" y="3984275"/>
              <a:ext cx="1333743" cy="906814"/>
              <a:chOff x="4271689" y="1207551"/>
              <a:chExt cx="1333743" cy="906814"/>
            </a:xfrm>
          </p:grpSpPr>
          <p:sp>
            <p:nvSpPr>
              <p:cNvPr id="93" name="文本框 30"/>
              <p:cNvSpPr txBox="1"/>
              <p:nvPr/>
            </p:nvSpPr>
            <p:spPr>
              <a:xfrm>
                <a:off x="4283967" y="1207551"/>
                <a:ext cx="1276564" cy="365760"/>
              </a:xfrm>
              <a:prstGeom prst="rect">
                <a:avLst/>
              </a:prstGeom>
              <a:noFill/>
            </p:spPr>
            <p:txBody>
              <a:bodyPr rtlCol="0" wrap="square">
                <a:spAutoFit/>
              </a:bodyPr>
              <a:lstStyle/>
              <a:p>
                <a:pPr algn="ctr"/>
                <a:r>
                  <a:rPr altLang="en-US" b="1" lang="zh-CN" smtClean="0">
                    <a:solidFill>
                      <a:srgbClr val="C00000"/>
                    </a:solidFill>
                    <a:latin charset="-122" panose="020b0503020204020204" typeface="微软雅黑"/>
                    <a:ea charset="-122" panose="020b0503020204020204" typeface="微软雅黑"/>
                  </a:rPr>
                  <a:t>添加标题</a:t>
                </a:r>
              </a:p>
            </p:txBody>
          </p:sp>
          <p:sp>
            <p:nvSpPr>
              <p:cNvPr id="94" name="文本框 31"/>
              <p:cNvSpPr txBox="1"/>
              <p:nvPr/>
            </p:nvSpPr>
            <p:spPr>
              <a:xfrm>
                <a:off x="4271689" y="1504967"/>
                <a:ext cx="1333743" cy="603504"/>
              </a:xfrm>
              <a:prstGeom prst="rect">
                <a:avLst/>
              </a:prstGeom>
              <a:noFill/>
            </p:spPr>
            <p:txBody>
              <a:bodyPr rtlCol="0" wrap="square">
                <a:spAutoFit/>
              </a:bodyPr>
              <a:lstStyle/>
              <a:p>
                <a:pPr algn="ctr">
                  <a:lnSpc>
                    <a:spcPct val="120000"/>
                  </a:lnSpc>
                </a:pPr>
                <a:r>
                  <a:rPr altLang="en-US" lang="zh-CN" sz="1400">
                    <a:solidFill>
                      <a:schemeClr val="tx1"/>
                    </a:solidFill>
                    <a:latin charset="-122" panose="020b0503020204020204" typeface="微软雅黑"/>
                    <a:ea charset="-122" panose="020b0503020204020204" typeface="微软雅黑"/>
                  </a:rPr>
                  <a:t>点击添加内容点击添加内容</a:t>
                </a:r>
              </a:p>
            </p:txBody>
          </p:sp>
        </p:grpSp>
        <p:sp>
          <p:nvSpPr>
            <p:cNvPr id="92" name="任意多边形 151"/>
            <p:cNvSpPr>
              <a:spLocks noChangeArrowheads="1"/>
            </p:cNvSpPr>
            <p:nvPr/>
          </p:nvSpPr>
          <p:spPr bwMode="auto">
            <a:xfrm>
              <a:off x="2578781" y="4002495"/>
              <a:ext cx="1574590" cy="848445"/>
            </a:xfrm>
            <a:custGeom>
              <a:gdLst>
                <a:gd fmla="*/ 176216 w 3090" name="T0"/>
                <a:gd fmla="*/ 0 h 1665" name="T1"/>
                <a:gd fmla="*/ 1785934 w 3090" name="T2"/>
                <a:gd fmla="*/ 0 h 1665" name="T3"/>
                <a:gd fmla="*/ 1962150 w 3090" name="T4"/>
                <a:gd fmla="*/ 176216 h 1665" name="T5"/>
                <a:gd fmla="*/ 1962150 w 3090" name="T6"/>
                <a:gd fmla="*/ 881059 h 1665" name="T7"/>
                <a:gd fmla="*/ 1785934 w 3090" name="T8"/>
                <a:gd fmla="*/ 1057275 h 1665" name="T9"/>
                <a:gd fmla="*/ 176216 w 3090" name="T10"/>
                <a:gd fmla="*/ 1057275 h 1665" name="T11"/>
                <a:gd fmla="*/ 0 w 3090" name="T12"/>
                <a:gd fmla="*/ 881059 h 1665" name="T13"/>
                <a:gd fmla="*/ 0 w 3090" name="T14"/>
                <a:gd fmla="*/ 720027 h 1665" name="T15"/>
                <a:gd fmla="*/ 180692 w 3090" name="T16"/>
                <a:gd fmla="*/ 720027 h 1665" name="T17"/>
                <a:gd fmla="*/ 180692 w 3090" name="T18"/>
                <a:gd fmla="*/ 319977 h 1665" name="T19"/>
                <a:gd fmla="*/ 0 w 3090" name="T20"/>
                <a:gd fmla="*/ 319977 h 1665" name="T21"/>
                <a:gd fmla="*/ 0 w 3090" name="T22"/>
                <a:gd fmla="*/ 176216 h 1665" name="T23"/>
                <a:gd fmla="*/ 176216 w 3090" name="T24"/>
                <a:gd fmla="*/ 0 h 166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b" l="0" r="r" t="0"/>
              <a:pathLst>
                <a:path h="1665" w="3090">
                  <a:moveTo>
                    <a:pt x="0" y="504"/>
                  </a:moveTo>
                  <a:lnTo>
                    <a:pt x="0" y="278"/>
                  </a:lnTo>
                  <a:cubicBezTo>
                    <a:pt x="0" y="124"/>
                    <a:pt x="124" y="0"/>
                    <a:pt x="278" y="0"/>
                  </a:cubicBezTo>
                  <a:lnTo>
                    <a:pt x="2812" y="0"/>
                  </a:lnTo>
                  <a:cubicBezTo>
                    <a:pt x="2966" y="0"/>
                    <a:pt x="3090" y="124"/>
                    <a:pt x="3090" y="278"/>
                  </a:cubicBezTo>
                  <a:lnTo>
                    <a:pt x="3090" y="1387"/>
                  </a:lnTo>
                  <a:cubicBezTo>
                    <a:pt x="3090" y="1541"/>
                    <a:pt x="2966" y="1665"/>
                    <a:pt x="2812" y="1665"/>
                  </a:cubicBezTo>
                  <a:lnTo>
                    <a:pt x="278" y="1665"/>
                  </a:lnTo>
                  <a:cubicBezTo>
                    <a:pt x="124" y="1665"/>
                    <a:pt x="0" y="1541"/>
                    <a:pt x="0" y="1387"/>
                  </a:cubicBezTo>
                  <a:lnTo>
                    <a:pt x="0" y="1134"/>
                  </a:lnTo>
                </a:path>
              </a:pathLst>
            </a:custGeom>
            <a:noFill/>
            <a:ln w="6350">
              <a:solidFill>
                <a:srgbClr val="C00000"/>
              </a:solidFill>
              <a:prstDash val="sysDash"/>
              <a:round/>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rgbClr val="C00000"/>
                </a:solidFill>
              </a:endParaRPr>
            </a:p>
          </p:txBody>
        </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wipe(down)" transition="in">
                                      <p:cBhvr>
                                        <p:cTn dur="290" id="7">
                                          <p:stCondLst>
                                            <p:cond delay="0"/>
                                          </p:stCondLst>
                                        </p:cTn>
                                        <p:tgtEl>
                                          <p:spTgt spid="31"/>
                                        </p:tgtEl>
                                      </p:cBhvr>
                                    </p:animEffect>
                                    <p:anim calcmode="lin" valueType="num">
                                      <p:cBhvr>
                                        <p:cTn dur="911" id="8"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dur="332" id="9" tmFilter="0.0,0.0; 0.25,0.07; 0.50,0.2; 0.75,0.467; 1.0,1.0">
                                          <p:stCondLst>
                                            <p:cond delay="0"/>
                                          </p:stCondLst>
                                        </p:cTn>
                                        <p:tgtEl>
                                          <p:spTgt spid="31"/>
                                        </p:tgtEl>
                                        <p:attrNameLst>
                                          <p:attrName>ppt_y</p:attrName>
                                        </p:attrNameLst>
                                      </p:cBhvr>
                                      <p:tavLst>
                                        <p:tav fmla="#ppt_y-sin(pi*$)/3" tm="0">
                                          <p:val>
                                            <p:fltVal val="0.5"/>
                                          </p:val>
                                        </p:tav>
                                        <p:tav tm="100000">
                                          <p:val>
                                            <p:fltVal val="1"/>
                                          </p:val>
                                        </p:tav>
                                      </p:tavLst>
                                    </p:anim>
                                    <p:anim calcmode="lin" valueType="num">
                                      <p:cBhvr>
                                        <p:cTn dur="332" id="10" tmFilter="0, 0; 0.125,0.2665; 0.25,0.4; 0.375,0.465; 0.5,0.5;  0.625,0.535; 0.75,0.6; 0.875,0.7335; 1,1">
                                          <p:stCondLst>
                                            <p:cond delay="332"/>
                                          </p:stCondLst>
                                        </p:cTn>
                                        <p:tgtEl>
                                          <p:spTgt spid="31"/>
                                        </p:tgtEl>
                                        <p:attrNameLst>
                                          <p:attrName>ppt_y</p:attrName>
                                        </p:attrNameLst>
                                      </p:cBhvr>
                                      <p:tavLst>
                                        <p:tav fmla="#ppt_y-sin(pi*$)/9" tm="0">
                                          <p:val>
                                            <p:fltVal val="0"/>
                                          </p:val>
                                        </p:tav>
                                        <p:tav tm="100000">
                                          <p:val>
                                            <p:fltVal val="1"/>
                                          </p:val>
                                        </p:tav>
                                      </p:tavLst>
                                    </p:anim>
                                    <p:anim calcmode="lin" valueType="num">
                                      <p:cBhvr>
                                        <p:cTn dur="166" id="11" tmFilter="0, 0; 0.125,0.2665; 0.25,0.4; 0.375,0.465; 0.5,0.5;  0.625,0.535; 0.75,0.6; 0.875,0.7335; 1,1">
                                          <p:stCondLst>
                                            <p:cond delay="662"/>
                                          </p:stCondLst>
                                        </p:cTn>
                                        <p:tgtEl>
                                          <p:spTgt spid="31"/>
                                        </p:tgtEl>
                                        <p:attrNameLst>
                                          <p:attrName>ppt_y</p:attrName>
                                        </p:attrNameLst>
                                      </p:cBhvr>
                                      <p:tavLst>
                                        <p:tav fmla="#ppt_y-sin(pi*$)/27" tm="0">
                                          <p:val>
                                            <p:fltVal val="0"/>
                                          </p:val>
                                        </p:tav>
                                        <p:tav tm="100000">
                                          <p:val>
                                            <p:fltVal val="1"/>
                                          </p:val>
                                        </p:tav>
                                      </p:tavLst>
                                    </p:anim>
                                    <p:anim calcmode="lin" valueType="num">
                                      <p:cBhvr>
                                        <p:cTn dur="82" id="12" tmFilter="0, 0; 0.125,0.2665; 0.25,0.4; 0.375,0.465; 0.5,0.5;  0.625,0.535; 0.75,0.6; 0.875,0.7335; 1,1">
                                          <p:stCondLst>
                                            <p:cond delay="828"/>
                                          </p:stCondLst>
                                        </p:cTn>
                                        <p:tgtEl>
                                          <p:spTgt spid="31"/>
                                        </p:tgtEl>
                                        <p:attrNameLst>
                                          <p:attrName>ppt_y</p:attrName>
                                        </p:attrNameLst>
                                      </p:cBhvr>
                                      <p:tavLst>
                                        <p:tav fmla="#ppt_y-sin(pi*$)/81" tm="0">
                                          <p:val>
                                            <p:fltVal val="0"/>
                                          </p:val>
                                        </p:tav>
                                        <p:tav tm="100000">
                                          <p:val>
                                            <p:fltVal val="1"/>
                                          </p:val>
                                        </p:tav>
                                      </p:tavLst>
                                    </p:anim>
                                    <p:animScale>
                                      <p:cBhvr>
                                        <p:cTn dur="13" id="13">
                                          <p:stCondLst>
                                            <p:cond delay="325"/>
                                          </p:stCondLst>
                                        </p:cTn>
                                        <p:tgtEl>
                                          <p:spTgt spid="31"/>
                                        </p:tgtEl>
                                      </p:cBhvr>
                                      <p:to x="100000" y="60000"/>
                                    </p:animScale>
                                    <p:animScale>
                                      <p:cBhvr>
                                        <p:cTn decel="50000" dur="83" id="14">
                                          <p:stCondLst>
                                            <p:cond delay="338"/>
                                          </p:stCondLst>
                                        </p:cTn>
                                        <p:tgtEl>
                                          <p:spTgt spid="31"/>
                                        </p:tgtEl>
                                      </p:cBhvr>
                                      <p:to x="100000" y="100000"/>
                                    </p:animScale>
                                    <p:animScale>
                                      <p:cBhvr>
                                        <p:cTn dur="13" id="15">
                                          <p:stCondLst>
                                            <p:cond delay="656"/>
                                          </p:stCondLst>
                                        </p:cTn>
                                        <p:tgtEl>
                                          <p:spTgt spid="31"/>
                                        </p:tgtEl>
                                      </p:cBhvr>
                                      <p:to x="100000" y="80000"/>
                                    </p:animScale>
                                    <p:animScale>
                                      <p:cBhvr>
                                        <p:cTn decel="50000" dur="83" id="16">
                                          <p:stCondLst>
                                            <p:cond delay="669"/>
                                          </p:stCondLst>
                                        </p:cTn>
                                        <p:tgtEl>
                                          <p:spTgt spid="31"/>
                                        </p:tgtEl>
                                      </p:cBhvr>
                                      <p:to x="100000" y="100000"/>
                                    </p:animScale>
                                    <p:animScale>
                                      <p:cBhvr>
                                        <p:cTn dur="13" id="17">
                                          <p:stCondLst>
                                            <p:cond delay="821"/>
                                          </p:stCondLst>
                                        </p:cTn>
                                        <p:tgtEl>
                                          <p:spTgt spid="31"/>
                                        </p:tgtEl>
                                      </p:cBhvr>
                                      <p:to x="100000" y="90000"/>
                                    </p:animScale>
                                    <p:animScale>
                                      <p:cBhvr>
                                        <p:cTn decel="50000" dur="83" id="18">
                                          <p:stCondLst>
                                            <p:cond delay="834"/>
                                          </p:stCondLst>
                                        </p:cTn>
                                        <p:tgtEl>
                                          <p:spTgt spid="31"/>
                                        </p:tgtEl>
                                      </p:cBhvr>
                                      <p:to x="100000" y="100000"/>
                                    </p:animScale>
                                    <p:animScale>
                                      <p:cBhvr>
                                        <p:cTn dur="13" id="19">
                                          <p:stCondLst>
                                            <p:cond delay="904"/>
                                          </p:stCondLst>
                                        </p:cTn>
                                        <p:tgtEl>
                                          <p:spTgt spid="31"/>
                                        </p:tgtEl>
                                      </p:cBhvr>
                                      <p:to x="100000" y="95000"/>
                                    </p:animScale>
                                    <p:animScale>
                                      <p:cBhvr>
                                        <p:cTn decel="50000" dur="83" id="20">
                                          <p:stCondLst>
                                            <p:cond delay="917"/>
                                          </p:stCondLst>
                                        </p:cTn>
                                        <p:tgtEl>
                                          <p:spTgt spid="31"/>
                                        </p:tgtEl>
                                      </p:cBhvr>
                                      <p:to x="100000" y="100000"/>
                                    </p:animScale>
                                  </p:childTnLst>
                                </p:cTn>
                              </p:par>
                            </p:childTnLst>
                          </p:cTn>
                        </p:par>
                        <p:par>
                          <p:cTn fill="hold" id="21" nodeType="afterGroup">
                            <p:stCondLst>
                              <p:cond delay="1000"/>
                            </p:stCondLst>
                            <p:childTnLst>
                              <p:par>
                                <p:cTn fill="hold" grpId="0" id="22" nodeType="afterEffect" presetClass="entr" presetID="42" presetSubtype="0">
                                  <p:stCondLst>
                                    <p:cond delay="0"/>
                                  </p:stCondLst>
                                  <p:childTnLst>
                                    <p:set>
                                      <p:cBhvr>
                                        <p:cTn dur="1" fill="hold" id="23">
                                          <p:stCondLst>
                                            <p:cond delay="0"/>
                                          </p:stCondLst>
                                        </p:cTn>
                                        <p:tgtEl>
                                          <p:spTgt spid="34"/>
                                        </p:tgtEl>
                                        <p:attrNameLst>
                                          <p:attrName>style.visibility</p:attrName>
                                        </p:attrNameLst>
                                      </p:cBhvr>
                                      <p:to>
                                        <p:strVal val="visible"/>
                                      </p:to>
                                    </p:set>
                                    <p:animEffect filter="fade" transition="in">
                                      <p:cBhvr>
                                        <p:cTn dur="1000" id="24"/>
                                        <p:tgtEl>
                                          <p:spTgt spid="34"/>
                                        </p:tgtEl>
                                      </p:cBhvr>
                                    </p:animEffect>
                                    <p:anim calcmode="lin" valueType="num">
                                      <p:cBhvr>
                                        <p:cTn dur="1000" fill="hold" id="25"/>
                                        <p:tgtEl>
                                          <p:spTgt spid="34"/>
                                        </p:tgtEl>
                                        <p:attrNameLst>
                                          <p:attrName>ppt_x</p:attrName>
                                        </p:attrNameLst>
                                      </p:cBhvr>
                                      <p:tavLst>
                                        <p:tav tm="0">
                                          <p:val>
                                            <p:strVal val="#ppt_x"/>
                                          </p:val>
                                        </p:tav>
                                        <p:tav tm="100000">
                                          <p:val>
                                            <p:strVal val="#ppt_x"/>
                                          </p:val>
                                        </p:tav>
                                      </p:tavLst>
                                    </p:anim>
                                    <p:anim calcmode="lin" valueType="num">
                                      <p:cBhvr>
                                        <p:cTn dur="1000" fill="hold" id="26"/>
                                        <p:tgtEl>
                                          <p:spTgt spid="3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000"/>
                            </p:stCondLst>
                            <p:childTnLst>
                              <p:par>
                                <p:cTn fill="hold" id="28" nodeType="afterEffect" presetClass="entr" presetID="22" presetSubtype="1">
                                  <p:stCondLst>
                                    <p:cond delay="0"/>
                                  </p:stCondLst>
                                  <p:childTnLst>
                                    <p:set>
                                      <p:cBhvr>
                                        <p:cTn dur="1" fill="hold" id="29">
                                          <p:stCondLst>
                                            <p:cond delay="0"/>
                                          </p:stCondLst>
                                        </p:cTn>
                                        <p:tgtEl>
                                          <p:spTgt spid="30"/>
                                        </p:tgtEl>
                                        <p:attrNameLst>
                                          <p:attrName>style.visibility</p:attrName>
                                        </p:attrNameLst>
                                      </p:cBhvr>
                                      <p:to>
                                        <p:strVal val="visible"/>
                                      </p:to>
                                    </p:set>
                                    <p:animEffect filter="wipe(up)" transition="in">
                                      <p:cBhvr>
                                        <p:cTn dur="500" id="30"/>
                                        <p:tgtEl>
                                          <p:spTgt spid="30"/>
                                        </p:tgtEl>
                                      </p:cBhvr>
                                    </p:animEffect>
                                  </p:childTnLst>
                                </p:cTn>
                              </p:par>
                            </p:childTnLst>
                          </p:cTn>
                        </p:par>
                        <p:par>
                          <p:cTn fill="hold" id="31" nodeType="afterGroup">
                            <p:stCondLst>
                              <p:cond delay="2500"/>
                            </p:stCondLst>
                            <p:childTnLst>
                              <p:par>
                                <p:cTn fill="hold" grpId="0" id="32" nodeType="afterEffect" presetClass="entr" presetID="22" presetSubtype="1">
                                  <p:stCondLst>
                                    <p:cond delay="0"/>
                                  </p:stCondLst>
                                  <p:childTnLst>
                                    <p:set>
                                      <p:cBhvr>
                                        <p:cTn dur="1" fill="hold" id="33">
                                          <p:stCondLst>
                                            <p:cond delay="0"/>
                                          </p:stCondLst>
                                        </p:cTn>
                                        <p:tgtEl>
                                          <p:spTgt spid="35"/>
                                        </p:tgtEl>
                                        <p:attrNameLst>
                                          <p:attrName>style.visibility</p:attrName>
                                        </p:attrNameLst>
                                      </p:cBhvr>
                                      <p:to>
                                        <p:strVal val="visible"/>
                                      </p:to>
                                    </p:set>
                                    <p:animEffect filter="wipe(up)" transition="in">
                                      <p:cBhvr>
                                        <p:cTn dur="500" id="34"/>
                                        <p:tgtEl>
                                          <p:spTgt spid="35"/>
                                        </p:tgtEl>
                                      </p:cBhvr>
                                    </p:animEffect>
                                  </p:childTnLst>
                                </p:cTn>
                              </p:par>
                            </p:childTnLst>
                          </p:cTn>
                        </p:par>
                        <p:par>
                          <p:cTn fill="hold" id="35" nodeType="afterGroup">
                            <p:stCondLst>
                              <p:cond delay="3000"/>
                            </p:stCondLst>
                            <p:childTnLst>
                              <p:par>
                                <p:cTn fill="hold" id="36" nodeType="afterEffect" presetClass="entr" presetID="26" presetSubtype="0">
                                  <p:stCondLst>
                                    <p:cond delay="0"/>
                                  </p:stCondLst>
                                  <p:childTnLst>
                                    <p:set>
                                      <p:cBhvr>
                                        <p:cTn dur="1" fill="hold" id="37">
                                          <p:stCondLst>
                                            <p:cond delay="0"/>
                                          </p:stCondLst>
                                        </p:cTn>
                                        <p:tgtEl>
                                          <p:spTgt spid="36"/>
                                        </p:tgtEl>
                                        <p:attrNameLst>
                                          <p:attrName>style.visibility</p:attrName>
                                        </p:attrNameLst>
                                      </p:cBhvr>
                                      <p:to>
                                        <p:strVal val="visible"/>
                                      </p:to>
                                    </p:set>
                                    <p:animEffect filter="wipe(down)" transition="in">
                                      <p:cBhvr>
                                        <p:cTn dur="290" id="38">
                                          <p:stCondLst>
                                            <p:cond delay="0"/>
                                          </p:stCondLst>
                                        </p:cTn>
                                        <p:tgtEl>
                                          <p:spTgt spid="36"/>
                                        </p:tgtEl>
                                      </p:cBhvr>
                                    </p:animEffect>
                                    <p:anim calcmode="lin" valueType="num">
                                      <p:cBhvr>
                                        <p:cTn dur="911" id="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dur="332" id="40" tmFilter="0.0,0.0; 0.25,0.07; 0.50,0.2; 0.75,0.467; 1.0,1.0">
                                          <p:stCondLst>
                                            <p:cond delay="0"/>
                                          </p:stCondLst>
                                        </p:cTn>
                                        <p:tgtEl>
                                          <p:spTgt spid="36"/>
                                        </p:tgtEl>
                                        <p:attrNameLst>
                                          <p:attrName>ppt_y</p:attrName>
                                        </p:attrNameLst>
                                      </p:cBhvr>
                                      <p:tavLst>
                                        <p:tav fmla="#ppt_y-sin(pi*$)/3" tm="0">
                                          <p:val>
                                            <p:fltVal val="0.5"/>
                                          </p:val>
                                        </p:tav>
                                        <p:tav tm="100000">
                                          <p:val>
                                            <p:fltVal val="1"/>
                                          </p:val>
                                        </p:tav>
                                      </p:tavLst>
                                    </p:anim>
                                    <p:anim calcmode="lin" valueType="num">
                                      <p:cBhvr>
                                        <p:cTn dur="332" id="41" tmFilter="0, 0; 0.125,0.2665; 0.25,0.4; 0.375,0.465; 0.5,0.5;  0.625,0.535; 0.75,0.6; 0.875,0.7335; 1,1">
                                          <p:stCondLst>
                                            <p:cond delay="332"/>
                                          </p:stCondLst>
                                        </p:cTn>
                                        <p:tgtEl>
                                          <p:spTgt spid="36"/>
                                        </p:tgtEl>
                                        <p:attrNameLst>
                                          <p:attrName>ppt_y</p:attrName>
                                        </p:attrNameLst>
                                      </p:cBhvr>
                                      <p:tavLst>
                                        <p:tav fmla="#ppt_y-sin(pi*$)/9" tm="0">
                                          <p:val>
                                            <p:fltVal val="0"/>
                                          </p:val>
                                        </p:tav>
                                        <p:tav tm="100000">
                                          <p:val>
                                            <p:fltVal val="1"/>
                                          </p:val>
                                        </p:tav>
                                      </p:tavLst>
                                    </p:anim>
                                    <p:anim calcmode="lin" valueType="num">
                                      <p:cBhvr>
                                        <p:cTn dur="166" id="42" tmFilter="0, 0; 0.125,0.2665; 0.25,0.4; 0.375,0.465; 0.5,0.5;  0.625,0.535; 0.75,0.6; 0.875,0.7335; 1,1">
                                          <p:stCondLst>
                                            <p:cond delay="662"/>
                                          </p:stCondLst>
                                        </p:cTn>
                                        <p:tgtEl>
                                          <p:spTgt spid="36"/>
                                        </p:tgtEl>
                                        <p:attrNameLst>
                                          <p:attrName>ppt_y</p:attrName>
                                        </p:attrNameLst>
                                      </p:cBhvr>
                                      <p:tavLst>
                                        <p:tav fmla="#ppt_y-sin(pi*$)/27" tm="0">
                                          <p:val>
                                            <p:fltVal val="0"/>
                                          </p:val>
                                        </p:tav>
                                        <p:tav tm="100000">
                                          <p:val>
                                            <p:fltVal val="1"/>
                                          </p:val>
                                        </p:tav>
                                      </p:tavLst>
                                    </p:anim>
                                    <p:anim calcmode="lin" valueType="num">
                                      <p:cBhvr>
                                        <p:cTn dur="82" id="43" tmFilter="0, 0; 0.125,0.2665; 0.25,0.4; 0.375,0.465; 0.5,0.5;  0.625,0.535; 0.75,0.6; 0.875,0.7335; 1,1">
                                          <p:stCondLst>
                                            <p:cond delay="828"/>
                                          </p:stCondLst>
                                        </p:cTn>
                                        <p:tgtEl>
                                          <p:spTgt spid="36"/>
                                        </p:tgtEl>
                                        <p:attrNameLst>
                                          <p:attrName>ppt_y</p:attrName>
                                        </p:attrNameLst>
                                      </p:cBhvr>
                                      <p:tavLst>
                                        <p:tav fmla="#ppt_y-sin(pi*$)/81" tm="0">
                                          <p:val>
                                            <p:fltVal val="0"/>
                                          </p:val>
                                        </p:tav>
                                        <p:tav tm="100000">
                                          <p:val>
                                            <p:fltVal val="1"/>
                                          </p:val>
                                        </p:tav>
                                      </p:tavLst>
                                    </p:anim>
                                    <p:animScale>
                                      <p:cBhvr>
                                        <p:cTn dur="13" id="44">
                                          <p:stCondLst>
                                            <p:cond delay="325"/>
                                          </p:stCondLst>
                                        </p:cTn>
                                        <p:tgtEl>
                                          <p:spTgt spid="36"/>
                                        </p:tgtEl>
                                      </p:cBhvr>
                                      <p:to x="100000" y="60000"/>
                                    </p:animScale>
                                    <p:animScale>
                                      <p:cBhvr>
                                        <p:cTn decel="50000" dur="83" id="45">
                                          <p:stCondLst>
                                            <p:cond delay="338"/>
                                          </p:stCondLst>
                                        </p:cTn>
                                        <p:tgtEl>
                                          <p:spTgt spid="36"/>
                                        </p:tgtEl>
                                      </p:cBhvr>
                                      <p:to x="100000" y="100000"/>
                                    </p:animScale>
                                    <p:animScale>
                                      <p:cBhvr>
                                        <p:cTn dur="13" id="46">
                                          <p:stCondLst>
                                            <p:cond delay="656"/>
                                          </p:stCondLst>
                                        </p:cTn>
                                        <p:tgtEl>
                                          <p:spTgt spid="36"/>
                                        </p:tgtEl>
                                      </p:cBhvr>
                                      <p:to x="100000" y="80000"/>
                                    </p:animScale>
                                    <p:animScale>
                                      <p:cBhvr>
                                        <p:cTn decel="50000" dur="83" id="47">
                                          <p:stCondLst>
                                            <p:cond delay="669"/>
                                          </p:stCondLst>
                                        </p:cTn>
                                        <p:tgtEl>
                                          <p:spTgt spid="36"/>
                                        </p:tgtEl>
                                      </p:cBhvr>
                                      <p:to x="100000" y="100000"/>
                                    </p:animScale>
                                    <p:animScale>
                                      <p:cBhvr>
                                        <p:cTn dur="13" id="48">
                                          <p:stCondLst>
                                            <p:cond delay="821"/>
                                          </p:stCondLst>
                                        </p:cTn>
                                        <p:tgtEl>
                                          <p:spTgt spid="36"/>
                                        </p:tgtEl>
                                      </p:cBhvr>
                                      <p:to x="100000" y="90000"/>
                                    </p:animScale>
                                    <p:animScale>
                                      <p:cBhvr>
                                        <p:cTn decel="50000" dur="83" id="49">
                                          <p:stCondLst>
                                            <p:cond delay="834"/>
                                          </p:stCondLst>
                                        </p:cTn>
                                        <p:tgtEl>
                                          <p:spTgt spid="36"/>
                                        </p:tgtEl>
                                      </p:cBhvr>
                                      <p:to x="100000" y="100000"/>
                                    </p:animScale>
                                    <p:animScale>
                                      <p:cBhvr>
                                        <p:cTn dur="13" id="50">
                                          <p:stCondLst>
                                            <p:cond delay="904"/>
                                          </p:stCondLst>
                                        </p:cTn>
                                        <p:tgtEl>
                                          <p:spTgt spid="36"/>
                                        </p:tgtEl>
                                      </p:cBhvr>
                                      <p:to x="100000" y="95000"/>
                                    </p:animScale>
                                    <p:animScale>
                                      <p:cBhvr>
                                        <p:cTn decel="50000" dur="83" id="51">
                                          <p:stCondLst>
                                            <p:cond delay="917"/>
                                          </p:stCondLst>
                                        </p:cTn>
                                        <p:tgtEl>
                                          <p:spTgt spid="36"/>
                                        </p:tgtEl>
                                      </p:cBhvr>
                                      <p:to x="100000" y="100000"/>
                                    </p:animScale>
                                  </p:childTnLst>
                                </p:cTn>
                              </p:par>
                            </p:childTnLst>
                          </p:cTn>
                        </p:par>
                        <p:par>
                          <p:cTn fill="hold" id="52" nodeType="afterGroup">
                            <p:stCondLst>
                              <p:cond delay="4000"/>
                            </p:stCondLst>
                            <p:childTnLst>
                              <p:par>
                                <p:cTn fill="hold" id="53" nodeType="afterEffect" presetClass="entr" presetID="42" presetSubtype="0">
                                  <p:stCondLst>
                                    <p:cond delay="0"/>
                                  </p:stCondLst>
                                  <p:childTnLst>
                                    <p:set>
                                      <p:cBhvr>
                                        <p:cTn dur="1" fill="hold" id="54">
                                          <p:stCondLst>
                                            <p:cond delay="0"/>
                                          </p:stCondLst>
                                        </p:cTn>
                                        <p:tgtEl>
                                          <p:spTgt spid="44"/>
                                        </p:tgtEl>
                                        <p:attrNameLst>
                                          <p:attrName>style.visibility</p:attrName>
                                        </p:attrNameLst>
                                      </p:cBhvr>
                                      <p:to>
                                        <p:strVal val="visible"/>
                                      </p:to>
                                    </p:set>
                                    <p:animEffect filter="fade" transition="in">
                                      <p:cBhvr>
                                        <p:cTn dur="1000" id="55"/>
                                        <p:tgtEl>
                                          <p:spTgt spid="44"/>
                                        </p:tgtEl>
                                      </p:cBhvr>
                                    </p:animEffect>
                                    <p:anim calcmode="lin" valueType="num">
                                      <p:cBhvr>
                                        <p:cTn dur="1000" fill="hold" id="56"/>
                                        <p:tgtEl>
                                          <p:spTgt spid="44"/>
                                        </p:tgtEl>
                                        <p:attrNameLst>
                                          <p:attrName>ppt_x</p:attrName>
                                        </p:attrNameLst>
                                      </p:cBhvr>
                                      <p:tavLst>
                                        <p:tav tm="0">
                                          <p:val>
                                            <p:strVal val="#ppt_x"/>
                                          </p:val>
                                        </p:tav>
                                        <p:tav tm="100000">
                                          <p:val>
                                            <p:strVal val="#ppt_x"/>
                                          </p:val>
                                        </p:tav>
                                      </p:tavLst>
                                    </p:anim>
                                    <p:anim calcmode="lin" valueType="num">
                                      <p:cBhvr>
                                        <p:cTn dur="1000" fill="hold" id="57"/>
                                        <p:tgtEl>
                                          <p:spTgt spid="44"/>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5000"/>
                            </p:stCondLst>
                            <p:childTnLst>
                              <p:par>
                                <p:cTn fill="hold" id="59" nodeType="afterEffect" presetClass="entr" presetID="42" presetSubtype="0">
                                  <p:stCondLst>
                                    <p:cond delay="0"/>
                                  </p:stCondLst>
                                  <p:childTnLst>
                                    <p:set>
                                      <p:cBhvr>
                                        <p:cTn dur="1" fill="hold" id="60">
                                          <p:stCondLst>
                                            <p:cond delay="0"/>
                                          </p:stCondLst>
                                        </p:cTn>
                                        <p:tgtEl>
                                          <p:spTgt spid="48"/>
                                        </p:tgtEl>
                                        <p:attrNameLst>
                                          <p:attrName>style.visibility</p:attrName>
                                        </p:attrNameLst>
                                      </p:cBhvr>
                                      <p:to>
                                        <p:strVal val="visible"/>
                                      </p:to>
                                    </p:set>
                                    <p:animEffect filter="fade" transition="in">
                                      <p:cBhvr>
                                        <p:cTn dur="1000" id="61"/>
                                        <p:tgtEl>
                                          <p:spTgt spid="48"/>
                                        </p:tgtEl>
                                      </p:cBhvr>
                                    </p:animEffect>
                                    <p:anim calcmode="lin" valueType="num">
                                      <p:cBhvr>
                                        <p:cTn dur="1000" fill="hold" id="62"/>
                                        <p:tgtEl>
                                          <p:spTgt spid="48"/>
                                        </p:tgtEl>
                                        <p:attrNameLst>
                                          <p:attrName>ppt_x</p:attrName>
                                        </p:attrNameLst>
                                      </p:cBhvr>
                                      <p:tavLst>
                                        <p:tav tm="0">
                                          <p:val>
                                            <p:strVal val="#ppt_x"/>
                                          </p:val>
                                        </p:tav>
                                        <p:tav tm="100000">
                                          <p:val>
                                            <p:strVal val="#ppt_x"/>
                                          </p:val>
                                        </p:tav>
                                      </p:tavLst>
                                    </p:anim>
                                    <p:anim calcmode="lin" valueType="num">
                                      <p:cBhvr>
                                        <p:cTn dur="1000" fill="hold" id="63"/>
                                        <p:tgtEl>
                                          <p:spTgt spid="48"/>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6000"/>
                            </p:stCondLst>
                            <p:childTnLst>
                              <p:par>
                                <p:cTn fill="hold" id="65" nodeType="afterEffect" presetClass="entr" presetID="26" presetSubtype="0">
                                  <p:stCondLst>
                                    <p:cond delay="0"/>
                                  </p:stCondLst>
                                  <p:childTnLst>
                                    <p:set>
                                      <p:cBhvr>
                                        <p:cTn dur="1" fill="hold" id="66">
                                          <p:stCondLst>
                                            <p:cond delay="0"/>
                                          </p:stCondLst>
                                        </p:cTn>
                                        <p:tgtEl>
                                          <p:spTgt spid="56"/>
                                        </p:tgtEl>
                                        <p:attrNameLst>
                                          <p:attrName>style.visibility</p:attrName>
                                        </p:attrNameLst>
                                      </p:cBhvr>
                                      <p:to>
                                        <p:strVal val="visible"/>
                                      </p:to>
                                    </p:set>
                                    <p:animEffect filter="wipe(down)" transition="in">
                                      <p:cBhvr>
                                        <p:cTn dur="290" id="67">
                                          <p:stCondLst>
                                            <p:cond delay="0"/>
                                          </p:stCondLst>
                                        </p:cTn>
                                        <p:tgtEl>
                                          <p:spTgt spid="56"/>
                                        </p:tgtEl>
                                      </p:cBhvr>
                                    </p:animEffect>
                                    <p:anim calcmode="lin" valueType="num">
                                      <p:cBhvr>
                                        <p:cTn dur="911" id="68" tmFilter="0,0; 0.14,0.36; 0.43,0.73; 0.71,0.91; 1.0,1.0">
                                          <p:stCondLst>
                                            <p:cond delay="0"/>
                                          </p:stCondLst>
                                        </p:cTn>
                                        <p:tgtEl>
                                          <p:spTgt spid="56"/>
                                        </p:tgtEl>
                                        <p:attrNameLst>
                                          <p:attrName>ppt_x</p:attrName>
                                        </p:attrNameLst>
                                      </p:cBhvr>
                                      <p:tavLst>
                                        <p:tav tm="0">
                                          <p:val>
                                            <p:strVal val="#ppt_x-0.25"/>
                                          </p:val>
                                        </p:tav>
                                        <p:tav tm="100000">
                                          <p:val>
                                            <p:strVal val="#ppt_x"/>
                                          </p:val>
                                        </p:tav>
                                      </p:tavLst>
                                    </p:anim>
                                    <p:anim calcmode="lin" valueType="num">
                                      <p:cBhvr>
                                        <p:cTn dur="332" id="69" tmFilter="0.0,0.0; 0.25,0.07; 0.50,0.2; 0.75,0.467; 1.0,1.0">
                                          <p:stCondLst>
                                            <p:cond delay="0"/>
                                          </p:stCondLst>
                                        </p:cTn>
                                        <p:tgtEl>
                                          <p:spTgt spid="56"/>
                                        </p:tgtEl>
                                        <p:attrNameLst>
                                          <p:attrName>ppt_y</p:attrName>
                                        </p:attrNameLst>
                                      </p:cBhvr>
                                      <p:tavLst>
                                        <p:tav fmla="#ppt_y-sin(pi*$)/3" tm="0">
                                          <p:val>
                                            <p:fltVal val="0.5"/>
                                          </p:val>
                                        </p:tav>
                                        <p:tav tm="100000">
                                          <p:val>
                                            <p:fltVal val="1"/>
                                          </p:val>
                                        </p:tav>
                                      </p:tavLst>
                                    </p:anim>
                                    <p:anim calcmode="lin" valueType="num">
                                      <p:cBhvr>
                                        <p:cTn dur="332" id="70" tmFilter="0, 0; 0.125,0.2665; 0.25,0.4; 0.375,0.465; 0.5,0.5;  0.625,0.535; 0.75,0.6; 0.875,0.7335; 1,1">
                                          <p:stCondLst>
                                            <p:cond delay="332"/>
                                          </p:stCondLst>
                                        </p:cTn>
                                        <p:tgtEl>
                                          <p:spTgt spid="56"/>
                                        </p:tgtEl>
                                        <p:attrNameLst>
                                          <p:attrName>ppt_y</p:attrName>
                                        </p:attrNameLst>
                                      </p:cBhvr>
                                      <p:tavLst>
                                        <p:tav fmla="#ppt_y-sin(pi*$)/9" tm="0">
                                          <p:val>
                                            <p:fltVal val="0"/>
                                          </p:val>
                                        </p:tav>
                                        <p:tav tm="100000">
                                          <p:val>
                                            <p:fltVal val="1"/>
                                          </p:val>
                                        </p:tav>
                                      </p:tavLst>
                                    </p:anim>
                                    <p:anim calcmode="lin" valueType="num">
                                      <p:cBhvr>
                                        <p:cTn dur="166" id="71" tmFilter="0, 0; 0.125,0.2665; 0.25,0.4; 0.375,0.465; 0.5,0.5;  0.625,0.535; 0.75,0.6; 0.875,0.7335; 1,1">
                                          <p:stCondLst>
                                            <p:cond delay="662"/>
                                          </p:stCondLst>
                                        </p:cTn>
                                        <p:tgtEl>
                                          <p:spTgt spid="56"/>
                                        </p:tgtEl>
                                        <p:attrNameLst>
                                          <p:attrName>ppt_y</p:attrName>
                                        </p:attrNameLst>
                                      </p:cBhvr>
                                      <p:tavLst>
                                        <p:tav fmla="#ppt_y-sin(pi*$)/27" tm="0">
                                          <p:val>
                                            <p:fltVal val="0"/>
                                          </p:val>
                                        </p:tav>
                                        <p:tav tm="100000">
                                          <p:val>
                                            <p:fltVal val="1"/>
                                          </p:val>
                                        </p:tav>
                                      </p:tavLst>
                                    </p:anim>
                                    <p:anim calcmode="lin" valueType="num">
                                      <p:cBhvr>
                                        <p:cTn dur="82" id="72" tmFilter="0, 0; 0.125,0.2665; 0.25,0.4; 0.375,0.465; 0.5,0.5;  0.625,0.535; 0.75,0.6; 0.875,0.7335; 1,1">
                                          <p:stCondLst>
                                            <p:cond delay="828"/>
                                          </p:stCondLst>
                                        </p:cTn>
                                        <p:tgtEl>
                                          <p:spTgt spid="56"/>
                                        </p:tgtEl>
                                        <p:attrNameLst>
                                          <p:attrName>ppt_y</p:attrName>
                                        </p:attrNameLst>
                                      </p:cBhvr>
                                      <p:tavLst>
                                        <p:tav fmla="#ppt_y-sin(pi*$)/81" tm="0">
                                          <p:val>
                                            <p:fltVal val="0"/>
                                          </p:val>
                                        </p:tav>
                                        <p:tav tm="100000">
                                          <p:val>
                                            <p:fltVal val="1"/>
                                          </p:val>
                                        </p:tav>
                                      </p:tavLst>
                                    </p:anim>
                                    <p:animScale>
                                      <p:cBhvr>
                                        <p:cTn dur="13" id="73">
                                          <p:stCondLst>
                                            <p:cond delay="325"/>
                                          </p:stCondLst>
                                        </p:cTn>
                                        <p:tgtEl>
                                          <p:spTgt spid="56"/>
                                        </p:tgtEl>
                                      </p:cBhvr>
                                      <p:to x="100000" y="60000"/>
                                    </p:animScale>
                                    <p:animScale>
                                      <p:cBhvr>
                                        <p:cTn decel="50000" dur="83" id="74">
                                          <p:stCondLst>
                                            <p:cond delay="338"/>
                                          </p:stCondLst>
                                        </p:cTn>
                                        <p:tgtEl>
                                          <p:spTgt spid="56"/>
                                        </p:tgtEl>
                                      </p:cBhvr>
                                      <p:to x="100000" y="100000"/>
                                    </p:animScale>
                                    <p:animScale>
                                      <p:cBhvr>
                                        <p:cTn dur="13" id="75">
                                          <p:stCondLst>
                                            <p:cond delay="656"/>
                                          </p:stCondLst>
                                        </p:cTn>
                                        <p:tgtEl>
                                          <p:spTgt spid="56"/>
                                        </p:tgtEl>
                                      </p:cBhvr>
                                      <p:to x="100000" y="80000"/>
                                    </p:animScale>
                                    <p:animScale>
                                      <p:cBhvr>
                                        <p:cTn decel="50000" dur="83" id="76">
                                          <p:stCondLst>
                                            <p:cond delay="669"/>
                                          </p:stCondLst>
                                        </p:cTn>
                                        <p:tgtEl>
                                          <p:spTgt spid="56"/>
                                        </p:tgtEl>
                                      </p:cBhvr>
                                      <p:to x="100000" y="100000"/>
                                    </p:animScale>
                                    <p:animScale>
                                      <p:cBhvr>
                                        <p:cTn dur="13" id="77">
                                          <p:stCondLst>
                                            <p:cond delay="821"/>
                                          </p:stCondLst>
                                        </p:cTn>
                                        <p:tgtEl>
                                          <p:spTgt spid="56"/>
                                        </p:tgtEl>
                                      </p:cBhvr>
                                      <p:to x="100000" y="90000"/>
                                    </p:animScale>
                                    <p:animScale>
                                      <p:cBhvr>
                                        <p:cTn decel="50000" dur="83" id="78">
                                          <p:stCondLst>
                                            <p:cond delay="834"/>
                                          </p:stCondLst>
                                        </p:cTn>
                                        <p:tgtEl>
                                          <p:spTgt spid="56"/>
                                        </p:tgtEl>
                                      </p:cBhvr>
                                      <p:to x="100000" y="100000"/>
                                    </p:animScale>
                                    <p:animScale>
                                      <p:cBhvr>
                                        <p:cTn dur="13" id="79">
                                          <p:stCondLst>
                                            <p:cond delay="904"/>
                                          </p:stCondLst>
                                        </p:cTn>
                                        <p:tgtEl>
                                          <p:spTgt spid="56"/>
                                        </p:tgtEl>
                                      </p:cBhvr>
                                      <p:to x="100000" y="95000"/>
                                    </p:animScale>
                                    <p:animScale>
                                      <p:cBhvr>
                                        <p:cTn decel="50000" dur="83" id="80">
                                          <p:stCondLst>
                                            <p:cond delay="917"/>
                                          </p:stCondLst>
                                        </p:cTn>
                                        <p:tgtEl>
                                          <p:spTgt spid="56"/>
                                        </p:tgtEl>
                                      </p:cBhvr>
                                      <p:to x="100000" y="100000"/>
                                    </p:animScale>
                                  </p:childTnLst>
                                </p:cTn>
                              </p:par>
                            </p:childTnLst>
                          </p:cTn>
                        </p:par>
                        <p:par>
                          <p:cTn fill="hold" id="81" nodeType="afterGroup">
                            <p:stCondLst>
                              <p:cond delay="7000"/>
                            </p:stCondLst>
                            <p:childTnLst>
                              <p:par>
                                <p:cTn fill="hold" id="82" nodeType="afterEffect" presetClass="entr" presetID="42" presetSubtype="0">
                                  <p:stCondLst>
                                    <p:cond delay="0"/>
                                  </p:stCondLst>
                                  <p:childTnLst>
                                    <p:set>
                                      <p:cBhvr>
                                        <p:cTn dur="1" fill="hold" id="83">
                                          <p:stCondLst>
                                            <p:cond delay="0"/>
                                          </p:stCondLst>
                                        </p:cTn>
                                        <p:tgtEl>
                                          <p:spTgt spid="59"/>
                                        </p:tgtEl>
                                        <p:attrNameLst>
                                          <p:attrName>style.visibility</p:attrName>
                                        </p:attrNameLst>
                                      </p:cBhvr>
                                      <p:to>
                                        <p:strVal val="visible"/>
                                      </p:to>
                                    </p:set>
                                    <p:animEffect filter="fade" transition="in">
                                      <p:cBhvr>
                                        <p:cTn dur="1000" id="84"/>
                                        <p:tgtEl>
                                          <p:spTgt spid="59"/>
                                        </p:tgtEl>
                                      </p:cBhvr>
                                    </p:animEffect>
                                    <p:anim calcmode="lin" valueType="num">
                                      <p:cBhvr>
                                        <p:cTn dur="1000" fill="hold" id="85"/>
                                        <p:tgtEl>
                                          <p:spTgt spid="59"/>
                                        </p:tgtEl>
                                        <p:attrNameLst>
                                          <p:attrName>ppt_x</p:attrName>
                                        </p:attrNameLst>
                                      </p:cBhvr>
                                      <p:tavLst>
                                        <p:tav tm="0">
                                          <p:val>
                                            <p:strVal val="#ppt_x"/>
                                          </p:val>
                                        </p:tav>
                                        <p:tav tm="100000">
                                          <p:val>
                                            <p:strVal val="#ppt_x"/>
                                          </p:val>
                                        </p:tav>
                                      </p:tavLst>
                                    </p:anim>
                                    <p:anim calcmode="lin" valueType="num">
                                      <p:cBhvr>
                                        <p:cTn dur="1000" fill="hold" id="86"/>
                                        <p:tgtEl>
                                          <p:spTgt spid="59"/>
                                        </p:tgtEl>
                                        <p:attrNameLst>
                                          <p:attrName>ppt_y</p:attrName>
                                        </p:attrNameLst>
                                      </p:cBhvr>
                                      <p:tavLst>
                                        <p:tav tm="0">
                                          <p:val>
                                            <p:strVal val="#ppt_y+.1"/>
                                          </p:val>
                                        </p:tav>
                                        <p:tav tm="100000">
                                          <p:val>
                                            <p:strVal val="#ppt_y"/>
                                          </p:val>
                                        </p:tav>
                                      </p:tavLst>
                                    </p:anim>
                                  </p:childTnLst>
                                </p:cTn>
                              </p:par>
                            </p:childTnLst>
                          </p:cTn>
                        </p:par>
                        <p:par>
                          <p:cTn fill="hold" id="87" nodeType="afterGroup">
                            <p:stCondLst>
                              <p:cond delay="8000"/>
                            </p:stCondLst>
                            <p:childTnLst>
                              <p:par>
                                <p:cTn fill="hold" id="88" nodeType="afterEffect" presetClass="entr" presetID="42" presetSubtype="0">
                                  <p:stCondLst>
                                    <p:cond delay="0"/>
                                  </p:stCondLst>
                                  <p:childTnLst>
                                    <p:set>
                                      <p:cBhvr>
                                        <p:cTn dur="1" fill="hold" id="89">
                                          <p:stCondLst>
                                            <p:cond delay="0"/>
                                          </p:stCondLst>
                                        </p:cTn>
                                        <p:tgtEl>
                                          <p:spTgt spid="62"/>
                                        </p:tgtEl>
                                        <p:attrNameLst>
                                          <p:attrName>style.visibility</p:attrName>
                                        </p:attrNameLst>
                                      </p:cBhvr>
                                      <p:to>
                                        <p:strVal val="visible"/>
                                      </p:to>
                                    </p:set>
                                    <p:animEffect filter="fade" transition="in">
                                      <p:cBhvr>
                                        <p:cTn dur="1000" id="90"/>
                                        <p:tgtEl>
                                          <p:spTgt spid="62"/>
                                        </p:tgtEl>
                                      </p:cBhvr>
                                    </p:animEffect>
                                    <p:anim calcmode="lin" valueType="num">
                                      <p:cBhvr>
                                        <p:cTn dur="1000" fill="hold" id="91"/>
                                        <p:tgtEl>
                                          <p:spTgt spid="62"/>
                                        </p:tgtEl>
                                        <p:attrNameLst>
                                          <p:attrName>ppt_x</p:attrName>
                                        </p:attrNameLst>
                                      </p:cBhvr>
                                      <p:tavLst>
                                        <p:tav tm="0">
                                          <p:val>
                                            <p:strVal val="#ppt_x"/>
                                          </p:val>
                                        </p:tav>
                                        <p:tav tm="100000">
                                          <p:val>
                                            <p:strVal val="#ppt_x"/>
                                          </p:val>
                                        </p:tav>
                                      </p:tavLst>
                                    </p:anim>
                                    <p:anim calcmode="lin" valueType="num">
                                      <p:cBhvr>
                                        <p:cTn dur="1000" fill="hold" id="92"/>
                                        <p:tgtEl>
                                          <p:spTgt spid="62"/>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9000"/>
                            </p:stCondLst>
                            <p:childTnLst>
                              <p:par>
                                <p:cTn fill="hold" id="94" nodeType="afterEffect" presetClass="entr" presetID="26" presetSubtype="0">
                                  <p:stCondLst>
                                    <p:cond delay="0"/>
                                  </p:stCondLst>
                                  <p:childTnLst>
                                    <p:set>
                                      <p:cBhvr>
                                        <p:cTn dur="1" fill="hold" id="95">
                                          <p:stCondLst>
                                            <p:cond delay="0"/>
                                          </p:stCondLst>
                                        </p:cTn>
                                        <p:tgtEl>
                                          <p:spTgt spid="70"/>
                                        </p:tgtEl>
                                        <p:attrNameLst>
                                          <p:attrName>style.visibility</p:attrName>
                                        </p:attrNameLst>
                                      </p:cBhvr>
                                      <p:to>
                                        <p:strVal val="visible"/>
                                      </p:to>
                                    </p:set>
                                    <p:animEffect filter="wipe(down)" transition="in">
                                      <p:cBhvr>
                                        <p:cTn dur="290" id="96">
                                          <p:stCondLst>
                                            <p:cond delay="0"/>
                                          </p:stCondLst>
                                        </p:cTn>
                                        <p:tgtEl>
                                          <p:spTgt spid="70"/>
                                        </p:tgtEl>
                                      </p:cBhvr>
                                    </p:animEffect>
                                    <p:anim calcmode="lin" valueType="num">
                                      <p:cBhvr>
                                        <p:cTn dur="911" id="97"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dur="332" id="98" tmFilter="0.0,0.0; 0.25,0.07; 0.50,0.2; 0.75,0.467; 1.0,1.0">
                                          <p:stCondLst>
                                            <p:cond delay="0"/>
                                          </p:stCondLst>
                                        </p:cTn>
                                        <p:tgtEl>
                                          <p:spTgt spid="70"/>
                                        </p:tgtEl>
                                        <p:attrNameLst>
                                          <p:attrName>ppt_y</p:attrName>
                                        </p:attrNameLst>
                                      </p:cBhvr>
                                      <p:tavLst>
                                        <p:tav fmla="#ppt_y-sin(pi*$)/3" tm="0">
                                          <p:val>
                                            <p:fltVal val="0.5"/>
                                          </p:val>
                                        </p:tav>
                                        <p:tav tm="100000">
                                          <p:val>
                                            <p:fltVal val="1"/>
                                          </p:val>
                                        </p:tav>
                                      </p:tavLst>
                                    </p:anim>
                                    <p:anim calcmode="lin" valueType="num">
                                      <p:cBhvr>
                                        <p:cTn dur="332" id="99" tmFilter="0, 0; 0.125,0.2665; 0.25,0.4; 0.375,0.465; 0.5,0.5;  0.625,0.535; 0.75,0.6; 0.875,0.7335; 1,1">
                                          <p:stCondLst>
                                            <p:cond delay="332"/>
                                          </p:stCondLst>
                                        </p:cTn>
                                        <p:tgtEl>
                                          <p:spTgt spid="70"/>
                                        </p:tgtEl>
                                        <p:attrNameLst>
                                          <p:attrName>ppt_y</p:attrName>
                                        </p:attrNameLst>
                                      </p:cBhvr>
                                      <p:tavLst>
                                        <p:tav fmla="#ppt_y-sin(pi*$)/9" tm="0">
                                          <p:val>
                                            <p:fltVal val="0"/>
                                          </p:val>
                                        </p:tav>
                                        <p:tav tm="100000">
                                          <p:val>
                                            <p:fltVal val="1"/>
                                          </p:val>
                                        </p:tav>
                                      </p:tavLst>
                                    </p:anim>
                                    <p:anim calcmode="lin" valueType="num">
                                      <p:cBhvr>
                                        <p:cTn dur="166" id="100" tmFilter="0, 0; 0.125,0.2665; 0.25,0.4; 0.375,0.465; 0.5,0.5;  0.625,0.535; 0.75,0.6; 0.875,0.7335; 1,1">
                                          <p:stCondLst>
                                            <p:cond delay="662"/>
                                          </p:stCondLst>
                                        </p:cTn>
                                        <p:tgtEl>
                                          <p:spTgt spid="70"/>
                                        </p:tgtEl>
                                        <p:attrNameLst>
                                          <p:attrName>ppt_y</p:attrName>
                                        </p:attrNameLst>
                                      </p:cBhvr>
                                      <p:tavLst>
                                        <p:tav fmla="#ppt_y-sin(pi*$)/27" tm="0">
                                          <p:val>
                                            <p:fltVal val="0"/>
                                          </p:val>
                                        </p:tav>
                                        <p:tav tm="100000">
                                          <p:val>
                                            <p:fltVal val="1"/>
                                          </p:val>
                                        </p:tav>
                                      </p:tavLst>
                                    </p:anim>
                                    <p:anim calcmode="lin" valueType="num">
                                      <p:cBhvr>
                                        <p:cTn dur="82" id="101" tmFilter="0, 0; 0.125,0.2665; 0.25,0.4; 0.375,0.465; 0.5,0.5;  0.625,0.535; 0.75,0.6; 0.875,0.7335; 1,1">
                                          <p:stCondLst>
                                            <p:cond delay="828"/>
                                          </p:stCondLst>
                                        </p:cTn>
                                        <p:tgtEl>
                                          <p:spTgt spid="70"/>
                                        </p:tgtEl>
                                        <p:attrNameLst>
                                          <p:attrName>ppt_y</p:attrName>
                                        </p:attrNameLst>
                                      </p:cBhvr>
                                      <p:tavLst>
                                        <p:tav fmla="#ppt_y-sin(pi*$)/81" tm="0">
                                          <p:val>
                                            <p:fltVal val="0"/>
                                          </p:val>
                                        </p:tav>
                                        <p:tav tm="100000">
                                          <p:val>
                                            <p:fltVal val="1"/>
                                          </p:val>
                                        </p:tav>
                                      </p:tavLst>
                                    </p:anim>
                                    <p:animScale>
                                      <p:cBhvr>
                                        <p:cTn dur="13" id="102">
                                          <p:stCondLst>
                                            <p:cond delay="325"/>
                                          </p:stCondLst>
                                        </p:cTn>
                                        <p:tgtEl>
                                          <p:spTgt spid="70"/>
                                        </p:tgtEl>
                                      </p:cBhvr>
                                      <p:to x="100000" y="60000"/>
                                    </p:animScale>
                                    <p:animScale>
                                      <p:cBhvr>
                                        <p:cTn decel="50000" dur="83" id="103">
                                          <p:stCondLst>
                                            <p:cond delay="338"/>
                                          </p:stCondLst>
                                        </p:cTn>
                                        <p:tgtEl>
                                          <p:spTgt spid="70"/>
                                        </p:tgtEl>
                                      </p:cBhvr>
                                      <p:to x="100000" y="100000"/>
                                    </p:animScale>
                                    <p:animScale>
                                      <p:cBhvr>
                                        <p:cTn dur="13" id="104">
                                          <p:stCondLst>
                                            <p:cond delay="656"/>
                                          </p:stCondLst>
                                        </p:cTn>
                                        <p:tgtEl>
                                          <p:spTgt spid="70"/>
                                        </p:tgtEl>
                                      </p:cBhvr>
                                      <p:to x="100000" y="80000"/>
                                    </p:animScale>
                                    <p:animScale>
                                      <p:cBhvr>
                                        <p:cTn decel="50000" dur="83" id="105">
                                          <p:stCondLst>
                                            <p:cond delay="669"/>
                                          </p:stCondLst>
                                        </p:cTn>
                                        <p:tgtEl>
                                          <p:spTgt spid="70"/>
                                        </p:tgtEl>
                                      </p:cBhvr>
                                      <p:to x="100000" y="100000"/>
                                    </p:animScale>
                                    <p:animScale>
                                      <p:cBhvr>
                                        <p:cTn dur="13" id="106">
                                          <p:stCondLst>
                                            <p:cond delay="821"/>
                                          </p:stCondLst>
                                        </p:cTn>
                                        <p:tgtEl>
                                          <p:spTgt spid="70"/>
                                        </p:tgtEl>
                                      </p:cBhvr>
                                      <p:to x="100000" y="90000"/>
                                    </p:animScale>
                                    <p:animScale>
                                      <p:cBhvr>
                                        <p:cTn decel="50000" dur="83" id="107">
                                          <p:stCondLst>
                                            <p:cond delay="834"/>
                                          </p:stCondLst>
                                        </p:cTn>
                                        <p:tgtEl>
                                          <p:spTgt spid="70"/>
                                        </p:tgtEl>
                                      </p:cBhvr>
                                      <p:to x="100000" y="100000"/>
                                    </p:animScale>
                                    <p:animScale>
                                      <p:cBhvr>
                                        <p:cTn dur="13" id="108">
                                          <p:stCondLst>
                                            <p:cond delay="904"/>
                                          </p:stCondLst>
                                        </p:cTn>
                                        <p:tgtEl>
                                          <p:spTgt spid="70"/>
                                        </p:tgtEl>
                                      </p:cBhvr>
                                      <p:to x="100000" y="95000"/>
                                    </p:animScale>
                                    <p:animScale>
                                      <p:cBhvr>
                                        <p:cTn decel="50000" dur="83" id="109">
                                          <p:stCondLst>
                                            <p:cond delay="917"/>
                                          </p:stCondLst>
                                        </p:cTn>
                                        <p:tgtEl>
                                          <p:spTgt spid="70"/>
                                        </p:tgtEl>
                                      </p:cBhvr>
                                      <p:to x="100000" y="100000"/>
                                    </p:animScale>
                                  </p:childTnLst>
                                </p:cTn>
                              </p:par>
                            </p:childTnLst>
                          </p:cTn>
                        </p:par>
                        <p:par>
                          <p:cTn fill="hold" id="110" nodeType="afterGroup">
                            <p:stCondLst>
                              <p:cond delay="10000"/>
                            </p:stCondLst>
                            <p:childTnLst>
                              <p:par>
                                <p:cTn fill="hold" grpId="0" id="111" nodeType="afterEffect" presetClass="entr" presetID="42" presetSubtype="0">
                                  <p:stCondLst>
                                    <p:cond delay="0"/>
                                  </p:stCondLst>
                                  <p:childTnLst>
                                    <p:set>
                                      <p:cBhvr>
                                        <p:cTn dur="1" fill="hold" id="112">
                                          <p:stCondLst>
                                            <p:cond delay="0"/>
                                          </p:stCondLst>
                                        </p:cTn>
                                        <p:tgtEl>
                                          <p:spTgt spid="73"/>
                                        </p:tgtEl>
                                        <p:attrNameLst>
                                          <p:attrName>style.visibility</p:attrName>
                                        </p:attrNameLst>
                                      </p:cBhvr>
                                      <p:to>
                                        <p:strVal val="visible"/>
                                      </p:to>
                                    </p:set>
                                    <p:animEffect filter="fade" transition="in">
                                      <p:cBhvr>
                                        <p:cTn dur="1000" id="113"/>
                                        <p:tgtEl>
                                          <p:spTgt spid="73"/>
                                        </p:tgtEl>
                                      </p:cBhvr>
                                    </p:animEffect>
                                    <p:anim calcmode="lin" valueType="num">
                                      <p:cBhvr>
                                        <p:cTn dur="1000" fill="hold" id="114"/>
                                        <p:tgtEl>
                                          <p:spTgt spid="73"/>
                                        </p:tgtEl>
                                        <p:attrNameLst>
                                          <p:attrName>ppt_x</p:attrName>
                                        </p:attrNameLst>
                                      </p:cBhvr>
                                      <p:tavLst>
                                        <p:tav tm="0">
                                          <p:val>
                                            <p:strVal val="#ppt_x"/>
                                          </p:val>
                                        </p:tav>
                                        <p:tav tm="100000">
                                          <p:val>
                                            <p:strVal val="#ppt_x"/>
                                          </p:val>
                                        </p:tav>
                                      </p:tavLst>
                                    </p:anim>
                                    <p:anim calcmode="lin" valueType="num">
                                      <p:cBhvr>
                                        <p:cTn dur="1000" fill="hold" id="115"/>
                                        <p:tgtEl>
                                          <p:spTgt spid="73"/>
                                        </p:tgtEl>
                                        <p:attrNameLst>
                                          <p:attrName>ppt_y</p:attrName>
                                        </p:attrNameLst>
                                      </p:cBhvr>
                                      <p:tavLst>
                                        <p:tav tm="0">
                                          <p:val>
                                            <p:strVal val="#ppt_y+.1"/>
                                          </p:val>
                                        </p:tav>
                                        <p:tav tm="100000">
                                          <p:val>
                                            <p:strVal val="#ppt_y"/>
                                          </p:val>
                                        </p:tav>
                                      </p:tavLst>
                                    </p:anim>
                                  </p:childTnLst>
                                </p:cTn>
                              </p:par>
                            </p:childTnLst>
                          </p:cTn>
                        </p:par>
                        <p:par>
                          <p:cTn fill="hold" id="116" nodeType="afterGroup">
                            <p:stCondLst>
                              <p:cond delay="11000"/>
                            </p:stCondLst>
                            <p:childTnLst>
                              <p:par>
                                <p:cTn fill="hold" id="117" nodeType="afterEffect" presetClass="entr" presetID="42" presetSubtype="0">
                                  <p:stCondLst>
                                    <p:cond delay="0"/>
                                  </p:stCondLst>
                                  <p:childTnLst>
                                    <p:set>
                                      <p:cBhvr>
                                        <p:cTn dur="1" fill="hold" id="118">
                                          <p:stCondLst>
                                            <p:cond delay="0"/>
                                          </p:stCondLst>
                                        </p:cTn>
                                        <p:tgtEl>
                                          <p:spTgt spid="74"/>
                                        </p:tgtEl>
                                        <p:attrNameLst>
                                          <p:attrName>style.visibility</p:attrName>
                                        </p:attrNameLst>
                                      </p:cBhvr>
                                      <p:to>
                                        <p:strVal val="visible"/>
                                      </p:to>
                                    </p:set>
                                    <p:animEffect filter="fade" transition="in">
                                      <p:cBhvr>
                                        <p:cTn dur="1000" id="119"/>
                                        <p:tgtEl>
                                          <p:spTgt spid="74"/>
                                        </p:tgtEl>
                                      </p:cBhvr>
                                    </p:animEffect>
                                    <p:anim calcmode="lin" valueType="num">
                                      <p:cBhvr>
                                        <p:cTn dur="1000" fill="hold" id="120"/>
                                        <p:tgtEl>
                                          <p:spTgt spid="74"/>
                                        </p:tgtEl>
                                        <p:attrNameLst>
                                          <p:attrName>ppt_x</p:attrName>
                                        </p:attrNameLst>
                                      </p:cBhvr>
                                      <p:tavLst>
                                        <p:tav tm="0">
                                          <p:val>
                                            <p:strVal val="#ppt_x"/>
                                          </p:val>
                                        </p:tav>
                                        <p:tav tm="100000">
                                          <p:val>
                                            <p:strVal val="#ppt_x"/>
                                          </p:val>
                                        </p:tav>
                                      </p:tavLst>
                                    </p:anim>
                                    <p:anim calcmode="lin" valueType="num">
                                      <p:cBhvr>
                                        <p:cTn dur="1000" fill="hold" id="121"/>
                                        <p:tgtEl>
                                          <p:spTgt spid="74"/>
                                        </p:tgtEl>
                                        <p:attrNameLst>
                                          <p:attrName>ppt_y</p:attrName>
                                        </p:attrNameLst>
                                      </p:cBhvr>
                                      <p:tavLst>
                                        <p:tav tm="0">
                                          <p:val>
                                            <p:strVal val="#ppt_y+.1"/>
                                          </p:val>
                                        </p:tav>
                                        <p:tav tm="100000">
                                          <p:val>
                                            <p:strVal val="#ppt_y"/>
                                          </p:val>
                                        </p:tav>
                                      </p:tavLst>
                                    </p:anim>
                                  </p:childTnLst>
                                </p:cTn>
                              </p:par>
                            </p:childTnLst>
                          </p:cTn>
                        </p:par>
                        <p:par>
                          <p:cTn fill="hold" id="122" nodeType="afterGroup">
                            <p:stCondLst>
                              <p:cond delay="12000"/>
                            </p:stCondLst>
                            <p:childTnLst>
                              <p:par>
                                <p:cTn fill="hold" id="123" nodeType="afterEffect" presetClass="entr" presetID="26" presetSubtype="0">
                                  <p:stCondLst>
                                    <p:cond delay="0"/>
                                  </p:stCondLst>
                                  <p:childTnLst>
                                    <p:set>
                                      <p:cBhvr>
                                        <p:cTn dur="1" fill="hold" id="124">
                                          <p:stCondLst>
                                            <p:cond delay="0"/>
                                          </p:stCondLst>
                                        </p:cTn>
                                        <p:tgtEl>
                                          <p:spTgt spid="82"/>
                                        </p:tgtEl>
                                        <p:attrNameLst>
                                          <p:attrName>style.visibility</p:attrName>
                                        </p:attrNameLst>
                                      </p:cBhvr>
                                      <p:to>
                                        <p:strVal val="visible"/>
                                      </p:to>
                                    </p:set>
                                    <p:animEffect filter="wipe(down)" transition="in">
                                      <p:cBhvr>
                                        <p:cTn dur="290" id="125">
                                          <p:stCondLst>
                                            <p:cond delay="0"/>
                                          </p:stCondLst>
                                        </p:cTn>
                                        <p:tgtEl>
                                          <p:spTgt spid="82"/>
                                        </p:tgtEl>
                                      </p:cBhvr>
                                    </p:animEffect>
                                    <p:anim calcmode="lin" valueType="num">
                                      <p:cBhvr>
                                        <p:cTn dur="911" id="126"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dur="332" id="127" tmFilter="0.0,0.0; 0.25,0.07; 0.50,0.2; 0.75,0.467; 1.0,1.0">
                                          <p:stCondLst>
                                            <p:cond delay="0"/>
                                          </p:stCondLst>
                                        </p:cTn>
                                        <p:tgtEl>
                                          <p:spTgt spid="82"/>
                                        </p:tgtEl>
                                        <p:attrNameLst>
                                          <p:attrName>ppt_y</p:attrName>
                                        </p:attrNameLst>
                                      </p:cBhvr>
                                      <p:tavLst>
                                        <p:tav fmla="#ppt_y-sin(pi*$)/3" tm="0">
                                          <p:val>
                                            <p:fltVal val="0.5"/>
                                          </p:val>
                                        </p:tav>
                                        <p:tav tm="100000">
                                          <p:val>
                                            <p:fltVal val="1"/>
                                          </p:val>
                                        </p:tav>
                                      </p:tavLst>
                                    </p:anim>
                                    <p:anim calcmode="lin" valueType="num">
                                      <p:cBhvr>
                                        <p:cTn dur="332" id="128" tmFilter="0, 0; 0.125,0.2665; 0.25,0.4; 0.375,0.465; 0.5,0.5;  0.625,0.535; 0.75,0.6; 0.875,0.7335; 1,1">
                                          <p:stCondLst>
                                            <p:cond delay="332"/>
                                          </p:stCondLst>
                                        </p:cTn>
                                        <p:tgtEl>
                                          <p:spTgt spid="82"/>
                                        </p:tgtEl>
                                        <p:attrNameLst>
                                          <p:attrName>ppt_y</p:attrName>
                                        </p:attrNameLst>
                                      </p:cBhvr>
                                      <p:tavLst>
                                        <p:tav fmla="#ppt_y-sin(pi*$)/9" tm="0">
                                          <p:val>
                                            <p:fltVal val="0"/>
                                          </p:val>
                                        </p:tav>
                                        <p:tav tm="100000">
                                          <p:val>
                                            <p:fltVal val="1"/>
                                          </p:val>
                                        </p:tav>
                                      </p:tavLst>
                                    </p:anim>
                                    <p:anim calcmode="lin" valueType="num">
                                      <p:cBhvr>
                                        <p:cTn dur="166" id="129" tmFilter="0, 0; 0.125,0.2665; 0.25,0.4; 0.375,0.465; 0.5,0.5;  0.625,0.535; 0.75,0.6; 0.875,0.7335; 1,1">
                                          <p:stCondLst>
                                            <p:cond delay="662"/>
                                          </p:stCondLst>
                                        </p:cTn>
                                        <p:tgtEl>
                                          <p:spTgt spid="82"/>
                                        </p:tgtEl>
                                        <p:attrNameLst>
                                          <p:attrName>ppt_y</p:attrName>
                                        </p:attrNameLst>
                                      </p:cBhvr>
                                      <p:tavLst>
                                        <p:tav fmla="#ppt_y-sin(pi*$)/27" tm="0">
                                          <p:val>
                                            <p:fltVal val="0"/>
                                          </p:val>
                                        </p:tav>
                                        <p:tav tm="100000">
                                          <p:val>
                                            <p:fltVal val="1"/>
                                          </p:val>
                                        </p:tav>
                                      </p:tavLst>
                                    </p:anim>
                                    <p:anim calcmode="lin" valueType="num">
                                      <p:cBhvr>
                                        <p:cTn dur="82" id="130" tmFilter="0, 0; 0.125,0.2665; 0.25,0.4; 0.375,0.465; 0.5,0.5;  0.625,0.535; 0.75,0.6; 0.875,0.7335; 1,1">
                                          <p:stCondLst>
                                            <p:cond delay="828"/>
                                          </p:stCondLst>
                                        </p:cTn>
                                        <p:tgtEl>
                                          <p:spTgt spid="82"/>
                                        </p:tgtEl>
                                        <p:attrNameLst>
                                          <p:attrName>ppt_y</p:attrName>
                                        </p:attrNameLst>
                                      </p:cBhvr>
                                      <p:tavLst>
                                        <p:tav fmla="#ppt_y-sin(pi*$)/81" tm="0">
                                          <p:val>
                                            <p:fltVal val="0"/>
                                          </p:val>
                                        </p:tav>
                                        <p:tav tm="100000">
                                          <p:val>
                                            <p:fltVal val="1"/>
                                          </p:val>
                                        </p:tav>
                                      </p:tavLst>
                                    </p:anim>
                                    <p:animScale>
                                      <p:cBhvr>
                                        <p:cTn dur="13" id="131">
                                          <p:stCondLst>
                                            <p:cond delay="325"/>
                                          </p:stCondLst>
                                        </p:cTn>
                                        <p:tgtEl>
                                          <p:spTgt spid="82"/>
                                        </p:tgtEl>
                                      </p:cBhvr>
                                      <p:to x="100000" y="60000"/>
                                    </p:animScale>
                                    <p:animScale>
                                      <p:cBhvr>
                                        <p:cTn decel="50000" dur="83" id="132">
                                          <p:stCondLst>
                                            <p:cond delay="338"/>
                                          </p:stCondLst>
                                        </p:cTn>
                                        <p:tgtEl>
                                          <p:spTgt spid="82"/>
                                        </p:tgtEl>
                                      </p:cBhvr>
                                      <p:to x="100000" y="100000"/>
                                    </p:animScale>
                                    <p:animScale>
                                      <p:cBhvr>
                                        <p:cTn dur="13" id="133">
                                          <p:stCondLst>
                                            <p:cond delay="656"/>
                                          </p:stCondLst>
                                        </p:cTn>
                                        <p:tgtEl>
                                          <p:spTgt spid="82"/>
                                        </p:tgtEl>
                                      </p:cBhvr>
                                      <p:to x="100000" y="80000"/>
                                    </p:animScale>
                                    <p:animScale>
                                      <p:cBhvr>
                                        <p:cTn decel="50000" dur="83" id="134">
                                          <p:stCondLst>
                                            <p:cond delay="669"/>
                                          </p:stCondLst>
                                        </p:cTn>
                                        <p:tgtEl>
                                          <p:spTgt spid="82"/>
                                        </p:tgtEl>
                                      </p:cBhvr>
                                      <p:to x="100000" y="100000"/>
                                    </p:animScale>
                                    <p:animScale>
                                      <p:cBhvr>
                                        <p:cTn dur="13" id="135">
                                          <p:stCondLst>
                                            <p:cond delay="821"/>
                                          </p:stCondLst>
                                        </p:cTn>
                                        <p:tgtEl>
                                          <p:spTgt spid="82"/>
                                        </p:tgtEl>
                                      </p:cBhvr>
                                      <p:to x="100000" y="90000"/>
                                    </p:animScale>
                                    <p:animScale>
                                      <p:cBhvr>
                                        <p:cTn decel="50000" dur="83" id="136">
                                          <p:stCondLst>
                                            <p:cond delay="834"/>
                                          </p:stCondLst>
                                        </p:cTn>
                                        <p:tgtEl>
                                          <p:spTgt spid="82"/>
                                        </p:tgtEl>
                                      </p:cBhvr>
                                      <p:to x="100000" y="100000"/>
                                    </p:animScale>
                                    <p:animScale>
                                      <p:cBhvr>
                                        <p:cTn dur="13" id="137">
                                          <p:stCondLst>
                                            <p:cond delay="904"/>
                                          </p:stCondLst>
                                        </p:cTn>
                                        <p:tgtEl>
                                          <p:spTgt spid="82"/>
                                        </p:tgtEl>
                                      </p:cBhvr>
                                      <p:to x="100000" y="95000"/>
                                    </p:animScale>
                                    <p:animScale>
                                      <p:cBhvr>
                                        <p:cTn decel="50000" dur="83" id="138">
                                          <p:stCondLst>
                                            <p:cond delay="917"/>
                                          </p:stCondLst>
                                        </p:cTn>
                                        <p:tgtEl>
                                          <p:spTgt spid="82"/>
                                        </p:tgtEl>
                                      </p:cBhvr>
                                      <p:to x="100000" y="100000"/>
                                    </p:animScale>
                                  </p:childTnLst>
                                </p:cTn>
                              </p:par>
                            </p:childTnLst>
                          </p:cTn>
                        </p:par>
                        <p:par>
                          <p:cTn fill="hold" id="139" nodeType="afterGroup">
                            <p:stCondLst>
                              <p:cond delay="13000"/>
                            </p:stCondLst>
                            <p:childTnLst>
                              <p:par>
                                <p:cTn fill="hold" id="140" nodeType="afterEffect" presetClass="entr" presetID="42" presetSubtype="0">
                                  <p:stCondLst>
                                    <p:cond delay="0"/>
                                  </p:stCondLst>
                                  <p:childTnLst>
                                    <p:set>
                                      <p:cBhvr>
                                        <p:cTn dur="1" fill="hold" id="141">
                                          <p:stCondLst>
                                            <p:cond delay="0"/>
                                          </p:stCondLst>
                                        </p:cTn>
                                        <p:tgtEl>
                                          <p:spTgt spid="85"/>
                                        </p:tgtEl>
                                        <p:attrNameLst>
                                          <p:attrName>style.visibility</p:attrName>
                                        </p:attrNameLst>
                                      </p:cBhvr>
                                      <p:to>
                                        <p:strVal val="visible"/>
                                      </p:to>
                                    </p:set>
                                    <p:animEffect filter="fade" transition="in">
                                      <p:cBhvr>
                                        <p:cTn dur="1000" id="142"/>
                                        <p:tgtEl>
                                          <p:spTgt spid="85"/>
                                        </p:tgtEl>
                                      </p:cBhvr>
                                    </p:animEffect>
                                    <p:anim calcmode="lin" valueType="num">
                                      <p:cBhvr>
                                        <p:cTn dur="1000" fill="hold" id="143"/>
                                        <p:tgtEl>
                                          <p:spTgt spid="85"/>
                                        </p:tgtEl>
                                        <p:attrNameLst>
                                          <p:attrName>ppt_x</p:attrName>
                                        </p:attrNameLst>
                                      </p:cBhvr>
                                      <p:tavLst>
                                        <p:tav tm="0">
                                          <p:val>
                                            <p:strVal val="#ppt_x"/>
                                          </p:val>
                                        </p:tav>
                                        <p:tav tm="100000">
                                          <p:val>
                                            <p:strVal val="#ppt_x"/>
                                          </p:val>
                                        </p:tav>
                                      </p:tavLst>
                                    </p:anim>
                                    <p:anim calcmode="lin" valueType="num">
                                      <p:cBhvr>
                                        <p:cTn dur="1000" fill="hold" id="144"/>
                                        <p:tgtEl>
                                          <p:spTgt spid="85"/>
                                        </p:tgtEl>
                                        <p:attrNameLst>
                                          <p:attrName>ppt_y</p:attrName>
                                        </p:attrNameLst>
                                      </p:cBhvr>
                                      <p:tavLst>
                                        <p:tav tm="0">
                                          <p:val>
                                            <p:strVal val="#ppt_y+.1"/>
                                          </p:val>
                                        </p:tav>
                                        <p:tav tm="100000">
                                          <p:val>
                                            <p:strVal val="#ppt_y"/>
                                          </p:val>
                                        </p:tav>
                                      </p:tavLst>
                                    </p:anim>
                                  </p:childTnLst>
                                </p:cTn>
                              </p:par>
                            </p:childTnLst>
                          </p:cTn>
                        </p:par>
                        <p:par>
                          <p:cTn fill="hold" id="145" nodeType="afterGroup">
                            <p:stCondLst>
                              <p:cond delay="14000"/>
                            </p:stCondLst>
                            <p:childTnLst>
                              <p:par>
                                <p:cTn fill="hold" id="146" nodeType="afterEffect" presetClass="entr" presetID="42" presetSubtype="0">
                                  <p:stCondLst>
                                    <p:cond delay="0"/>
                                  </p:stCondLst>
                                  <p:childTnLst>
                                    <p:set>
                                      <p:cBhvr>
                                        <p:cTn dur="1" fill="hold" id="147">
                                          <p:stCondLst>
                                            <p:cond delay="0"/>
                                          </p:stCondLst>
                                        </p:cTn>
                                        <p:tgtEl>
                                          <p:spTgt spid="89"/>
                                        </p:tgtEl>
                                        <p:attrNameLst>
                                          <p:attrName>style.visibility</p:attrName>
                                        </p:attrNameLst>
                                      </p:cBhvr>
                                      <p:to>
                                        <p:strVal val="visible"/>
                                      </p:to>
                                    </p:set>
                                    <p:animEffect filter="fade" transition="in">
                                      <p:cBhvr>
                                        <p:cTn dur="1000" id="148"/>
                                        <p:tgtEl>
                                          <p:spTgt spid="89"/>
                                        </p:tgtEl>
                                      </p:cBhvr>
                                    </p:animEffect>
                                    <p:anim calcmode="lin" valueType="num">
                                      <p:cBhvr>
                                        <p:cTn dur="1000" fill="hold" id="149"/>
                                        <p:tgtEl>
                                          <p:spTgt spid="89"/>
                                        </p:tgtEl>
                                        <p:attrNameLst>
                                          <p:attrName>ppt_x</p:attrName>
                                        </p:attrNameLst>
                                      </p:cBhvr>
                                      <p:tavLst>
                                        <p:tav tm="0">
                                          <p:val>
                                            <p:strVal val="#ppt_x"/>
                                          </p:val>
                                        </p:tav>
                                        <p:tav tm="100000">
                                          <p:val>
                                            <p:strVal val="#ppt_x"/>
                                          </p:val>
                                        </p:tav>
                                      </p:tavLst>
                                    </p:anim>
                                    <p:anim calcmode="lin" valueType="num">
                                      <p:cBhvr>
                                        <p:cTn dur="1000" fill="hold" id="150"/>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7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999" id="10" name="图片 9"/>
          <p:cNvPicPr>
            <a:picLocks noChangeAspect="1"/>
          </p:cNvPicPr>
          <p:nvPr/>
        </p:nvPicPr>
        <p:blipFill>
          <a:blip r:embed="rId2"/>
          <a:stretch>
            <a:fillRect/>
          </a:stretch>
        </p:blipFill>
        <p:spPr>
          <a:xfrm>
            <a:off x="-14605" y="-79375"/>
            <a:ext cx="12207240" cy="7041515"/>
          </a:xfrm>
          <a:prstGeom prst="rect">
            <a:avLst/>
          </a:prstGeom>
        </p:spPr>
      </p:pic>
      <p:pic>
        <p:nvPicPr>
          <p:cNvPr descr="09eea02a48acf833b9858910a08d5c1b" id="9" name="图片 8"/>
          <p:cNvPicPr>
            <a:picLocks noChangeAspect="1"/>
          </p:cNvPicPr>
          <p:nvPr/>
        </p:nvPicPr>
        <p:blipFill>
          <a:blip r:embed="rId3"/>
          <a:stretch>
            <a:fillRect/>
          </a:stretch>
        </p:blipFill>
        <p:spPr>
          <a:xfrm>
            <a:off x="-7620" y="-79375"/>
            <a:ext cx="12207240" cy="7041515"/>
          </a:xfrm>
          <a:prstGeom prst="rect">
            <a:avLst/>
          </a:prstGeom>
        </p:spPr>
      </p:pic>
      <p:pic>
        <p:nvPicPr>
          <p:cNvPr descr="f85d399bb60d1995f620eb4731c6e15d" id="6" name="图片 5"/>
          <p:cNvPicPr>
            <a:picLocks noChangeAspect="1"/>
          </p:cNvPicPr>
          <p:nvPr/>
        </p:nvPicPr>
        <p:blipFill>
          <a:blip r:embed="rId4"/>
          <a:stretch>
            <a:fillRect/>
          </a:stretch>
        </p:blipFill>
        <p:spPr>
          <a:xfrm>
            <a:off x="2659380" y="-631190"/>
            <a:ext cx="6508115" cy="6508115"/>
          </a:xfrm>
          <a:prstGeom prst="rect">
            <a:avLst/>
          </a:prstGeom>
        </p:spPr>
      </p:pic>
      <p:sp>
        <p:nvSpPr>
          <p:cNvPr id="19" name="MH_Others_1"/>
          <p:cNvSpPr txBox="1"/>
          <p:nvPr>
            <p:custDataLst>
              <p:tags r:id="rId5"/>
            </p:custDataLst>
          </p:nvPr>
        </p:nvSpPr>
        <p:spPr>
          <a:xfrm>
            <a:off x="3709670" y="4166235"/>
            <a:ext cx="5441315" cy="414655"/>
          </a:xfrm>
          <a:prstGeom prst="rect">
            <a:avLst/>
          </a:prstGeom>
          <a:noFill/>
        </p:spPr>
        <p:txBody>
          <a:bodyPr anchor="ctr"/>
          <a:lstStyle/>
          <a:p>
            <a:pPr algn="ctr" defTabSz="685165" eaLnBrk="1" fontAlgn="auto" hangingPunct="1" indent="0" latinLnBrk="0" lvl="0" marL="0" marR="0" rtl="0">
              <a:lnSpc>
                <a:spcPct val="100000"/>
              </a:lnSpc>
              <a:spcBef>
                <a:spcPct val="0"/>
              </a:spcBef>
              <a:spcAft>
                <a:spcPct val="0"/>
              </a:spcAft>
              <a:buClrTx/>
              <a:buSzTx/>
              <a:buFontTx/>
              <a:buNone/>
              <a:defRPr/>
            </a:pPr>
            <a:r>
              <a:rPr altLang="en-US" b="1" lang="zh-CN" noProof="0" smtClean="0" sz="4400">
                <a:ln>
                  <a:noFill/>
                </a:ln>
                <a:solidFill>
                  <a:srgbClr val="593718"/>
                </a:solidFill>
                <a:effectLst/>
                <a:uLnTx/>
                <a:uFillTx/>
                <a:latin charset="-122" panose="02010600030101010101" typeface="黑体"/>
                <a:ea charset="-122" panose="02010600030101010101" typeface="黑体"/>
                <a:sym typeface="+mn-ea"/>
              </a:rPr>
              <a:t>感谢聆听 欢迎指导！</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09eea0 2a48acf833b9858910a08d5c1b" id="3" name="图片 2"/>
          <p:cNvPicPr>
            <a:picLocks noChangeAspect="1"/>
          </p:cNvPicPr>
          <p:nvPr/>
        </p:nvPicPr>
        <p:blipFill>
          <a:blip r:embed="rId2"/>
          <a:stretch>
            <a:fillRect/>
          </a:stretch>
        </p:blipFill>
        <p:spPr>
          <a:xfrm>
            <a:off x="13335" y="5527675"/>
            <a:ext cx="12179935" cy="1354455"/>
          </a:xfrm>
          <a:prstGeom prst="rect">
            <a:avLst/>
          </a:prstGeom>
        </p:spPr>
      </p:pic>
      <p:sp>
        <p:nvSpPr>
          <p:cNvPr id="4" name=" 219"/>
          <p:cNvSpPr/>
          <p:nvPr/>
        </p:nvSpPr>
        <p:spPr>
          <a:xfrm>
            <a:off x="4612640" y="2929890"/>
            <a:ext cx="4780280" cy="607695"/>
          </a:xfrm>
          <a:prstGeom prst="roundRect">
            <a:avLst>
              <a:gd fmla="val 50000" name="adj"/>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nvGrpSpPr>
          <p:cNvPr id="5" name="组合 45"/>
          <p:cNvGrpSpPr/>
          <p:nvPr/>
        </p:nvGrpSpPr>
        <p:grpSpPr>
          <a:xfrm>
            <a:off x="3258574" y="2858246"/>
            <a:ext cx="5796279" cy="752788"/>
            <a:chOff x="2523573" y="1979293"/>
            <a:chExt cx="3404008" cy="442447"/>
          </a:xfrm>
        </p:grpSpPr>
        <p:sp>
          <p:nvSpPr>
            <p:cNvPr id="6" name="矩形 5"/>
            <p:cNvSpPr/>
            <p:nvPr/>
          </p:nvSpPr>
          <p:spPr>
            <a:xfrm>
              <a:off x="3470415" y="2023890"/>
              <a:ext cx="2457166" cy="340375"/>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bg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grpSp>
          <p:nvGrpSpPr>
            <p:cNvPr id="7" name="组合 57"/>
            <p:cNvGrpSpPr/>
            <p:nvPr/>
          </p:nvGrpSpPr>
          <p:grpSpPr>
            <a:xfrm>
              <a:off x="2523573" y="1979293"/>
              <a:ext cx="742365" cy="442447"/>
              <a:chOff x="4353620" y="866311"/>
              <a:chExt cx="742365" cy="442447"/>
            </a:xfrm>
          </p:grpSpPr>
          <p:sp>
            <p:nvSpPr>
              <p:cNvPr id="8"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5" u="none">
                  <a:ln>
                    <a:noFill/>
                  </a:ln>
                  <a:solidFill>
                    <a:schemeClr val="tx1"/>
                  </a:solidFill>
                  <a:effectLst/>
                  <a:uLnTx/>
                  <a:uFillTx/>
                  <a:latin typeface="+mn-lt"/>
                  <a:ea typeface="+mn-ea"/>
                  <a:cs typeface="+mn-cs"/>
                </a:endParaRPr>
              </a:p>
            </p:txBody>
          </p:sp>
          <p:sp>
            <p:nvSpPr>
              <p:cNvPr id="9" name="文本框 8"/>
              <p:cNvSpPr txBox="1"/>
              <p:nvPr/>
            </p:nvSpPr>
            <p:spPr>
              <a:xfrm>
                <a:off x="4491975" y="872840"/>
                <a:ext cx="588094" cy="435769"/>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265" u="none">
                    <a:ln>
                      <a:noFill/>
                    </a:ln>
                    <a:solidFill>
                      <a:srgbClr val="C00000"/>
                    </a:solidFill>
                    <a:effectLst/>
                    <a:uLnTx/>
                    <a:uFillTx/>
                    <a:latin charset="0" panose="020b0604020202020204" pitchFamily="34" typeface="Arial"/>
                    <a:ea typeface="+mn-ea"/>
                    <a:cs charset="0" panose="020b0604020202020204" pitchFamily="34" typeface="Arial"/>
                  </a:rPr>
                  <a:t>01</a:t>
                </a:r>
              </a:p>
            </p:txBody>
          </p:sp>
        </p:grpSp>
      </p:grpSp>
      <p:sp>
        <p:nvSpPr>
          <p:cNvPr id="10" name=" 219"/>
          <p:cNvSpPr/>
          <p:nvPr/>
        </p:nvSpPr>
        <p:spPr>
          <a:xfrm>
            <a:off x="1330325" y="355600"/>
            <a:ext cx="1415415"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l" lvl="1" marL="0"/>
            <a:r>
              <a:rPr altLang="en-US" lang="zh-CN" smtClean="0" sz="2000">
                <a:solidFill>
                  <a:schemeClr val="bg1"/>
                </a:solidFill>
                <a:latin charset="-122" panose="020b0503020204020204" typeface="微软雅黑"/>
                <a:ea charset="-122" panose="020b0503020204020204" typeface="微软雅黑"/>
              </a:rPr>
              <a:t>过渡页面</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grpSp>
        <p:nvGrpSpPr>
          <p:cNvPr id="5" name="组合 4"/>
          <p:cNvGrpSpPr/>
          <p:nvPr/>
        </p:nvGrpSpPr>
        <p:grpSpPr>
          <a:xfrm>
            <a:off x="3903708" y="1155095"/>
            <a:ext cx="4383314" cy="3750666"/>
            <a:chOff x="4093768" y="1570891"/>
            <a:chExt cx="3890939" cy="3329355"/>
          </a:xfrm>
        </p:grpSpPr>
        <p:pic>
          <p:nvPicPr>
            <p:cNvPr id="35" name="Picture 83"/>
            <p:cNvPicPr>
              <a:picLocks noChangeAspect="1"/>
            </p:cNvPicPr>
            <p:nvPr/>
          </p:nvPicPr>
          <p:blipFill>
            <a:blip r:embed="rId4">
              <a:extLst>
                <a:ext uri="{28A0092B-C50C-407E-A947-70E740481C1C}">
                  <a14:useLocalDpi val="0"/>
                </a:ext>
              </a:extLst>
            </a:blip>
            <a:srcRect b="10616" t="3381"/>
            <a:stretch>
              <a:fillRect/>
            </a:stretch>
          </p:blipFill>
          <p:spPr>
            <a:xfrm>
              <a:off x="4093768" y="1570891"/>
              <a:ext cx="3890939" cy="3329355"/>
            </a:xfrm>
            <a:prstGeom prst="rect">
              <a:avLst/>
            </a:prstGeom>
          </p:spPr>
        </p:pic>
        <p:sp>
          <p:nvSpPr>
            <p:cNvPr id="36" name="Freeform 11"/>
            <p:cNvSpPr/>
            <p:nvPr/>
          </p:nvSpPr>
          <p:spPr>
            <a:xfrm>
              <a:off x="4536120" y="1783080"/>
              <a:ext cx="2743200" cy="2148840"/>
            </a:xfrm>
            <a:custGeom>
              <a:gdLst>
                <a:gd fmla="*/ 175260 w 2743200" name="connsiteX0"/>
                <a:gd fmla="*/ 632460 h 2148840" name="connsiteY0"/>
                <a:gd fmla="*/ 0 w 2743200" name="connsiteX1"/>
                <a:gd fmla="*/ 2148840 h 2148840" name="connsiteY1"/>
                <a:gd fmla="*/ 2621280 w 2743200" name="connsiteX2"/>
                <a:gd fmla="*/ 1905000 h 2148840" name="connsiteY2"/>
                <a:gd fmla="*/ 2743200 w 2743200" name="connsiteX3"/>
                <a:gd fmla="*/ 0 h 2148840" name="connsiteY3"/>
                <a:gd fmla="*/ 175260 w 2743200" name="connsiteX4"/>
                <a:gd fmla="*/ 632460 h 214884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48840" w="2743200">
                  <a:moveTo>
                    <a:pt x="175260" y="632460"/>
                  </a:moveTo>
                  <a:lnTo>
                    <a:pt x="0" y="2148840"/>
                  </a:lnTo>
                  <a:lnTo>
                    <a:pt x="2621280" y="1905000"/>
                  </a:lnTo>
                  <a:lnTo>
                    <a:pt x="2743200" y="0"/>
                  </a:lnTo>
                  <a:lnTo>
                    <a:pt x="175260" y="632460"/>
                  </a:lnTo>
                  <a:close/>
                </a:path>
              </a:pathLst>
            </a:cu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prstClr val="white"/>
                </a:solidFill>
              </a:endParaRPr>
            </a:p>
          </p:txBody>
        </p:sp>
      </p:grpSp>
      <p:sp>
        <p:nvSpPr>
          <p:cNvPr id="37" name="矩形 36"/>
          <p:cNvSpPr/>
          <p:nvPr/>
        </p:nvSpPr>
        <p:spPr>
          <a:xfrm>
            <a:off x="5446617" y="4775469"/>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38" name="矩形 37"/>
          <p:cNvSpPr/>
          <p:nvPr/>
        </p:nvSpPr>
        <p:spPr>
          <a:xfrm>
            <a:off x="5029533" y="5070391"/>
            <a:ext cx="2232248" cy="731520"/>
          </a:xfrm>
          <a:prstGeom prst="rect">
            <a:avLst/>
          </a:prstGeom>
        </p:spPr>
        <p:txBody>
          <a:bodyPr anchor="ctr" wrap="square">
            <a:spAutoFit/>
          </a:bodyPr>
          <a:lstStyle/>
          <a:p>
            <a:pPr algn="ct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sp>
        <p:nvSpPr>
          <p:cNvPr id="39" name="矩形 38"/>
          <p:cNvSpPr/>
          <p:nvPr/>
        </p:nvSpPr>
        <p:spPr>
          <a:xfrm>
            <a:off x="8830994" y="1803167"/>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6" name="矩形 5"/>
          <p:cNvSpPr/>
          <p:nvPr/>
        </p:nvSpPr>
        <p:spPr>
          <a:xfrm>
            <a:off x="8759109" y="2078893"/>
            <a:ext cx="2391104" cy="731520"/>
          </a:xfrm>
          <a:prstGeom prst="rect">
            <a:avLst/>
          </a:prstGeom>
        </p:spPr>
        <p:txBody>
          <a:bodyPr anchor="ctr" wrap="square">
            <a:spAutoFit/>
          </a:bodyPr>
          <a:lstStyle/>
          <a:p>
            <a:pP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sp>
        <p:nvSpPr>
          <p:cNvPr id="41" name="矩形 40"/>
          <p:cNvSpPr/>
          <p:nvPr/>
        </p:nvSpPr>
        <p:spPr>
          <a:xfrm>
            <a:off x="8830994" y="3005515"/>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42" name="矩形 41"/>
          <p:cNvSpPr/>
          <p:nvPr/>
        </p:nvSpPr>
        <p:spPr>
          <a:xfrm>
            <a:off x="8786459" y="3281241"/>
            <a:ext cx="2391104" cy="731520"/>
          </a:xfrm>
          <a:prstGeom prst="rect">
            <a:avLst/>
          </a:prstGeom>
        </p:spPr>
        <p:txBody>
          <a:bodyPr anchor="ctr" wrap="square">
            <a:spAutoFit/>
          </a:bodyPr>
          <a:lstStyle/>
          <a:p>
            <a:pP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sp>
        <p:nvSpPr>
          <p:cNvPr id="43" name="矩形 42"/>
          <p:cNvSpPr/>
          <p:nvPr/>
        </p:nvSpPr>
        <p:spPr>
          <a:xfrm>
            <a:off x="8830994" y="4176725"/>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44" name="矩形 43"/>
          <p:cNvSpPr/>
          <p:nvPr/>
        </p:nvSpPr>
        <p:spPr>
          <a:xfrm>
            <a:off x="8759109" y="4452451"/>
            <a:ext cx="2391104" cy="731520"/>
          </a:xfrm>
          <a:prstGeom prst="rect">
            <a:avLst/>
          </a:prstGeom>
        </p:spPr>
        <p:txBody>
          <a:bodyPr anchor="ctr" wrap="square">
            <a:spAutoFit/>
          </a:bodyPr>
          <a:lstStyle/>
          <a:p>
            <a:pP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sp>
        <p:nvSpPr>
          <p:cNvPr id="45" name="矩形 44"/>
          <p:cNvSpPr/>
          <p:nvPr/>
        </p:nvSpPr>
        <p:spPr>
          <a:xfrm>
            <a:off x="945944" y="1803167"/>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46" name="矩形 45"/>
          <p:cNvSpPr/>
          <p:nvPr/>
        </p:nvSpPr>
        <p:spPr>
          <a:xfrm>
            <a:off x="925076" y="2078893"/>
            <a:ext cx="2391104" cy="731520"/>
          </a:xfrm>
          <a:prstGeom prst="rect">
            <a:avLst/>
          </a:prstGeom>
        </p:spPr>
        <p:txBody>
          <a:bodyPr anchor="ctr" wrap="square">
            <a:spAutoFit/>
          </a:bodyPr>
          <a:lstStyle/>
          <a:p>
            <a:pP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sp>
        <p:nvSpPr>
          <p:cNvPr id="47" name="矩形 46"/>
          <p:cNvSpPr/>
          <p:nvPr/>
        </p:nvSpPr>
        <p:spPr>
          <a:xfrm>
            <a:off x="945944" y="3005515"/>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48" name="矩形 47"/>
          <p:cNvSpPr/>
          <p:nvPr/>
        </p:nvSpPr>
        <p:spPr>
          <a:xfrm>
            <a:off x="925076" y="3281241"/>
            <a:ext cx="2391104" cy="731520"/>
          </a:xfrm>
          <a:prstGeom prst="rect">
            <a:avLst/>
          </a:prstGeom>
        </p:spPr>
        <p:txBody>
          <a:bodyPr anchor="ctr" wrap="square">
            <a:spAutoFit/>
          </a:bodyPr>
          <a:lstStyle/>
          <a:p>
            <a:pP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sp>
        <p:nvSpPr>
          <p:cNvPr id="49" name="矩形 48"/>
          <p:cNvSpPr/>
          <p:nvPr/>
        </p:nvSpPr>
        <p:spPr>
          <a:xfrm>
            <a:off x="945944" y="4176725"/>
            <a:ext cx="1554480" cy="365760"/>
          </a:xfrm>
          <a:prstGeom prst="rect">
            <a:avLst/>
          </a:prstGeom>
        </p:spPr>
        <p:txBody>
          <a:bodyPr wrap="none">
            <a:spAutoFit/>
          </a:bodyPr>
          <a:lstStyle/>
          <a:p>
            <a:pPr algn="r" lvl="0"/>
            <a:r>
              <a:rPr altLang="en-US" b="1" lang="zh-CN" smtClean="0">
                <a:solidFill>
                  <a:srgbClr val="C00000"/>
                </a:solidFill>
                <a:latin charset="-122" panose="020b0503020204020204" typeface="微软雅黑"/>
                <a:ea charset="-122" panose="020b0503020204020204" typeface="微软雅黑"/>
                <a:cs charset="0" pitchFamily="18" typeface="UKIJ Qolyazma"/>
              </a:rPr>
              <a:t>点击添加内容</a:t>
            </a:r>
          </a:p>
        </p:txBody>
      </p:sp>
      <p:sp>
        <p:nvSpPr>
          <p:cNvPr id="50" name="矩形 49"/>
          <p:cNvSpPr/>
          <p:nvPr/>
        </p:nvSpPr>
        <p:spPr>
          <a:xfrm>
            <a:off x="925076" y="4452451"/>
            <a:ext cx="2391104" cy="731520"/>
          </a:xfrm>
          <a:prstGeom prst="rect">
            <a:avLst/>
          </a:prstGeom>
        </p:spPr>
        <p:txBody>
          <a:bodyPr anchor="ctr" wrap="square">
            <a:spAutoFit/>
          </a:bodyPr>
          <a:lstStyle/>
          <a:p>
            <a:pPr>
              <a:lnSpc>
                <a:spcPct val="150000"/>
              </a:lnSpc>
            </a:pPr>
            <a:r>
              <a:rPr altLang="en-US" lang="zh-CN" smtClean="0" sz="1400">
                <a:solidFill>
                  <a:schemeClr val="bg1">
                    <a:lumMod val="50000"/>
                  </a:schemeClr>
                </a:solidFill>
                <a:latin charset="-122" panose="020b0503020204020204" typeface="微软雅黑"/>
                <a:ea charset="-122" panose="020b0503020204020204" typeface="微软雅黑"/>
              </a:rPr>
              <a:t>在此输入详细的文字介绍信息，表达图表的含义。</a:t>
            </a:r>
          </a:p>
        </p:txBody>
      </p:sp>
      <p:grpSp>
        <p:nvGrpSpPr>
          <p:cNvPr id="51" name="组合 50"/>
          <p:cNvGrpSpPr/>
          <p:nvPr/>
        </p:nvGrpSpPr>
        <p:grpSpPr>
          <a:xfrm>
            <a:off x="8117113" y="2055020"/>
            <a:ext cx="592640" cy="592640"/>
            <a:chOff x="8105048" y="2696033"/>
            <a:chExt cx="592640" cy="592640"/>
          </a:xfrm>
        </p:grpSpPr>
        <p:sp>
          <p:nvSpPr>
            <p:cNvPr id="52" name="Rectangle 185"/>
            <p:cNvSpPr/>
            <p:nvPr/>
          </p:nvSpPr>
          <p:spPr>
            <a:xfrm>
              <a:off x="8105048" y="2696033"/>
              <a:ext cx="592640" cy="592640"/>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latin charset="0" pitchFamily="50" typeface="DIN-BoldItalic"/>
              </a:endParaRPr>
            </a:p>
          </p:txBody>
        </p:sp>
        <p:sp>
          <p:nvSpPr>
            <p:cNvPr id="53" name="Rectangle 185"/>
            <p:cNvSpPr/>
            <p:nvPr/>
          </p:nvSpPr>
          <p:spPr>
            <a:xfrm>
              <a:off x="8175894" y="276687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effectLst>
                  <a:outerShdw algn="tl" blurRad="38100" dir="2700000" dist="38100">
                    <a:srgbClr val="000000">
                      <a:alpha val="43137"/>
                    </a:srgbClr>
                  </a:outerShdw>
                </a:effectLst>
                <a:latin charset="0" pitchFamily="50" typeface="DIN-BoldItalic"/>
              </a:endParaRPr>
            </a:p>
          </p:txBody>
        </p:sp>
        <p:sp>
          <p:nvSpPr>
            <p:cNvPr id="54" name="Freeform 153"/>
            <p:cNvSpPr>
              <a:spLocks noEditPoints="1"/>
            </p:cNvSpPr>
            <p:nvPr/>
          </p:nvSpPr>
          <p:spPr bwMode="auto">
            <a:xfrm>
              <a:off x="8279535" y="2874330"/>
              <a:ext cx="264536" cy="257255"/>
            </a:xfrm>
            <a:custGeom>
              <a:gdLst>
                <a:gd fmla="*/ 138 w 138" name="T0"/>
                <a:gd fmla="*/ 67 h 134" name="T1"/>
                <a:gd fmla="*/ 128 w 138" name="T2"/>
                <a:gd fmla="*/ 53 h 134" name="T3"/>
                <a:gd fmla="*/ 131 w 138" name="T4"/>
                <a:gd fmla="*/ 37 h 134" name="T5"/>
                <a:gd fmla="*/ 117 w 138" name="T6"/>
                <a:gd fmla="*/ 29 h 134" name="T7"/>
                <a:gd fmla="*/ 112 w 138" name="T8"/>
                <a:gd fmla="*/ 13 h 134" name="T9"/>
                <a:gd fmla="*/ 100 w 138" name="T10"/>
                <a:gd fmla="*/ 12 h 134" name="T11"/>
                <a:gd fmla="*/ 95 w 138" name="T12"/>
                <a:gd fmla="*/ 12 h 134" name="T13"/>
                <a:gd fmla="*/ 84 w 138" name="T14"/>
                <a:gd fmla="*/ 0 h 134" name="T15"/>
                <a:gd fmla="*/ 73 w 138" name="T16"/>
                <a:gd fmla="*/ 4 h 134" name="T17"/>
                <a:gd fmla="*/ 65 w 138" name="T18"/>
                <a:gd fmla="*/ 4 h 134" name="T19"/>
                <a:gd fmla="*/ 54 w 138" name="T20"/>
                <a:gd fmla="*/ 0 h 134" name="T21"/>
                <a:gd fmla="*/ 43 w 138" name="T22"/>
                <a:gd fmla="*/ 12 h 134" name="T23"/>
                <a:gd fmla="*/ 38 w 138" name="T24"/>
                <a:gd fmla="*/ 12 h 134" name="T25"/>
                <a:gd fmla="*/ 26 w 138" name="T26"/>
                <a:gd fmla="*/ 13 h 134" name="T27"/>
                <a:gd fmla="*/ 21 w 138" name="T28"/>
                <a:gd fmla="*/ 29 h 134" name="T29"/>
                <a:gd fmla="*/ 7 w 138" name="T30"/>
                <a:gd fmla="*/ 37 h 134" name="T31"/>
                <a:gd fmla="*/ 10 w 138" name="T32"/>
                <a:gd fmla="*/ 53 h 134" name="T33"/>
                <a:gd fmla="*/ 0 w 138" name="T34"/>
                <a:gd fmla="*/ 67 h 134" name="T35"/>
                <a:gd fmla="*/ 10 w 138" name="T36"/>
                <a:gd fmla="*/ 80 h 134" name="T37"/>
                <a:gd fmla="*/ 7 w 138" name="T38"/>
                <a:gd fmla="*/ 97 h 134" name="T39"/>
                <a:gd fmla="*/ 21 w 138" name="T40"/>
                <a:gd fmla="*/ 105 h 134" name="T41"/>
                <a:gd fmla="*/ 26 w 138" name="T42"/>
                <a:gd fmla="*/ 121 h 134" name="T43"/>
                <a:gd fmla="*/ 38 w 138" name="T44"/>
                <a:gd fmla="*/ 122 h 134" name="T45"/>
                <a:gd fmla="*/ 43 w 138" name="T46"/>
                <a:gd fmla="*/ 122 h 134" name="T47"/>
                <a:gd fmla="*/ 54 w 138" name="T48"/>
                <a:gd fmla="*/ 134 h 134" name="T49"/>
                <a:gd fmla="*/ 65 w 138" name="T50"/>
                <a:gd fmla="*/ 130 h 134" name="T51"/>
                <a:gd fmla="*/ 73 w 138" name="T52"/>
                <a:gd fmla="*/ 130 h 134" name="T53"/>
                <a:gd fmla="*/ 84 w 138" name="T54"/>
                <a:gd fmla="*/ 134 h 134" name="T55"/>
                <a:gd fmla="*/ 95 w 138" name="T56"/>
                <a:gd fmla="*/ 122 h 134" name="T57"/>
                <a:gd fmla="*/ 100 w 138" name="T58"/>
                <a:gd fmla="*/ 122 h 134" name="T59"/>
                <a:gd fmla="*/ 112 w 138" name="T60"/>
                <a:gd fmla="*/ 121 h 134" name="T61"/>
                <a:gd fmla="*/ 116 w 138" name="T62"/>
                <a:gd fmla="*/ 105 h 134" name="T63"/>
                <a:gd fmla="*/ 131 w 138" name="T64"/>
                <a:gd fmla="*/ 97 h 134" name="T65"/>
                <a:gd fmla="*/ 128 w 138" name="T66"/>
                <a:gd fmla="*/ 81 h 134" name="T67"/>
                <a:gd fmla="*/ 51 w 138" name="T68"/>
                <a:gd fmla="*/ 87 h 134" name="T69"/>
                <a:gd fmla="*/ 41 w 138" name="T70"/>
                <a:gd fmla="*/ 74 h 134" name="T71"/>
                <a:gd fmla="*/ 37 w 138" name="T72"/>
                <a:gd fmla="*/ 64 h 134" name="T73"/>
                <a:gd fmla="*/ 38 w 138" name="T74"/>
                <a:gd fmla="*/ 87 h 134" name="T75"/>
                <a:gd fmla="*/ 32 w 138" name="T76"/>
                <a:gd fmla="*/ 54 h 134" name="T77"/>
                <a:gd fmla="*/ 43 w 138" name="T78"/>
                <a:gd fmla="*/ 67 h 134" name="T79"/>
                <a:gd fmla="*/ 46 w 138" name="T80"/>
                <a:gd fmla="*/ 76 h 134" name="T81"/>
                <a:gd fmla="*/ 46 w 138" name="T82"/>
                <a:gd fmla="*/ 54 h 134" name="T83"/>
                <a:gd fmla="*/ 51 w 138" name="T84"/>
                <a:gd fmla="*/ 87 h 134" name="T85"/>
                <a:gd fmla="*/ 57 w 138" name="T86"/>
                <a:gd fmla="*/ 87 h 134" name="T87"/>
                <a:gd fmla="*/ 71 w 138" name="T88"/>
                <a:gd fmla="*/ 54 h 134" name="T89"/>
                <a:gd fmla="*/ 64 w 138" name="T90"/>
                <a:gd fmla="*/ 59 h 134" name="T91"/>
                <a:gd fmla="*/ 71 w 138" name="T92"/>
                <a:gd fmla="*/ 67 h 134" name="T93"/>
                <a:gd fmla="*/ 64 w 138" name="T94"/>
                <a:gd fmla="*/ 72 h 134" name="T95"/>
                <a:gd fmla="*/ 72 w 138" name="T96"/>
                <a:gd fmla="*/ 81 h 134" name="T97"/>
                <a:gd fmla="*/ 100 w 138" name="T98"/>
                <a:gd fmla="*/ 87 h 134" name="T99"/>
                <a:gd fmla="*/ 92 w 138" name="T100"/>
                <a:gd fmla="*/ 76 h 134" name="T101"/>
                <a:gd fmla="*/ 90 w 138" name="T102"/>
                <a:gd fmla="*/ 65 h 134" name="T103"/>
                <a:gd fmla="*/ 86 w 138" name="T104"/>
                <a:gd fmla="*/ 87 h 134" name="T105"/>
                <a:gd fmla="*/ 74 w 138" name="T106"/>
                <a:gd fmla="*/ 54 h 134" name="T107"/>
                <a:gd fmla="*/ 83 w 138" name="T108"/>
                <a:gd fmla="*/ 67 h 134" name="T109"/>
                <a:gd fmla="*/ 84 w 138" name="T110"/>
                <a:gd fmla="*/ 78 h 134" name="T111"/>
                <a:gd fmla="*/ 88 w 138" name="T112"/>
                <a:gd fmla="*/ 54 h 134" name="T113"/>
                <a:gd fmla="*/ 95 w 138" name="T114"/>
                <a:gd fmla="*/ 67 h 134" name="T115"/>
                <a:gd fmla="*/ 97 w 138" name="T116"/>
                <a:gd fmla="*/ 78 h 134" name="T117"/>
                <a:gd fmla="*/ 100 w 138" name="T118"/>
                <a:gd fmla="*/ 54 h 134" name="T119"/>
                <a:gd fmla="*/ 100 w 138" name="T120"/>
                <a:gd fmla="*/ 87 h 13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34" w="138">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anchor="t" anchorCtr="0" bIns="45720" compatLnSpc="1" lIns="91440" numCol="1" rIns="91440" tIns="45720" vert="horz" wrap="square"/>
            <a:lstStyle/>
            <a:p>
              <a:endParaRPr lang="en-US">
                <a:solidFill>
                  <a:prstClr val="black"/>
                </a:solidFill>
              </a:endParaRPr>
            </a:p>
          </p:txBody>
        </p:sp>
      </p:grpSp>
      <p:grpSp>
        <p:nvGrpSpPr>
          <p:cNvPr id="55" name="组合 54"/>
          <p:cNvGrpSpPr/>
          <p:nvPr/>
        </p:nvGrpSpPr>
        <p:grpSpPr>
          <a:xfrm>
            <a:off x="8117113" y="3225822"/>
            <a:ext cx="592640" cy="592640"/>
            <a:chOff x="8105048" y="3866835"/>
            <a:chExt cx="592640" cy="592640"/>
          </a:xfrm>
        </p:grpSpPr>
        <p:sp>
          <p:nvSpPr>
            <p:cNvPr id="56" name="Rectangle 186"/>
            <p:cNvSpPr/>
            <p:nvPr/>
          </p:nvSpPr>
          <p:spPr>
            <a:xfrm>
              <a:off x="8105048" y="3866835"/>
              <a:ext cx="592640" cy="592640"/>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latin charset="0" pitchFamily="50" typeface="DIN-BoldItalic"/>
              </a:endParaRPr>
            </a:p>
          </p:txBody>
        </p:sp>
        <p:sp>
          <p:nvSpPr>
            <p:cNvPr id="57" name="Rectangle 185"/>
            <p:cNvSpPr/>
            <p:nvPr/>
          </p:nvSpPr>
          <p:spPr>
            <a:xfrm>
              <a:off x="8175894" y="3937681"/>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effectLst>
                  <a:outerShdw algn="tl" blurRad="38100" dir="2700000" dist="38100">
                    <a:srgbClr val="000000">
                      <a:alpha val="43137"/>
                    </a:srgbClr>
                  </a:outerShdw>
                </a:effectLst>
                <a:latin charset="0" pitchFamily="50" typeface="DIN-BoldItalic"/>
              </a:endParaRPr>
            </a:p>
          </p:txBody>
        </p:sp>
        <p:sp>
          <p:nvSpPr>
            <p:cNvPr id="58" name="Freeform 139"/>
            <p:cNvSpPr>
              <a:spLocks noEditPoints="1"/>
            </p:cNvSpPr>
            <p:nvPr/>
          </p:nvSpPr>
          <p:spPr bwMode="auto">
            <a:xfrm>
              <a:off x="8247758" y="4055115"/>
              <a:ext cx="281091" cy="222934"/>
            </a:xfrm>
            <a:custGeom>
              <a:gdLst>
                <a:gd fmla="*/ 134 w 135" name="T0"/>
                <a:gd fmla="*/ 23 h 107" name="T1"/>
                <a:gd fmla="*/ 130 w 135" name="T2"/>
                <a:gd fmla="*/ 21 h 107" name="T3"/>
                <a:gd fmla="*/ 31 w 135" name="T4"/>
                <a:gd fmla="*/ 21 h 107" name="T5"/>
                <a:gd fmla="*/ 27 w 135" name="T6"/>
                <a:gd fmla="*/ 8 h 107" name="T7"/>
                <a:gd fmla="*/ 24 w 135" name="T8"/>
                <a:gd fmla="*/ 5 h 107" name="T9"/>
                <a:gd fmla="*/ 7 w 135" name="T10"/>
                <a:gd fmla="*/ 0 h 107" name="T11"/>
                <a:gd fmla="*/ 1 w 135" name="T12"/>
                <a:gd fmla="*/ 4 h 107" name="T13"/>
                <a:gd fmla="*/ 4 w 135" name="T14"/>
                <a:gd fmla="*/ 10 h 107" name="T15"/>
                <a:gd fmla="*/ 19 w 135" name="T16"/>
                <a:gd fmla="*/ 14 h 107" name="T17"/>
                <a:gd fmla="*/ 37 w 135" name="T18"/>
                <a:gd fmla="*/ 70 h 107" name="T19"/>
                <a:gd fmla="*/ 33 w 135" name="T20"/>
                <a:gd fmla="*/ 83 h 107" name="T21"/>
                <a:gd fmla="*/ 24 w 135" name="T22"/>
                <a:gd fmla="*/ 95 h 107" name="T23"/>
                <a:gd fmla="*/ 37 w 135" name="T24"/>
                <a:gd fmla="*/ 107 h 107" name="T25"/>
                <a:gd fmla="*/ 49 w 135" name="T26"/>
                <a:gd fmla="*/ 100 h 107" name="T27"/>
                <a:gd fmla="*/ 88 w 135" name="T28"/>
                <a:gd fmla="*/ 100 h 107" name="T29"/>
                <a:gd fmla="*/ 100 w 135" name="T30"/>
                <a:gd fmla="*/ 107 h 107" name="T31"/>
                <a:gd fmla="*/ 113 w 135" name="T32"/>
                <a:gd fmla="*/ 95 h 107" name="T33"/>
                <a:gd fmla="*/ 100 w 135" name="T34"/>
                <a:gd fmla="*/ 82 h 107" name="T35"/>
                <a:gd fmla="*/ 88 w 135" name="T36"/>
                <a:gd fmla="*/ 90 h 107" name="T37"/>
                <a:gd fmla="*/ 49 w 135" name="T38"/>
                <a:gd fmla="*/ 90 h 107" name="T39"/>
                <a:gd fmla="*/ 43 w 135" name="T40"/>
                <a:gd fmla="*/ 84 h 107" name="T41"/>
                <a:gd fmla="*/ 46 w 135" name="T42"/>
                <a:gd fmla="*/ 75 h 107" name="T43"/>
                <a:gd fmla="*/ 114 w 135" name="T44"/>
                <a:gd fmla="*/ 75 h 107" name="T45"/>
                <a:gd fmla="*/ 123 w 135" name="T46"/>
                <a:gd fmla="*/ 67 h 107" name="T47"/>
                <a:gd fmla="*/ 134 w 135" name="T48"/>
                <a:gd fmla="*/ 27 h 107" name="T49"/>
                <a:gd fmla="*/ 134 w 135" name="T50"/>
                <a:gd fmla="*/ 23 h 107" name="T51"/>
                <a:gd fmla="*/ 108 w 135" name="T52"/>
                <a:gd fmla="*/ 59 h 107" name="T53"/>
                <a:gd fmla="*/ 51 w 135" name="T54"/>
                <a:gd fmla="*/ 59 h 107" name="T55"/>
                <a:gd fmla="*/ 46 w 135" name="T56"/>
                <a:gd fmla="*/ 55 h 107" name="T57"/>
                <a:gd fmla="*/ 51 w 135" name="T58"/>
                <a:gd fmla="*/ 50 h 107" name="T59"/>
                <a:gd fmla="*/ 108 w 135" name="T60"/>
                <a:gd fmla="*/ 50 h 107" name="T61"/>
                <a:gd fmla="*/ 113 w 135" name="T62"/>
                <a:gd fmla="*/ 55 h 107" name="T63"/>
                <a:gd fmla="*/ 108 w 135" name="T64"/>
                <a:gd fmla="*/ 59 h 107" name="T65"/>
                <a:gd fmla="*/ 112 w 135" name="T66"/>
                <a:gd fmla="*/ 45 h 107" name="T67"/>
                <a:gd fmla="*/ 47 w 135" name="T68"/>
                <a:gd fmla="*/ 45 h 107" name="T69"/>
                <a:gd fmla="*/ 42 w 135" name="T70"/>
                <a:gd fmla="*/ 40 h 107" name="T71"/>
                <a:gd fmla="*/ 47 w 135" name="T72"/>
                <a:gd fmla="*/ 35 h 107" name="T73"/>
                <a:gd fmla="*/ 112 w 135" name="T74"/>
                <a:gd fmla="*/ 35 h 107" name="T75"/>
                <a:gd fmla="*/ 117 w 135" name="T76"/>
                <a:gd fmla="*/ 40 h 107" name="T77"/>
                <a:gd fmla="*/ 112 w 135" name="T78"/>
                <a:gd fmla="*/ 45 h 107"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7" w="135">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anchor="t" anchorCtr="0" bIns="45720" compatLnSpc="1" lIns="91440" numCol="1" rIns="91440" tIns="45720" vert="horz" wrap="square"/>
            <a:lstStyle/>
            <a:p>
              <a:endParaRPr lang="en-US">
                <a:solidFill>
                  <a:prstClr val="black"/>
                </a:solidFill>
              </a:endParaRPr>
            </a:p>
          </p:txBody>
        </p:sp>
      </p:grpSp>
      <p:grpSp>
        <p:nvGrpSpPr>
          <p:cNvPr id="59" name="组合 58"/>
          <p:cNvGrpSpPr/>
          <p:nvPr/>
        </p:nvGrpSpPr>
        <p:grpSpPr>
          <a:xfrm>
            <a:off x="8117113" y="4370580"/>
            <a:ext cx="592640" cy="592640"/>
            <a:chOff x="8105048" y="5011593"/>
            <a:chExt cx="592640" cy="592640"/>
          </a:xfrm>
        </p:grpSpPr>
        <p:sp>
          <p:nvSpPr>
            <p:cNvPr id="60" name="Rectangle 187"/>
            <p:cNvSpPr/>
            <p:nvPr/>
          </p:nvSpPr>
          <p:spPr>
            <a:xfrm>
              <a:off x="8105048" y="5011593"/>
              <a:ext cx="592640" cy="592640"/>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latin charset="0" pitchFamily="50" typeface="DIN-BoldItalic"/>
              </a:endParaRPr>
            </a:p>
          </p:txBody>
        </p:sp>
        <p:sp>
          <p:nvSpPr>
            <p:cNvPr id="61" name="Rectangle 185"/>
            <p:cNvSpPr/>
            <p:nvPr/>
          </p:nvSpPr>
          <p:spPr>
            <a:xfrm>
              <a:off x="8175894" y="508243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effectLst>
                  <a:outerShdw algn="tl" blurRad="38100" dir="2700000" dist="38100">
                    <a:srgbClr val="000000">
                      <a:alpha val="43137"/>
                    </a:srgbClr>
                  </a:outerShdw>
                </a:effectLst>
                <a:latin charset="0" pitchFamily="50" typeface="DIN-BoldItalic"/>
              </a:endParaRPr>
            </a:p>
          </p:txBody>
        </p:sp>
        <p:sp>
          <p:nvSpPr>
            <p:cNvPr id="62" name="Freeform 84"/>
            <p:cNvSpPr>
              <a:spLocks noEditPoints="1"/>
            </p:cNvSpPr>
            <p:nvPr/>
          </p:nvSpPr>
          <p:spPr bwMode="auto">
            <a:xfrm>
              <a:off x="8267015" y="5210680"/>
              <a:ext cx="261834" cy="200553"/>
            </a:xfrm>
            <a:custGeom>
              <a:gdLst>
                <a:gd fmla="*/ 99 w 107" name="T0"/>
                <a:gd fmla="*/ 0 h 82" name="T1"/>
                <a:gd fmla="*/ 9 w 107" name="T2"/>
                <a:gd fmla="*/ 0 h 82" name="T3"/>
                <a:gd fmla="*/ 0 w 107" name="T4"/>
                <a:gd fmla="*/ 8 h 82" name="T5"/>
                <a:gd fmla="*/ 0 w 107" name="T6"/>
                <a:gd fmla="*/ 74 h 82" name="T7"/>
                <a:gd fmla="*/ 9 w 107" name="T8"/>
                <a:gd fmla="*/ 82 h 82" name="T9"/>
                <a:gd fmla="*/ 99 w 107" name="T10"/>
                <a:gd fmla="*/ 82 h 82" name="T11"/>
                <a:gd fmla="*/ 107 w 107" name="T12"/>
                <a:gd fmla="*/ 74 h 82" name="T13"/>
                <a:gd fmla="*/ 107 w 107" name="T14"/>
                <a:gd fmla="*/ 8 h 82" name="T15"/>
                <a:gd fmla="*/ 99 w 107" name="T16"/>
                <a:gd fmla="*/ 0 h 82" name="T17"/>
                <a:gd fmla="*/ 33 w 107" name="T18"/>
                <a:gd fmla="*/ 55 h 82" name="T19"/>
                <a:gd fmla="*/ 16 w 107" name="T20"/>
                <a:gd fmla="*/ 73 h 82" name="T21"/>
                <a:gd fmla="*/ 10 w 107" name="T22"/>
                <a:gd fmla="*/ 73 h 82" name="T23"/>
                <a:gd fmla="*/ 10 w 107" name="T24"/>
                <a:gd fmla="*/ 67 h 82" name="T25"/>
                <a:gd fmla="*/ 27 w 107" name="T26"/>
                <a:gd fmla="*/ 50 h 82" name="T27"/>
                <a:gd fmla="*/ 33 w 107" name="T28"/>
                <a:gd fmla="*/ 50 h 82" name="T29"/>
                <a:gd fmla="*/ 33 w 107" name="T30"/>
                <a:gd fmla="*/ 55 h 82" name="T31"/>
                <a:gd fmla="*/ 54 w 107" name="T32"/>
                <a:gd fmla="*/ 57 h 82" name="T33"/>
                <a:gd fmla="*/ 51 w 107" name="T34"/>
                <a:gd fmla="*/ 56 h 82" name="T35"/>
                <a:gd fmla="*/ 10 w 107" name="T36"/>
                <a:gd fmla="*/ 15 h 82" name="T37"/>
                <a:gd fmla="*/ 10 w 107" name="T38"/>
                <a:gd fmla="*/ 9 h 82" name="T39"/>
                <a:gd fmla="*/ 16 w 107" name="T40"/>
                <a:gd fmla="*/ 9 h 82" name="T41"/>
                <a:gd fmla="*/ 54 w 107" name="T42"/>
                <a:gd fmla="*/ 47 h 82" name="T43"/>
                <a:gd fmla="*/ 92 w 107" name="T44"/>
                <a:gd fmla="*/ 9 h 82" name="T45"/>
                <a:gd fmla="*/ 98 w 107" name="T46"/>
                <a:gd fmla="*/ 9 h 82" name="T47"/>
                <a:gd fmla="*/ 98 w 107" name="T48"/>
                <a:gd fmla="*/ 15 h 82" name="T49"/>
                <a:gd fmla="*/ 57 w 107" name="T50"/>
                <a:gd fmla="*/ 56 h 82" name="T51"/>
                <a:gd fmla="*/ 54 w 107" name="T52"/>
                <a:gd fmla="*/ 57 h 82" name="T53"/>
                <a:gd fmla="*/ 98 w 107" name="T54"/>
                <a:gd fmla="*/ 73 h 82" name="T55"/>
                <a:gd fmla="*/ 92 w 107" name="T56"/>
                <a:gd fmla="*/ 73 h 82" name="T57"/>
                <a:gd fmla="*/ 75 w 107" name="T58"/>
                <a:gd fmla="*/ 55 h 82" name="T59"/>
                <a:gd fmla="*/ 75 w 107" name="T60"/>
                <a:gd fmla="*/ 50 h 82" name="T61"/>
                <a:gd fmla="*/ 81 w 107" name="T62"/>
                <a:gd fmla="*/ 50 h 82" name="T63"/>
                <a:gd fmla="*/ 98 w 107" name="T64"/>
                <a:gd fmla="*/ 67 h 82" name="T65"/>
                <a:gd fmla="*/ 98 w 107" name="T66"/>
                <a:gd fmla="*/ 73 h 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2" w="107">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anchor="t" anchorCtr="0" bIns="45720" compatLnSpc="1" lIns="91440" numCol="1" rIns="91440" tIns="45720" vert="horz" wrap="square"/>
            <a:lstStyle/>
            <a:p>
              <a:endParaRPr lang="en-US">
                <a:solidFill>
                  <a:prstClr val="black"/>
                </a:solidFill>
              </a:endParaRPr>
            </a:p>
          </p:txBody>
        </p:sp>
      </p:grpSp>
      <p:grpSp>
        <p:nvGrpSpPr>
          <p:cNvPr id="63" name="组合 62"/>
          <p:cNvGrpSpPr/>
          <p:nvPr/>
        </p:nvGrpSpPr>
        <p:grpSpPr>
          <a:xfrm>
            <a:off x="3403492" y="3225822"/>
            <a:ext cx="592640" cy="592640"/>
            <a:chOff x="3391427" y="3866835"/>
            <a:chExt cx="592640" cy="592640"/>
          </a:xfrm>
        </p:grpSpPr>
        <p:sp>
          <p:nvSpPr>
            <p:cNvPr id="64" name="Rectangle 183"/>
            <p:cNvSpPr/>
            <p:nvPr/>
          </p:nvSpPr>
          <p:spPr>
            <a:xfrm>
              <a:off x="3391427" y="3866835"/>
              <a:ext cx="592640" cy="592640"/>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latin charset="0" pitchFamily="50" typeface="DIN-BoldItalic"/>
              </a:endParaRPr>
            </a:p>
          </p:txBody>
        </p:sp>
        <p:sp>
          <p:nvSpPr>
            <p:cNvPr id="65" name="Rectangle 185"/>
            <p:cNvSpPr/>
            <p:nvPr/>
          </p:nvSpPr>
          <p:spPr>
            <a:xfrm>
              <a:off x="3454162" y="3937681"/>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effectLst>
                  <a:outerShdw algn="tl" blurRad="38100" dir="2700000" dist="38100">
                    <a:srgbClr val="000000">
                      <a:alpha val="43137"/>
                    </a:srgbClr>
                  </a:outerShdw>
                </a:effectLst>
                <a:latin charset="0" pitchFamily="50" typeface="DIN-BoldItalic"/>
              </a:endParaRPr>
            </a:p>
          </p:txBody>
        </p:sp>
        <p:sp>
          <p:nvSpPr>
            <p:cNvPr id="66" name="Freeform 70"/>
            <p:cNvSpPr>
              <a:spLocks noEditPoints="1"/>
            </p:cNvSpPr>
            <p:nvPr/>
          </p:nvSpPr>
          <p:spPr bwMode="auto">
            <a:xfrm>
              <a:off x="3546440" y="4004056"/>
              <a:ext cx="257213" cy="298241"/>
            </a:xfrm>
            <a:custGeom>
              <a:gdLst>
                <a:gd fmla="*/ 85 w 123" name="T0"/>
                <a:gd fmla="*/ 53 h 143" name="T1"/>
                <a:gd fmla="*/ 62 w 123" name="T2"/>
                <a:gd fmla="*/ 58 h 143" name="T3"/>
                <a:gd fmla="*/ 59 w 123" name="T4"/>
                <a:gd fmla="*/ 59 h 143" name="T5"/>
                <a:gd fmla="*/ 56 w 123" name="T6"/>
                <a:gd fmla="*/ 50 h 143" name="T7"/>
                <a:gd fmla="*/ 52 w 123" name="T8"/>
                <a:gd fmla="*/ 20 h 143" name="T9"/>
                <a:gd fmla="*/ 42 w 123" name="T10"/>
                <a:gd fmla="*/ 21 h 143" name="T11"/>
                <a:gd fmla="*/ 54 w 123" name="T12"/>
                <a:gd fmla="*/ 59 h 143" name="T13"/>
                <a:gd fmla="*/ 45 w 123" name="T14"/>
                <a:gd fmla="*/ 52 h 143" name="T15"/>
                <a:gd fmla="*/ 12 w 123" name="T16"/>
                <a:gd fmla="*/ 112 h 143" name="T17"/>
                <a:gd fmla="*/ 49 w 123" name="T18"/>
                <a:gd fmla="*/ 142 h 143" name="T19"/>
                <a:gd fmla="*/ 60 w 123" name="T20"/>
                <a:gd fmla="*/ 139 h 143" name="T21"/>
                <a:gd fmla="*/ 71 w 123" name="T22"/>
                <a:gd fmla="*/ 142 h 143" name="T23"/>
                <a:gd fmla="*/ 107 w 123" name="T24"/>
                <a:gd fmla="*/ 118 h 143" name="T25"/>
                <a:gd fmla="*/ 85 w 123" name="T26"/>
                <a:gd fmla="*/ 53 h 143" name="T27"/>
                <a:gd fmla="*/ 99 w 123" name="T28"/>
                <a:gd fmla="*/ 0 h 143" name="T29"/>
                <a:gd fmla="*/ 73 w 123" name="T30"/>
                <a:gd fmla="*/ 12 h 143" name="T31"/>
                <a:gd fmla="*/ 61 w 123" name="T32"/>
                <a:gd fmla="*/ 38 h 143" name="T33"/>
                <a:gd fmla="*/ 88 w 123" name="T34"/>
                <a:gd fmla="*/ 26 h 143" name="T35"/>
                <a:gd fmla="*/ 99 w 123" name="T36"/>
                <a:gd fmla="*/ 0 h 1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43" w="12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anchor="t" anchorCtr="0" bIns="45720" compatLnSpc="1" lIns="91440" numCol="1" rIns="91440" tIns="45720" vert="horz" wrap="square"/>
            <a:lstStyle/>
            <a:p>
              <a:endParaRPr lang="en-US">
                <a:solidFill>
                  <a:prstClr val="black"/>
                </a:solidFill>
              </a:endParaRPr>
            </a:p>
          </p:txBody>
        </p:sp>
      </p:grpSp>
      <p:grpSp>
        <p:nvGrpSpPr>
          <p:cNvPr id="67" name="组合 66"/>
          <p:cNvGrpSpPr/>
          <p:nvPr/>
        </p:nvGrpSpPr>
        <p:grpSpPr>
          <a:xfrm>
            <a:off x="3403492" y="2055020"/>
            <a:ext cx="592640" cy="592640"/>
            <a:chOff x="3391427" y="2696033"/>
            <a:chExt cx="592640" cy="592640"/>
          </a:xfrm>
        </p:grpSpPr>
        <p:sp>
          <p:nvSpPr>
            <p:cNvPr id="68" name="Rectangle 182"/>
            <p:cNvSpPr/>
            <p:nvPr/>
          </p:nvSpPr>
          <p:spPr>
            <a:xfrm>
              <a:off x="3391427" y="2696033"/>
              <a:ext cx="592640" cy="592640"/>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latin charset="0" pitchFamily="50" typeface="DIN-BoldItalic"/>
              </a:endParaRPr>
            </a:p>
          </p:txBody>
        </p:sp>
        <p:sp>
          <p:nvSpPr>
            <p:cNvPr id="69" name="Rectangle 185"/>
            <p:cNvSpPr/>
            <p:nvPr/>
          </p:nvSpPr>
          <p:spPr>
            <a:xfrm>
              <a:off x="3454162" y="276687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effectLst>
                  <a:outerShdw algn="tl" blurRad="38100" dir="2700000" dist="38100">
                    <a:srgbClr val="000000">
                      <a:alpha val="43137"/>
                    </a:srgbClr>
                  </a:outerShdw>
                </a:effectLst>
                <a:latin charset="0" pitchFamily="50" typeface="DIN-BoldItalic"/>
              </a:endParaRPr>
            </a:p>
          </p:txBody>
        </p:sp>
        <p:sp>
          <p:nvSpPr>
            <p:cNvPr id="70" name="Freeform 5"/>
            <p:cNvSpPr>
              <a:spLocks noEditPoints="1"/>
            </p:cNvSpPr>
            <p:nvPr/>
          </p:nvSpPr>
          <p:spPr bwMode="auto">
            <a:xfrm>
              <a:off x="3524597" y="2913125"/>
              <a:ext cx="304697" cy="177189"/>
            </a:xfrm>
            <a:custGeom>
              <a:gdLst>
                <a:gd fmla="*/ 135 w 139" name="T0"/>
                <a:gd fmla="*/ 61 h 81" name="T1"/>
                <a:gd fmla="*/ 131 w 139" name="T2"/>
                <a:gd fmla="*/ 56 h 81" name="T3"/>
                <a:gd fmla="*/ 131 w 139" name="T4"/>
                <a:gd fmla="*/ 27 h 81" name="T5"/>
                <a:gd fmla="*/ 139 w 139" name="T6"/>
                <a:gd fmla="*/ 24 h 81" name="T7"/>
                <a:gd fmla="*/ 70 w 139" name="T8"/>
                <a:gd fmla="*/ 0 h 81" name="T9"/>
                <a:gd fmla="*/ 0 w 139" name="T10"/>
                <a:gd fmla="*/ 24 h 81" name="T11"/>
                <a:gd fmla="*/ 70 w 139" name="T12"/>
                <a:gd fmla="*/ 48 h 81" name="T13"/>
                <a:gd fmla="*/ 127 w 139" name="T14"/>
                <a:gd fmla="*/ 28 h 81" name="T15"/>
                <a:gd fmla="*/ 127 w 139" name="T16"/>
                <a:gd fmla="*/ 56 h 81" name="T17"/>
                <a:gd fmla="*/ 123 w 139" name="T18"/>
                <a:gd fmla="*/ 61 h 81" name="T19"/>
                <a:gd fmla="*/ 126 w 139" name="T20"/>
                <a:gd fmla="*/ 64 h 81" name="T21"/>
                <a:gd fmla="*/ 123 w 139" name="T22"/>
                <a:gd fmla="*/ 81 h 81" name="T23"/>
                <a:gd fmla="*/ 135 w 139" name="T24"/>
                <a:gd fmla="*/ 81 h 81" name="T25"/>
                <a:gd fmla="*/ 132 w 139" name="T26"/>
                <a:gd fmla="*/ 64 h 81" name="T27"/>
                <a:gd fmla="*/ 135 w 139" name="T28"/>
                <a:gd fmla="*/ 61 h 81" name="T29"/>
                <a:gd fmla="*/ 28 w 139" name="T30"/>
                <a:gd fmla="*/ 42 h 81" name="T31"/>
                <a:gd fmla="*/ 28 w 139" name="T32"/>
                <a:gd fmla="*/ 69 h 81" name="T33"/>
                <a:gd fmla="*/ 70 w 139" name="T34"/>
                <a:gd fmla="*/ 81 h 81" name="T35"/>
                <a:gd fmla="*/ 111 w 139" name="T36"/>
                <a:gd fmla="*/ 69 h 81" name="T37"/>
                <a:gd fmla="*/ 111 w 139" name="T38"/>
                <a:gd fmla="*/ 42 h 81" name="T39"/>
                <a:gd fmla="*/ 70 w 139" name="T40"/>
                <a:gd fmla="*/ 56 h 81" name="T41"/>
                <a:gd fmla="*/ 28 w 139" name="T42"/>
                <a:gd fmla="*/ 42 h 8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1" w="139">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anchor="t" anchorCtr="0" bIns="45720" compatLnSpc="1" lIns="91440" numCol="1" rIns="91440" tIns="45720" vert="horz" wrap="square"/>
            <a:lstStyle/>
            <a:p>
              <a:endParaRPr lang="en-US">
                <a:solidFill>
                  <a:prstClr val="black"/>
                </a:solidFill>
              </a:endParaRPr>
            </a:p>
          </p:txBody>
        </p:sp>
      </p:grpSp>
      <p:grpSp>
        <p:nvGrpSpPr>
          <p:cNvPr id="71" name="组合 70"/>
          <p:cNvGrpSpPr/>
          <p:nvPr/>
        </p:nvGrpSpPr>
        <p:grpSpPr>
          <a:xfrm>
            <a:off x="3403492" y="4370580"/>
            <a:ext cx="592640" cy="592640"/>
            <a:chOff x="3391427" y="5011593"/>
            <a:chExt cx="592640" cy="592640"/>
          </a:xfrm>
        </p:grpSpPr>
        <p:sp>
          <p:nvSpPr>
            <p:cNvPr id="72" name="Rectangle 184"/>
            <p:cNvSpPr/>
            <p:nvPr/>
          </p:nvSpPr>
          <p:spPr>
            <a:xfrm>
              <a:off x="3391427" y="5011593"/>
              <a:ext cx="592640" cy="592640"/>
            </a:xfrm>
            <a:prstGeom prst="rect">
              <a:avLst/>
            </a:prstGeom>
            <a:solidFill>
              <a:schemeClr val="bg1">
                <a:lumMod val="95000"/>
              </a:schemeClr>
            </a:soli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latin charset="0" pitchFamily="50" typeface="DIN-BoldItalic"/>
              </a:endParaRPr>
            </a:p>
          </p:txBody>
        </p:sp>
        <p:sp>
          <p:nvSpPr>
            <p:cNvPr id="73" name="Rectangle 185"/>
            <p:cNvSpPr/>
            <p:nvPr/>
          </p:nvSpPr>
          <p:spPr>
            <a:xfrm>
              <a:off x="3454162" y="5082439"/>
              <a:ext cx="450948" cy="450948"/>
            </a:xfrm>
            <a:prstGeom prst="rect">
              <a:avLst/>
            </a:prstGeom>
            <a:solidFill>
              <a:srgbClr val="C00000"/>
            </a:solidFill>
            <a:ln w="38100">
              <a:gradFill flip="none" rotWithShape="1">
                <a:gsLst>
                  <a:gs pos="0">
                    <a:schemeClr val="bg1">
                      <a:lumMod val="78000"/>
                    </a:schemeClr>
                  </a:gs>
                  <a:gs pos="100000">
                    <a:schemeClr val="bg1">
                      <a:lumMod val="98000"/>
                    </a:schemeClr>
                  </a:gs>
                </a:gsLst>
                <a:lin ang="5400000" scaled="1"/>
              </a:gradFill>
            </a:ln>
            <a:effectLst>
              <a:innerShdw blurRad="330200" dir="16200000" dist="1651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3200">
                <a:solidFill>
                  <a:prstClr val="white"/>
                </a:solidFill>
                <a:effectLst>
                  <a:outerShdw algn="tl" blurRad="38100" dir="2700000" dist="38100">
                    <a:srgbClr val="000000">
                      <a:alpha val="43137"/>
                    </a:srgbClr>
                  </a:outerShdw>
                </a:effectLst>
                <a:latin charset="0" pitchFamily="50" typeface="DIN-BoldItalic"/>
              </a:endParaRPr>
            </a:p>
          </p:txBody>
        </p:sp>
        <p:sp>
          <p:nvSpPr>
            <p:cNvPr id="74" name="Freeform 28"/>
            <p:cNvSpPr/>
            <p:nvPr/>
          </p:nvSpPr>
          <p:spPr bwMode="auto">
            <a:xfrm>
              <a:off x="3549088" y="5181652"/>
              <a:ext cx="280206" cy="275536"/>
            </a:xfrm>
            <a:custGeom>
              <a:gdLst>
                <a:gd fmla="*/ 16 w 136" name="T0"/>
                <a:gd fmla="*/ 57 h 134" name="T1"/>
                <a:gd fmla="*/ 0 w 136" name="T2"/>
                <a:gd fmla="*/ 72 h 134" name="T3"/>
                <a:gd fmla="*/ 25 w 136" name="T4"/>
                <a:gd fmla="*/ 92 h 134" name="T5"/>
                <a:gd fmla="*/ 37 w 136" name="T6"/>
                <a:gd fmla="*/ 78 h 134" name="T7"/>
                <a:gd fmla="*/ 55 w 136" name="T8"/>
                <a:gd fmla="*/ 80 h 134" name="T9"/>
                <a:gd fmla="*/ 42 w 136" name="T10"/>
                <a:gd fmla="*/ 95 h 134" name="T11"/>
                <a:gd fmla="*/ 44 w 136" name="T12"/>
                <a:gd fmla="*/ 115 h 134" name="T13"/>
                <a:gd fmla="*/ 65 w 136" name="T14"/>
                <a:gd fmla="*/ 134 h 134" name="T15"/>
                <a:gd fmla="*/ 92 w 136" name="T16"/>
                <a:gd fmla="*/ 98 h 134" name="T17"/>
                <a:gd fmla="*/ 79 w 136" name="T18"/>
                <a:gd fmla="*/ 92 h 134" name="T19"/>
                <a:gd fmla="*/ 80 w 136" name="T20"/>
                <a:gd fmla="*/ 78 h 134" name="T21"/>
                <a:gd fmla="*/ 96 w 136" name="T22"/>
                <a:gd fmla="*/ 76 h 134" name="T23"/>
                <a:gd fmla="*/ 107 w 136" name="T24"/>
                <a:gd fmla="*/ 90 h 134" name="T25"/>
                <a:gd fmla="*/ 136 w 136" name="T26"/>
                <a:gd fmla="*/ 62 h 134" name="T27"/>
                <a:gd fmla="*/ 103 w 136" name="T28"/>
                <a:gd fmla="*/ 40 h 134" name="T29"/>
                <a:gd fmla="*/ 90 w 136" name="T30"/>
                <a:gd fmla="*/ 54 h 134" name="T31"/>
                <a:gd fmla="*/ 75 w 136" name="T32"/>
                <a:gd fmla="*/ 40 h 134" name="T33"/>
                <a:gd fmla="*/ 93 w 136" name="T34"/>
                <a:gd fmla="*/ 27 h 134" name="T35"/>
                <a:gd fmla="*/ 71 w 136" name="T36"/>
                <a:gd fmla="*/ 0 h 134" name="T37"/>
                <a:gd fmla="*/ 37 w 136" name="T38"/>
                <a:gd fmla="*/ 28 h 134" name="T39"/>
                <a:gd fmla="*/ 30 w 136" name="T40"/>
                <a:gd fmla="*/ 16 h 134" name="T41"/>
                <a:gd fmla="*/ 12 w 136" name="T42"/>
                <a:gd fmla="*/ 15 h 134" name="T43"/>
                <a:gd fmla="*/ 19 w 136" name="T44"/>
                <a:gd fmla="*/ 32 h 134" name="T45"/>
                <a:gd fmla="*/ 16 w 136" name="T46"/>
                <a:gd fmla="*/ 57 h 13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34" w="136">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anchor="t" anchorCtr="0" bIns="45720" compatLnSpc="1" lIns="91440" numCol="1" rIns="91440" tIns="45720" vert="horz" wrap="square"/>
            <a:lstStyle/>
            <a:p>
              <a:endParaRPr lang="en-US">
                <a:solidFill>
                  <a:prstClr val="black"/>
                </a:solidFill>
              </a:endParaRPr>
            </a:p>
          </p:txBody>
        </p:sp>
      </p:gr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37"/>
                                        </p:tgtEl>
                                        <p:attrNameLst>
                                          <p:attrName>style.visibility</p:attrName>
                                        </p:attrNameLst>
                                      </p:cBhvr>
                                      <p:to>
                                        <p:strVal val="visible"/>
                                      </p:to>
                                    </p:set>
                                    <p:animEffect filter="fade" transition="in">
                                      <p:cBhvr>
                                        <p:cTn dur="500" id="13"/>
                                        <p:tgtEl>
                                          <p:spTgt spid="37"/>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38"/>
                                        </p:tgtEl>
                                        <p:attrNameLst>
                                          <p:attrName>style.visibility</p:attrName>
                                        </p:attrNameLst>
                                      </p:cBhvr>
                                      <p:to>
                                        <p:strVal val="visible"/>
                                      </p:to>
                                    </p:set>
                                    <p:animEffect filter="fade" transition="in">
                                      <p:cBhvr>
                                        <p:cTn dur="500" id="17"/>
                                        <p:tgtEl>
                                          <p:spTgt spid="38"/>
                                        </p:tgtEl>
                                      </p:cBhvr>
                                    </p:animEffect>
                                  </p:childTnLst>
                                </p:cTn>
                              </p:par>
                            </p:childTnLst>
                          </p:cTn>
                        </p:par>
                        <p:par>
                          <p:cTn fill="hold" id="18" nodeType="afterGroup">
                            <p:stCondLst>
                              <p:cond delay="2000"/>
                            </p:stCondLst>
                            <p:childTnLst>
                              <p:par>
                                <p:cTn fill="hold" id="19" nodeType="afterEffect" presetClass="entr" presetID="2" presetSubtype="2">
                                  <p:stCondLst>
                                    <p:cond delay="0"/>
                                  </p:stCondLst>
                                  <p:childTnLst>
                                    <p:set>
                                      <p:cBhvr>
                                        <p:cTn dur="1" fill="hold" id="20">
                                          <p:stCondLst>
                                            <p:cond delay="0"/>
                                          </p:stCondLst>
                                        </p:cTn>
                                        <p:tgtEl>
                                          <p:spTgt spid="51"/>
                                        </p:tgtEl>
                                        <p:attrNameLst>
                                          <p:attrName>style.visibility</p:attrName>
                                        </p:attrNameLst>
                                      </p:cBhvr>
                                      <p:to>
                                        <p:strVal val="visible"/>
                                      </p:to>
                                    </p:set>
                                    <p:anim calcmode="lin" valueType="num">
                                      <p:cBhvr additive="base">
                                        <p:cTn dur="500" fill="hold" id="21"/>
                                        <p:tgtEl>
                                          <p:spTgt spid="51"/>
                                        </p:tgtEl>
                                        <p:attrNameLst>
                                          <p:attrName>ppt_x</p:attrName>
                                        </p:attrNameLst>
                                      </p:cBhvr>
                                      <p:tavLst>
                                        <p:tav tm="0">
                                          <p:val>
                                            <p:strVal val="1+#ppt_w/2"/>
                                          </p:val>
                                        </p:tav>
                                        <p:tav tm="100000">
                                          <p:val>
                                            <p:strVal val="#ppt_x"/>
                                          </p:val>
                                        </p:tav>
                                      </p:tavLst>
                                    </p:anim>
                                    <p:anim calcmode="lin" valueType="num">
                                      <p:cBhvr additive="base">
                                        <p:cTn dur="500" fill="hold" id="22"/>
                                        <p:tgtEl>
                                          <p:spTgt spid="5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500"/>
                            </p:stCondLst>
                            <p:childTnLst>
                              <p:par>
                                <p:cTn fill="hold" grpId="0" id="24" nodeType="afterEffect" presetClass="entr" presetID="10" presetSubtype="0">
                                  <p:stCondLst>
                                    <p:cond delay="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childTnLst>
                          </p:cTn>
                        </p:par>
                        <p:par>
                          <p:cTn fill="hold" id="27" nodeType="afterGroup">
                            <p:stCondLst>
                              <p:cond delay="3000"/>
                            </p:stCondLst>
                            <p:childTnLst>
                              <p:par>
                                <p:cTn fill="hold" grpId="0" id="28" nodeType="afterEffect" presetClass="entr" presetID="10"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500" id="30"/>
                                        <p:tgtEl>
                                          <p:spTgt spid="6"/>
                                        </p:tgtEl>
                                      </p:cBhvr>
                                    </p:animEffect>
                                  </p:childTnLst>
                                </p:cTn>
                              </p:par>
                            </p:childTnLst>
                          </p:cTn>
                        </p:par>
                        <p:par>
                          <p:cTn fill="hold" id="31" nodeType="afterGroup">
                            <p:stCondLst>
                              <p:cond delay="3500"/>
                            </p:stCondLst>
                            <p:childTnLst>
                              <p:par>
                                <p:cTn fill="hold" id="32" nodeType="afterEffect" presetClass="entr" presetID="2" presetSubtype="2">
                                  <p:stCondLst>
                                    <p:cond delay="0"/>
                                  </p:stCondLst>
                                  <p:childTnLst>
                                    <p:set>
                                      <p:cBhvr>
                                        <p:cTn dur="1" fill="hold" id="33">
                                          <p:stCondLst>
                                            <p:cond delay="0"/>
                                          </p:stCondLst>
                                        </p:cTn>
                                        <p:tgtEl>
                                          <p:spTgt spid="55"/>
                                        </p:tgtEl>
                                        <p:attrNameLst>
                                          <p:attrName>style.visibility</p:attrName>
                                        </p:attrNameLst>
                                      </p:cBhvr>
                                      <p:to>
                                        <p:strVal val="visible"/>
                                      </p:to>
                                    </p:set>
                                    <p:anim calcmode="lin" valueType="num">
                                      <p:cBhvr additive="base">
                                        <p:cTn dur="500" fill="hold" id="34"/>
                                        <p:tgtEl>
                                          <p:spTgt spid="55"/>
                                        </p:tgtEl>
                                        <p:attrNameLst>
                                          <p:attrName>ppt_x</p:attrName>
                                        </p:attrNameLst>
                                      </p:cBhvr>
                                      <p:tavLst>
                                        <p:tav tm="0">
                                          <p:val>
                                            <p:strVal val="1+#ppt_w/2"/>
                                          </p:val>
                                        </p:tav>
                                        <p:tav tm="100000">
                                          <p:val>
                                            <p:strVal val="#ppt_x"/>
                                          </p:val>
                                        </p:tav>
                                      </p:tavLst>
                                    </p:anim>
                                    <p:anim calcmode="lin" valueType="num">
                                      <p:cBhvr additive="base">
                                        <p:cTn dur="500" fill="hold" id="35"/>
                                        <p:tgtEl>
                                          <p:spTgt spid="55"/>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1"/>
                                        </p:tgtEl>
                                        <p:attrNameLst>
                                          <p:attrName>style.visibility</p:attrName>
                                        </p:attrNameLst>
                                      </p:cBhvr>
                                      <p:to>
                                        <p:strVal val="visible"/>
                                      </p:to>
                                    </p:set>
                                    <p:animEffect filter="fade" transition="in">
                                      <p:cBhvr>
                                        <p:cTn dur="500" id="39"/>
                                        <p:tgtEl>
                                          <p:spTgt spid="41"/>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42"/>
                                        </p:tgtEl>
                                        <p:attrNameLst>
                                          <p:attrName>style.visibility</p:attrName>
                                        </p:attrNameLst>
                                      </p:cBhvr>
                                      <p:to>
                                        <p:strVal val="visible"/>
                                      </p:to>
                                    </p:set>
                                    <p:animEffect filter="fade" transition="in">
                                      <p:cBhvr>
                                        <p:cTn dur="500" id="43"/>
                                        <p:tgtEl>
                                          <p:spTgt spid="42"/>
                                        </p:tgtEl>
                                      </p:cBhvr>
                                    </p:animEffect>
                                  </p:childTnLst>
                                </p:cTn>
                              </p:par>
                            </p:childTnLst>
                          </p:cTn>
                        </p:par>
                        <p:par>
                          <p:cTn fill="hold" id="44" nodeType="afterGroup">
                            <p:stCondLst>
                              <p:cond delay="5000"/>
                            </p:stCondLst>
                            <p:childTnLst>
                              <p:par>
                                <p:cTn fill="hold" id="45" nodeType="afterEffect" presetClass="entr" presetID="2" presetSubtype="2">
                                  <p:stCondLst>
                                    <p:cond delay="0"/>
                                  </p:stCondLst>
                                  <p:childTnLst>
                                    <p:set>
                                      <p:cBhvr>
                                        <p:cTn dur="1" fill="hold" id="46">
                                          <p:stCondLst>
                                            <p:cond delay="0"/>
                                          </p:stCondLst>
                                        </p:cTn>
                                        <p:tgtEl>
                                          <p:spTgt spid="59"/>
                                        </p:tgtEl>
                                        <p:attrNameLst>
                                          <p:attrName>style.visibility</p:attrName>
                                        </p:attrNameLst>
                                      </p:cBhvr>
                                      <p:to>
                                        <p:strVal val="visible"/>
                                      </p:to>
                                    </p:set>
                                    <p:anim calcmode="lin" valueType="num">
                                      <p:cBhvr additive="base">
                                        <p:cTn dur="500" fill="hold" id="47"/>
                                        <p:tgtEl>
                                          <p:spTgt spid="59"/>
                                        </p:tgtEl>
                                        <p:attrNameLst>
                                          <p:attrName>ppt_x</p:attrName>
                                        </p:attrNameLst>
                                      </p:cBhvr>
                                      <p:tavLst>
                                        <p:tav tm="0">
                                          <p:val>
                                            <p:strVal val="1+#ppt_w/2"/>
                                          </p:val>
                                        </p:tav>
                                        <p:tav tm="100000">
                                          <p:val>
                                            <p:strVal val="#ppt_x"/>
                                          </p:val>
                                        </p:tav>
                                      </p:tavLst>
                                    </p:anim>
                                    <p:anim calcmode="lin" valueType="num">
                                      <p:cBhvr additive="base">
                                        <p:cTn dur="500" fill="hold" id="48"/>
                                        <p:tgtEl>
                                          <p:spTgt spid="59"/>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5500"/>
                            </p:stCondLst>
                            <p:childTnLst>
                              <p:par>
                                <p:cTn fill="hold" grpId="0" id="50" nodeType="afterEffect" presetClass="entr" presetID="10" presetSubtype="0">
                                  <p:stCondLst>
                                    <p:cond delay="0"/>
                                  </p:stCondLst>
                                  <p:childTnLst>
                                    <p:set>
                                      <p:cBhvr>
                                        <p:cTn dur="1" fill="hold" id="51">
                                          <p:stCondLst>
                                            <p:cond delay="0"/>
                                          </p:stCondLst>
                                        </p:cTn>
                                        <p:tgtEl>
                                          <p:spTgt spid="43"/>
                                        </p:tgtEl>
                                        <p:attrNameLst>
                                          <p:attrName>style.visibility</p:attrName>
                                        </p:attrNameLst>
                                      </p:cBhvr>
                                      <p:to>
                                        <p:strVal val="visible"/>
                                      </p:to>
                                    </p:set>
                                    <p:animEffect filter="fade" transition="in">
                                      <p:cBhvr>
                                        <p:cTn dur="500" id="52"/>
                                        <p:tgtEl>
                                          <p:spTgt spid="43"/>
                                        </p:tgtEl>
                                      </p:cBhvr>
                                    </p:animEffect>
                                  </p:childTnLst>
                                </p:cTn>
                              </p:par>
                            </p:childTnLst>
                          </p:cTn>
                        </p:par>
                        <p:par>
                          <p:cTn fill="hold" id="53" nodeType="afterGroup">
                            <p:stCondLst>
                              <p:cond delay="6000"/>
                            </p:stCondLst>
                            <p:childTnLst>
                              <p:par>
                                <p:cTn fill="hold" grpId="0" id="54" nodeType="afterEffect" presetClass="entr" presetID="10" presetSubtype="0">
                                  <p:stCondLst>
                                    <p:cond delay="0"/>
                                  </p:stCondLst>
                                  <p:childTnLst>
                                    <p:set>
                                      <p:cBhvr>
                                        <p:cTn dur="1" fill="hold" id="55">
                                          <p:stCondLst>
                                            <p:cond delay="0"/>
                                          </p:stCondLst>
                                        </p:cTn>
                                        <p:tgtEl>
                                          <p:spTgt spid="44"/>
                                        </p:tgtEl>
                                        <p:attrNameLst>
                                          <p:attrName>style.visibility</p:attrName>
                                        </p:attrNameLst>
                                      </p:cBhvr>
                                      <p:to>
                                        <p:strVal val="visible"/>
                                      </p:to>
                                    </p:set>
                                    <p:animEffect filter="fade" transition="in">
                                      <p:cBhvr>
                                        <p:cTn dur="500" id="56"/>
                                        <p:tgtEl>
                                          <p:spTgt spid="44"/>
                                        </p:tgtEl>
                                      </p:cBhvr>
                                    </p:animEffect>
                                  </p:childTnLst>
                                </p:cTn>
                              </p:par>
                            </p:childTnLst>
                          </p:cTn>
                        </p:par>
                        <p:par>
                          <p:cTn fill="hold" id="57" nodeType="afterGroup">
                            <p:stCondLst>
                              <p:cond delay="6500"/>
                            </p:stCondLst>
                            <p:childTnLst>
                              <p:par>
                                <p:cTn fill="hold" id="58" nodeType="afterEffect" presetClass="entr" presetID="2" presetSubtype="8">
                                  <p:stCondLst>
                                    <p:cond delay="0"/>
                                  </p:stCondLst>
                                  <p:childTnLst>
                                    <p:set>
                                      <p:cBhvr>
                                        <p:cTn dur="1" fill="hold" id="59">
                                          <p:stCondLst>
                                            <p:cond delay="0"/>
                                          </p:stCondLst>
                                        </p:cTn>
                                        <p:tgtEl>
                                          <p:spTgt spid="67"/>
                                        </p:tgtEl>
                                        <p:attrNameLst>
                                          <p:attrName>style.visibility</p:attrName>
                                        </p:attrNameLst>
                                      </p:cBhvr>
                                      <p:to>
                                        <p:strVal val="visible"/>
                                      </p:to>
                                    </p:set>
                                    <p:anim calcmode="lin" valueType="num">
                                      <p:cBhvr additive="base">
                                        <p:cTn dur="500" fill="hold" id="60"/>
                                        <p:tgtEl>
                                          <p:spTgt spid="67"/>
                                        </p:tgtEl>
                                        <p:attrNameLst>
                                          <p:attrName>ppt_x</p:attrName>
                                        </p:attrNameLst>
                                      </p:cBhvr>
                                      <p:tavLst>
                                        <p:tav tm="0">
                                          <p:val>
                                            <p:strVal val="0-#ppt_w/2"/>
                                          </p:val>
                                        </p:tav>
                                        <p:tav tm="100000">
                                          <p:val>
                                            <p:strVal val="#ppt_x"/>
                                          </p:val>
                                        </p:tav>
                                      </p:tavLst>
                                    </p:anim>
                                    <p:anim calcmode="lin" valueType="num">
                                      <p:cBhvr additive="base">
                                        <p:cTn dur="500" fill="hold" id="61"/>
                                        <p:tgtEl>
                                          <p:spTgt spid="67"/>
                                        </p:tgtEl>
                                        <p:attrNameLst>
                                          <p:attrName>ppt_y</p:attrName>
                                        </p:attrNameLst>
                                      </p:cBhvr>
                                      <p:tavLst>
                                        <p:tav tm="0">
                                          <p:val>
                                            <p:strVal val="#ppt_y"/>
                                          </p:val>
                                        </p:tav>
                                        <p:tav tm="100000">
                                          <p:val>
                                            <p:strVal val="#ppt_y"/>
                                          </p:val>
                                        </p:tav>
                                      </p:tavLst>
                                    </p:anim>
                                  </p:childTnLst>
                                </p:cTn>
                              </p:par>
                            </p:childTnLst>
                          </p:cTn>
                        </p:par>
                        <p:par>
                          <p:cTn fill="hold" id="62" nodeType="afterGroup">
                            <p:stCondLst>
                              <p:cond delay="7000"/>
                            </p:stCondLst>
                            <p:childTnLst>
                              <p:par>
                                <p:cTn fill="hold" grpId="0" id="63" nodeType="afterEffect" presetClass="entr" presetID="2" presetSubtype="8">
                                  <p:stCondLst>
                                    <p:cond delay="0"/>
                                  </p:stCondLst>
                                  <p:childTnLst>
                                    <p:set>
                                      <p:cBhvr>
                                        <p:cTn dur="1" fill="hold" id="64">
                                          <p:stCondLst>
                                            <p:cond delay="0"/>
                                          </p:stCondLst>
                                        </p:cTn>
                                        <p:tgtEl>
                                          <p:spTgt spid="45"/>
                                        </p:tgtEl>
                                        <p:attrNameLst>
                                          <p:attrName>style.visibility</p:attrName>
                                        </p:attrNameLst>
                                      </p:cBhvr>
                                      <p:to>
                                        <p:strVal val="visible"/>
                                      </p:to>
                                    </p:set>
                                    <p:anim calcmode="lin" valueType="num">
                                      <p:cBhvr additive="base">
                                        <p:cTn dur="500" fill="hold" id="65"/>
                                        <p:tgtEl>
                                          <p:spTgt spid="45"/>
                                        </p:tgtEl>
                                        <p:attrNameLst>
                                          <p:attrName>ppt_x</p:attrName>
                                        </p:attrNameLst>
                                      </p:cBhvr>
                                      <p:tavLst>
                                        <p:tav tm="0">
                                          <p:val>
                                            <p:strVal val="0-#ppt_w/2"/>
                                          </p:val>
                                        </p:tav>
                                        <p:tav tm="100000">
                                          <p:val>
                                            <p:strVal val="#ppt_x"/>
                                          </p:val>
                                        </p:tav>
                                      </p:tavLst>
                                    </p:anim>
                                    <p:anim calcmode="lin" valueType="num">
                                      <p:cBhvr additive="base">
                                        <p:cTn dur="500" fill="hold" id="66"/>
                                        <p:tgtEl>
                                          <p:spTgt spid="45"/>
                                        </p:tgtEl>
                                        <p:attrNameLst>
                                          <p:attrName>ppt_y</p:attrName>
                                        </p:attrNameLst>
                                      </p:cBhvr>
                                      <p:tavLst>
                                        <p:tav tm="0">
                                          <p:val>
                                            <p:strVal val="#ppt_y"/>
                                          </p:val>
                                        </p:tav>
                                        <p:tav tm="100000">
                                          <p:val>
                                            <p:strVal val="#ppt_y"/>
                                          </p:val>
                                        </p:tav>
                                      </p:tavLst>
                                    </p:anim>
                                  </p:childTnLst>
                                </p:cTn>
                              </p:par>
                            </p:childTnLst>
                          </p:cTn>
                        </p:par>
                        <p:par>
                          <p:cTn fill="hold" id="67" nodeType="afterGroup">
                            <p:stCondLst>
                              <p:cond delay="7500"/>
                            </p:stCondLst>
                            <p:childTnLst>
                              <p:par>
                                <p:cTn fill="hold" grpId="0" id="68" nodeType="afterEffect" presetClass="entr" presetID="2" presetSubtype="8">
                                  <p:stCondLst>
                                    <p:cond delay="0"/>
                                  </p:stCondLst>
                                  <p:childTnLst>
                                    <p:set>
                                      <p:cBhvr>
                                        <p:cTn dur="1" fill="hold" id="69">
                                          <p:stCondLst>
                                            <p:cond delay="0"/>
                                          </p:stCondLst>
                                        </p:cTn>
                                        <p:tgtEl>
                                          <p:spTgt spid="46"/>
                                        </p:tgtEl>
                                        <p:attrNameLst>
                                          <p:attrName>style.visibility</p:attrName>
                                        </p:attrNameLst>
                                      </p:cBhvr>
                                      <p:to>
                                        <p:strVal val="visible"/>
                                      </p:to>
                                    </p:set>
                                    <p:anim calcmode="lin" valueType="num">
                                      <p:cBhvr additive="base">
                                        <p:cTn dur="500" fill="hold" id="70"/>
                                        <p:tgtEl>
                                          <p:spTgt spid="46"/>
                                        </p:tgtEl>
                                        <p:attrNameLst>
                                          <p:attrName>ppt_x</p:attrName>
                                        </p:attrNameLst>
                                      </p:cBhvr>
                                      <p:tavLst>
                                        <p:tav tm="0">
                                          <p:val>
                                            <p:strVal val="0-#ppt_w/2"/>
                                          </p:val>
                                        </p:tav>
                                        <p:tav tm="100000">
                                          <p:val>
                                            <p:strVal val="#ppt_x"/>
                                          </p:val>
                                        </p:tav>
                                      </p:tavLst>
                                    </p:anim>
                                    <p:anim calcmode="lin" valueType="num">
                                      <p:cBhvr additive="base">
                                        <p:cTn dur="500" fill="hold" id="71"/>
                                        <p:tgtEl>
                                          <p:spTgt spid="46"/>
                                        </p:tgtEl>
                                        <p:attrNameLst>
                                          <p:attrName>ppt_y</p:attrName>
                                        </p:attrNameLst>
                                      </p:cBhvr>
                                      <p:tavLst>
                                        <p:tav tm="0">
                                          <p:val>
                                            <p:strVal val="#ppt_y"/>
                                          </p:val>
                                        </p:tav>
                                        <p:tav tm="100000">
                                          <p:val>
                                            <p:strVal val="#ppt_y"/>
                                          </p:val>
                                        </p:tav>
                                      </p:tavLst>
                                    </p:anim>
                                  </p:childTnLst>
                                </p:cTn>
                              </p:par>
                            </p:childTnLst>
                          </p:cTn>
                        </p:par>
                        <p:par>
                          <p:cTn fill="hold" id="72" nodeType="afterGroup">
                            <p:stCondLst>
                              <p:cond delay="8000"/>
                            </p:stCondLst>
                            <p:childTnLst>
                              <p:par>
                                <p:cTn fill="hold" id="73" nodeType="afterEffect" presetClass="entr" presetID="2" presetSubtype="8">
                                  <p:stCondLst>
                                    <p:cond delay="0"/>
                                  </p:stCondLst>
                                  <p:childTnLst>
                                    <p:set>
                                      <p:cBhvr>
                                        <p:cTn dur="1" fill="hold" id="74">
                                          <p:stCondLst>
                                            <p:cond delay="0"/>
                                          </p:stCondLst>
                                        </p:cTn>
                                        <p:tgtEl>
                                          <p:spTgt spid="63"/>
                                        </p:tgtEl>
                                        <p:attrNameLst>
                                          <p:attrName>style.visibility</p:attrName>
                                        </p:attrNameLst>
                                      </p:cBhvr>
                                      <p:to>
                                        <p:strVal val="visible"/>
                                      </p:to>
                                    </p:set>
                                    <p:anim calcmode="lin" valueType="num">
                                      <p:cBhvr additive="base">
                                        <p:cTn dur="500" fill="hold" id="75"/>
                                        <p:tgtEl>
                                          <p:spTgt spid="63"/>
                                        </p:tgtEl>
                                        <p:attrNameLst>
                                          <p:attrName>ppt_x</p:attrName>
                                        </p:attrNameLst>
                                      </p:cBhvr>
                                      <p:tavLst>
                                        <p:tav tm="0">
                                          <p:val>
                                            <p:strVal val="0-#ppt_w/2"/>
                                          </p:val>
                                        </p:tav>
                                        <p:tav tm="100000">
                                          <p:val>
                                            <p:strVal val="#ppt_x"/>
                                          </p:val>
                                        </p:tav>
                                      </p:tavLst>
                                    </p:anim>
                                    <p:anim calcmode="lin" valueType="num">
                                      <p:cBhvr additive="base">
                                        <p:cTn dur="500" fill="hold" id="76"/>
                                        <p:tgtEl>
                                          <p:spTgt spid="63"/>
                                        </p:tgtEl>
                                        <p:attrNameLst>
                                          <p:attrName>ppt_y</p:attrName>
                                        </p:attrNameLst>
                                      </p:cBhvr>
                                      <p:tavLst>
                                        <p:tav tm="0">
                                          <p:val>
                                            <p:strVal val="#ppt_y"/>
                                          </p:val>
                                        </p:tav>
                                        <p:tav tm="100000">
                                          <p:val>
                                            <p:strVal val="#ppt_y"/>
                                          </p:val>
                                        </p:tav>
                                      </p:tavLst>
                                    </p:anim>
                                  </p:childTnLst>
                                </p:cTn>
                              </p:par>
                            </p:childTnLst>
                          </p:cTn>
                        </p:par>
                        <p:par>
                          <p:cTn fill="hold" id="77" nodeType="afterGroup">
                            <p:stCondLst>
                              <p:cond delay="8500"/>
                            </p:stCondLst>
                            <p:childTnLst>
                              <p:par>
                                <p:cTn fill="hold" grpId="0" id="78" nodeType="afterEffect" presetClass="entr" presetID="10" presetSubtype="0">
                                  <p:stCondLst>
                                    <p:cond delay="0"/>
                                  </p:stCondLst>
                                  <p:childTnLst>
                                    <p:set>
                                      <p:cBhvr>
                                        <p:cTn dur="1" fill="hold" id="79">
                                          <p:stCondLst>
                                            <p:cond delay="0"/>
                                          </p:stCondLst>
                                        </p:cTn>
                                        <p:tgtEl>
                                          <p:spTgt spid="47"/>
                                        </p:tgtEl>
                                        <p:attrNameLst>
                                          <p:attrName>style.visibility</p:attrName>
                                        </p:attrNameLst>
                                      </p:cBhvr>
                                      <p:to>
                                        <p:strVal val="visible"/>
                                      </p:to>
                                    </p:set>
                                    <p:animEffect filter="fade" transition="in">
                                      <p:cBhvr>
                                        <p:cTn dur="500" id="80"/>
                                        <p:tgtEl>
                                          <p:spTgt spid="47"/>
                                        </p:tgtEl>
                                      </p:cBhvr>
                                    </p:animEffect>
                                  </p:childTnLst>
                                </p:cTn>
                              </p:par>
                            </p:childTnLst>
                          </p:cTn>
                        </p:par>
                        <p:par>
                          <p:cTn fill="hold" id="81" nodeType="afterGroup">
                            <p:stCondLst>
                              <p:cond delay="9000"/>
                            </p:stCondLst>
                            <p:childTnLst>
                              <p:par>
                                <p:cTn fill="hold" grpId="0" id="82" nodeType="afterEffect" presetClass="entr" presetID="10" presetSubtype="0">
                                  <p:stCondLst>
                                    <p:cond delay="0"/>
                                  </p:stCondLst>
                                  <p:childTnLst>
                                    <p:set>
                                      <p:cBhvr>
                                        <p:cTn dur="1" fill="hold" id="83">
                                          <p:stCondLst>
                                            <p:cond delay="0"/>
                                          </p:stCondLst>
                                        </p:cTn>
                                        <p:tgtEl>
                                          <p:spTgt spid="48"/>
                                        </p:tgtEl>
                                        <p:attrNameLst>
                                          <p:attrName>style.visibility</p:attrName>
                                        </p:attrNameLst>
                                      </p:cBhvr>
                                      <p:to>
                                        <p:strVal val="visible"/>
                                      </p:to>
                                    </p:set>
                                    <p:animEffect filter="fade" transition="in">
                                      <p:cBhvr>
                                        <p:cTn dur="500" id="84"/>
                                        <p:tgtEl>
                                          <p:spTgt spid="48"/>
                                        </p:tgtEl>
                                      </p:cBhvr>
                                    </p:animEffect>
                                  </p:childTnLst>
                                </p:cTn>
                              </p:par>
                            </p:childTnLst>
                          </p:cTn>
                        </p:par>
                        <p:par>
                          <p:cTn fill="hold" id="85" nodeType="afterGroup">
                            <p:stCondLst>
                              <p:cond delay="9500"/>
                            </p:stCondLst>
                            <p:childTnLst>
                              <p:par>
                                <p:cTn fill="hold" id="86" nodeType="afterEffect" presetClass="entr" presetID="2" presetSubtype="8">
                                  <p:stCondLst>
                                    <p:cond delay="0"/>
                                  </p:stCondLst>
                                  <p:childTnLst>
                                    <p:set>
                                      <p:cBhvr>
                                        <p:cTn dur="1" fill="hold" id="87">
                                          <p:stCondLst>
                                            <p:cond delay="0"/>
                                          </p:stCondLst>
                                        </p:cTn>
                                        <p:tgtEl>
                                          <p:spTgt spid="71"/>
                                        </p:tgtEl>
                                        <p:attrNameLst>
                                          <p:attrName>style.visibility</p:attrName>
                                        </p:attrNameLst>
                                      </p:cBhvr>
                                      <p:to>
                                        <p:strVal val="visible"/>
                                      </p:to>
                                    </p:set>
                                    <p:anim calcmode="lin" valueType="num">
                                      <p:cBhvr additive="base">
                                        <p:cTn dur="500" fill="hold" id="88"/>
                                        <p:tgtEl>
                                          <p:spTgt spid="71"/>
                                        </p:tgtEl>
                                        <p:attrNameLst>
                                          <p:attrName>ppt_x</p:attrName>
                                        </p:attrNameLst>
                                      </p:cBhvr>
                                      <p:tavLst>
                                        <p:tav tm="0">
                                          <p:val>
                                            <p:strVal val="0-#ppt_w/2"/>
                                          </p:val>
                                        </p:tav>
                                        <p:tav tm="100000">
                                          <p:val>
                                            <p:strVal val="#ppt_x"/>
                                          </p:val>
                                        </p:tav>
                                      </p:tavLst>
                                    </p:anim>
                                    <p:anim calcmode="lin" valueType="num">
                                      <p:cBhvr additive="base">
                                        <p:cTn dur="500" fill="hold" id="89"/>
                                        <p:tgtEl>
                                          <p:spTgt spid="71"/>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10000"/>
                            </p:stCondLst>
                            <p:childTnLst>
                              <p:par>
                                <p:cTn fill="hold" grpId="0" id="91" nodeType="afterEffect" presetClass="entr" presetID="10" presetSubtype="0">
                                  <p:stCondLst>
                                    <p:cond delay="0"/>
                                  </p:stCondLst>
                                  <p:childTnLst>
                                    <p:set>
                                      <p:cBhvr>
                                        <p:cTn dur="1" fill="hold" id="92">
                                          <p:stCondLst>
                                            <p:cond delay="0"/>
                                          </p:stCondLst>
                                        </p:cTn>
                                        <p:tgtEl>
                                          <p:spTgt spid="49"/>
                                        </p:tgtEl>
                                        <p:attrNameLst>
                                          <p:attrName>style.visibility</p:attrName>
                                        </p:attrNameLst>
                                      </p:cBhvr>
                                      <p:to>
                                        <p:strVal val="visible"/>
                                      </p:to>
                                    </p:set>
                                    <p:animEffect filter="fade" transition="in">
                                      <p:cBhvr>
                                        <p:cTn dur="500" id="93"/>
                                        <p:tgtEl>
                                          <p:spTgt spid="49"/>
                                        </p:tgtEl>
                                      </p:cBhvr>
                                    </p:animEffect>
                                  </p:childTnLst>
                                </p:cTn>
                              </p:par>
                            </p:childTnLst>
                          </p:cTn>
                        </p:par>
                        <p:par>
                          <p:cTn fill="hold" id="94" nodeType="afterGroup">
                            <p:stCondLst>
                              <p:cond delay="10500"/>
                            </p:stCondLst>
                            <p:childTnLst>
                              <p:par>
                                <p:cTn fill="hold" grpId="0" id="95" nodeType="afterEffect" presetClass="entr" presetID="10" presetSubtype="0">
                                  <p:stCondLst>
                                    <p:cond delay="0"/>
                                  </p:stCondLst>
                                  <p:childTnLst>
                                    <p:set>
                                      <p:cBhvr>
                                        <p:cTn dur="1" fill="hold" id="96">
                                          <p:stCondLst>
                                            <p:cond delay="0"/>
                                          </p:stCondLst>
                                        </p:cTn>
                                        <p:tgtEl>
                                          <p:spTgt spid="50"/>
                                        </p:tgtEl>
                                        <p:attrNameLst>
                                          <p:attrName>style.visibility</p:attrName>
                                        </p:attrNameLst>
                                      </p:cBhvr>
                                      <p:to>
                                        <p:strVal val="visible"/>
                                      </p:to>
                                    </p:set>
                                    <p:animEffect filter="fade" transition="in">
                                      <p:cBhvr>
                                        <p:cTn dur="500" id="97"/>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6"/>
      <p:bldP grpId="0" spid="41"/>
      <p:bldP grpId="0" spid="42"/>
      <p:bldP grpId="0" spid="43"/>
      <p:bldP grpId="0" spid="44"/>
      <p:bldP grpId="0" spid="45"/>
      <p:bldP grpId="0" spid="46"/>
      <p:bldP grpId="0" spid="47"/>
      <p:bldP grpId="0" spid="48"/>
      <p:bldP grpId="0" spid="49"/>
      <p:bldP grpId="0" spid="5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3" name="椭圆 54"/>
          <p:cNvSpPr/>
          <p:nvPr/>
        </p:nvSpPr>
        <p:spPr>
          <a:xfrm>
            <a:off x="3806761" y="2115613"/>
            <a:ext cx="4636869" cy="2402897"/>
          </a:xfrm>
          <a:custGeom>
            <a:gdLst>
              <a:gd fmla="*/ 0 w 3439659" name="connsiteX0"/>
              <a:gd fmla="*/ 1719830 h 3439659" name="connsiteY0"/>
              <a:gd fmla="*/ 1719830 w 3439659" name="connsiteX1"/>
              <a:gd fmla="*/ 0 h 3439659" name="connsiteY1"/>
              <a:gd fmla="*/ 3439660 w 3439659" name="connsiteX2"/>
              <a:gd fmla="*/ 1719830 h 3439659" name="connsiteY2"/>
              <a:gd fmla="*/ 1719830 w 3439659" name="connsiteX3"/>
              <a:gd fmla="*/ 3439660 h 3439659" name="connsiteY3"/>
              <a:gd fmla="*/ 0 w 3439659" name="connsiteX4"/>
              <a:gd fmla="*/ 1719830 h 3439659" name="connsiteY4"/>
              <a:gd fmla="*/ 0 w 3487467" name="connsiteX0-1"/>
              <a:gd fmla="*/ 0 h 1719830" name="connsiteY0-2"/>
              <a:gd fmla="*/ 3439660 w 3487467" name="connsiteX1-3"/>
              <a:gd fmla="*/ 0 h 1719830" name="connsiteY1-4"/>
              <a:gd fmla="*/ 1719830 w 3487467" name="connsiteX2-5"/>
              <a:gd fmla="*/ 1719830 h 1719830" name="connsiteY2-6"/>
              <a:gd fmla="*/ 0 w 3487467" name="connsiteX3-7"/>
              <a:gd fmla="*/ 0 h 1719830" name="connsiteY3-8"/>
              <a:gd fmla="*/ 6132 w 3493599" name="connsiteX0-9"/>
              <a:gd fmla="*/ 130018 h 1849848" name="connsiteY0-10"/>
              <a:gd fmla="*/ 3445792 w 3493599" name="connsiteX1-11"/>
              <a:gd fmla="*/ 130018 h 1849848" name="connsiteY1-12"/>
              <a:gd fmla="*/ 1725962 w 3493599" name="connsiteX2-13"/>
              <a:gd fmla="*/ 1849848 h 1849848" name="connsiteY2-14"/>
              <a:gd fmla="*/ 6132 w 3493599" name="connsiteX3-15"/>
              <a:gd fmla="*/ 130018 h 1849848" name="connsiteY3-16"/>
              <a:gd fmla="*/ 6132 w 3493599" name="connsiteX0-17"/>
              <a:gd fmla="*/ 35412 h 1755242" name="connsiteY0-18"/>
              <a:gd fmla="*/ 3445792 w 3493599" name="connsiteX1-19"/>
              <a:gd fmla="*/ 35412 h 1755242" name="connsiteY1-20"/>
              <a:gd fmla="*/ 1725962 w 3493599" name="connsiteX2-21"/>
              <a:gd fmla="*/ 1755242 h 1755242" name="connsiteY2-22"/>
              <a:gd fmla="*/ 6132 w 3493599" name="connsiteX3-23"/>
              <a:gd fmla="*/ 35412 h 1755242" name="connsiteY3-24"/>
              <a:gd fmla="*/ 4377 w 3488420" name="connsiteX0-25"/>
              <a:gd fmla="*/ 11795 h 1772900" name="connsiteY0-26"/>
              <a:gd fmla="*/ 3450912 w 3488420" name="connsiteX1-27"/>
              <a:gd fmla="*/ 53046 h 1772900" name="connsiteY1-28"/>
              <a:gd fmla="*/ 1731082 w 3488420" name="connsiteX2-29"/>
              <a:gd fmla="*/ 1772876 h 1772900" name="connsiteY2-30"/>
              <a:gd fmla="*/ 4377 w 3488420" name="connsiteX3-31"/>
              <a:gd fmla="*/ 11795 h 1772900" name="connsiteY3-32"/>
              <a:gd fmla="*/ 39013 w 3522446" name="connsiteX0-33"/>
              <a:gd fmla="*/ 134148 h 1909003" name="connsiteY0-34"/>
              <a:gd fmla="*/ 3485548 w 3522446" name="connsiteX1-35"/>
              <a:gd fmla="*/ 175399 h 1909003" name="connsiteY1-36"/>
              <a:gd fmla="*/ 1738217 w 3522446" name="connsiteX2-37"/>
              <a:gd fmla="*/ 1908979 h 1909003" name="connsiteY2-38"/>
              <a:gd fmla="*/ 39013 w 3522446" name="connsiteX3-39"/>
              <a:gd fmla="*/ 134148 h 1909003" name="connsiteY3-40"/>
              <a:gd fmla="*/ 55067 w 3553265" name="connsiteX0-41"/>
              <a:gd fmla="*/ 134148 h 1909002" name="connsiteY0-42"/>
              <a:gd fmla="*/ 3501602 w 3553265" name="connsiteX1-43"/>
              <a:gd fmla="*/ 175399 h 1909002" name="connsiteY1-44"/>
              <a:gd fmla="*/ 1754271 w 3553265" name="connsiteX2-45"/>
              <a:gd fmla="*/ 1908979 h 1909002" name="connsiteY2-46"/>
              <a:gd fmla="*/ 55067 w 3553265" name="connsiteX3-47"/>
              <a:gd fmla="*/ 134148 h 1909002" name="connsiteY3-48"/>
              <a:gd fmla="*/ 39426 w 3502160" name="connsiteX0-49"/>
              <a:gd fmla="*/ 134148 h 1909003" name="connsiteY0-50"/>
              <a:gd fmla="*/ 3465335 w 3502160" name="connsiteX1-51"/>
              <a:gd fmla="*/ 175399 h 1909003" name="connsiteY1-52"/>
              <a:gd fmla="*/ 1718004 w 3502160" name="connsiteX2-53"/>
              <a:gd fmla="*/ 1908979 h 1909003" name="connsiteY2-54"/>
              <a:gd fmla="*/ 39426 w 3502160" name="connsiteX3-55"/>
              <a:gd fmla="*/ 134148 h 1909003" name="connsiteY3-56"/>
              <a:gd fmla="*/ 8999 w 3471733" name="connsiteX0-57"/>
              <a:gd fmla="*/ 21578 h 1796433" name="connsiteY0-58"/>
              <a:gd fmla="*/ 3434908 w 3471733" name="connsiteX1-59"/>
              <a:gd fmla="*/ 62829 h 1796433" name="connsiteY1-60"/>
              <a:gd fmla="*/ 1687577 w 3471733" name="connsiteX2-61"/>
              <a:gd fmla="*/ 1796409 h 1796433" name="connsiteY2-62"/>
              <a:gd fmla="*/ 8999 w 3471733" name="connsiteX3-63"/>
              <a:gd fmla="*/ 21578 h 1796433" name="connsiteY3-64"/>
              <a:gd fmla="*/ 39425 w 3502159" name="connsiteX0-65"/>
              <a:gd fmla="*/ 135675 h 1931154" name="connsiteY0-66"/>
              <a:gd fmla="*/ 3465334 w 3502159" name="connsiteX1-67"/>
              <a:gd fmla="*/ 176926 h 1931154" name="connsiteY1-68"/>
              <a:gd fmla="*/ 1718003 w 3502159" name="connsiteX2-69"/>
              <a:gd fmla="*/ 1931131 h 1931154" name="connsiteY2-70"/>
              <a:gd fmla="*/ 39425 w 3502159" name="connsiteX3-71"/>
              <a:gd fmla="*/ 135675 h 1931154" name="connsiteY3-72"/>
              <a:gd fmla="*/ 7276 w 3470010" name="connsiteX0-73"/>
              <a:gd fmla="*/ 26065 h 1821544" name="connsiteY0-74"/>
              <a:gd fmla="*/ 3433185 w 3470010" name="connsiteX1-75"/>
              <a:gd fmla="*/ 67316 h 1821544" name="connsiteY1-76"/>
              <a:gd fmla="*/ 1685854 w 3470010" name="connsiteX2-77"/>
              <a:gd fmla="*/ 1821521 h 1821544" name="connsiteY2-78"/>
              <a:gd fmla="*/ 7276 w 3470010" name="connsiteX3-79"/>
              <a:gd fmla="*/ 26065 h 1821544" name="connsiteY3-80"/>
              <a:gd fmla="*/ 12669 w 3492943" name="connsiteX0-81"/>
              <a:gd fmla="*/ 26065 h 1822469" name="connsiteY0-82"/>
              <a:gd fmla="*/ 3438578 w 3492943" name="connsiteX1-83"/>
              <a:gd fmla="*/ 67316 h 1822469" name="connsiteY1-84"/>
              <a:gd fmla="*/ 1691247 w 3492943" name="connsiteX2-85"/>
              <a:gd fmla="*/ 1821521 h 1822469" name="connsiteY2-86"/>
              <a:gd fmla="*/ 12669 w 3492943" name="connsiteX3-87"/>
              <a:gd fmla="*/ 26065 h 1822469" name="connsiteY3-88"/>
              <a:gd fmla="*/ 48756 w 3529030" name="connsiteX0-89"/>
              <a:gd fmla="*/ 3139 h 1799516" name="connsiteY0-90"/>
              <a:gd fmla="*/ 3474665 w 3529030" name="connsiteX1-91"/>
              <a:gd fmla="*/ 44390 h 1799516" name="connsiteY1-92"/>
              <a:gd fmla="*/ 1727334 w 3529030" name="connsiteX2-93"/>
              <a:gd fmla="*/ 1798595 h 1799516" name="connsiteY2-94"/>
              <a:gd fmla="*/ 48756 w 3529030" name="connsiteX3-95"/>
              <a:gd fmla="*/ 3139 h 1799516" name="connsiteY3-96"/>
              <a:gd fmla="*/ 48756 w 3529030" name="connsiteX0-97"/>
              <a:gd fmla="*/ 5796 h 1802173" name="connsiteY0-98"/>
              <a:gd fmla="*/ 3474665 w 3529030" name="connsiteX1-99"/>
              <a:gd fmla="*/ 47047 h 1802173" name="connsiteY1-100"/>
              <a:gd fmla="*/ 1727334 w 3529030" name="connsiteX2-101"/>
              <a:gd fmla="*/ 1801252 h 1802173" name="connsiteY2-102"/>
              <a:gd fmla="*/ 48756 w 3529030" name="connsiteX3-103"/>
              <a:gd fmla="*/ 5796 h 1802173" name="connsiteY3-104"/>
              <a:gd fmla="*/ 48756 w 3477652" name="connsiteX0-105"/>
              <a:gd fmla="*/ 5796 h 1802173" name="connsiteY0-106"/>
              <a:gd fmla="*/ 3474665 w 3477652" name="connsiteX1-107"/>
              <a:gd fmla="*/ 47047 h 1802173" name="connsiteY1-108"/>
              <a:gd fmla="*/ 1727334 w 3477652" name="connsiteX2-109"/>
              <a:gd fmla="*/ 1801252 h 1802173" name="connsiteY2-110"/>
              <a:gd fmla="*/ 48756 w 3477652" name="connsiteX3-111"/>
              <a:gd fmla="*/ 5796 h 1802173" name="connsiteY3-112"/>
            </a:gdLst>
            <a:cxnLst>
              <a:cxn ang="0">
                <a:pos x="connsiteX0-1" y="connsiteY0-2"/>
              </a:cxn>
              <a:cxn ang="0">
                <a:pos x="connsiteX1-3" y="connsiteY1-4"/>
              </a:cxn>
              <a:cxn ang="0">
                <a:pos x="connsiteX2-5" y="connsiteY2-6"/>
              </a:cxn>
              <a:cxn ang="0">
                <a:pos x="connsiteX3-7" y="connsiteY3-8"/>
              </a:cxn>
            </a:cxnLst>
            <a:rect b="b" l="l" r="r" t="t"/>
            <a:pathLst>
              <a:path h="1802173" w="3477651">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4" name="TextBox 3"/>
          <p:cNvSpPr txBox="1"/>
          <p:nvPr/>
        </p:nvSpPr>
        <p:spPr>
          <a:xfrm>
            <a:off x="2182731" y="1875256"/>
            <a:ext cx="892493" cy="375666"/>
          </a:xfrm>
          <a:prstGeom prst="rect">
            <a:avLst/>
          </a:prstGeom>
          <a:noFill/>
        </p:spPr>
        <p:txBody>
          <a:bodyPr rtlCol="0" wrap="none">
            <a:spAutoFit/>
          </a:bodyPr>
          <a:lstStyle/>
          <a:p>
            <a:pPr algn="ctr"/>
            <a:r>
              <a:rPr altLang="en-US" b="1" lang="zh-CN" smtClean="0" sz="1865">
                <a:latin charset="-122" panose="020b0503020204020204" typeface="微软雅黑"/>
                <a:ea charset="-122" panose="020b0503020204020204" typeface="微软雅黑"/>
              </a:rPr>
              <a:t>方向一</a:t>
            </a:r>
          </a:p>
        </p:txBody>
      </p:sp>
      <p:cxnSp>
        <p:nvCxnSpPr>
          <p:cNvPr id="5" name="直接连接符 4"/>
          <p:cNvCxnSpPr/>
          <p:nvPr/>
        </p:nvCxnSpPr>
        <p:spPr>
          <a:xfrm flipV="1">
            <a:off x="3544063" y="2110305"/>
            <a:ext cx="2551903" cy="28307"/>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4097101" y="2110305"/>
            <a:ext cx="1998864" cy="1405789"/>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260883" y="2110307"/>
            <a:ext cx="835083" cy="2372619"/>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095967" y="2110307"/>
            <a:ext cx="894095" cy="2289535"/>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095965" y="2110305"/>
            <a:ext cx="1953653" cy="1405789"/>
          </a:xfrm>
          <a:prstGeom prst="line">
            <a:avLst/>
          </a:prstGeom>
          <a:ln w="76200">
            <a:solidFill>
              <a:srgbClr val="9F1E23"/>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095965" y="2110304"/>
            <a:ext cx="2481712" cy="18408"/>
          </a:xfrm>
          <a:prstGeom prst="line">
            <a:avLst/>
          </a:prstGeom>
          <a:ln w="66675">
            <a:solidFill>
              <a:srgbClr val="9F1E23"/>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3831241" y="2985673"/>
            <a:ext cx="880176" cy="880176"/>
          </a:xfrm>
          <a:prstGeom prst="ellipse">
            <a:avLst/>
          </a:prstGeom>
          <a:gradFill>
            <a:gsLst>
              <a:gs pos="0">
                <a:srgbClr val="E30000"/>
              </a:gs>
              <a:gs pos="100000">
                <a:srgbClr val="760303"/>
              </a:gs>
            </a:gsLst>
            <a:lin ang="600000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3" name="椭圆 12"/>
          <p:cNvSpPr/>
          <p:nvPr/>
        </p:nvSpPr>
        <p:spPr>
          <a:xfrm>
            <a:off x="4873227" y="3959753"/>
            <a:ext cx="880176" cy="880176"/>
          </a:xfrm>
          <a:prstGeom prst="ellipse">
            <a:avLst/>
          </a:prstGeom>
          <a:gradFill>
            <a:gsLst>
              <a:gs pos="0">
                <a:srgbClr val="E30000"/>
              </a:gs>
              <a:gs pos="100000">
                <a:srgbClr val="760303"/>
              </a:gs>
            </a:gsLst>
            <a:lin ang="600000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4" name="椭圆 13"/>
          <p:cNvSpPr/>
          <p:nvPr/>
        </p:nvSpPr>
        <p:spPr>
          <a:xfrm>
            <a:off x="6543013" y="3914768"/>
            <a:ext cx="880176" cy="880176"/>
          </a:xfrm>
          <a:prstGeom prst="ellipse">
            <a:avLst/>
          </a:prstGeom>
          <a:gradFill>
            <a:gsLst>
              <a:gs pos="0">
                <a:srgbClr val="E30000"/>
              </a:gs>
              <a:gs pos="100000">
                <a:srgbClr val="760303"/>
              </a:gs>
            </a:gsLst>
            <a:lin ang="600000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5" name="椭圆 14"/>
          <p:cNvSpPr/>
          <p:nvPr/>
        </p:nvSpPr>
        <p:spPr>
          <a:xfrm>
            <a:off x="7547603" y="2856528"/>
            <a:ext cx="880176" cy="880176"/>
          </a:xfrm>
          <a:prstGeom prst="ellipse">
            <a:avLst/>
          </a:prstGeom>
          <a:gradFill>
            <a:gsLst>
              <a:gs pos="0">
                <a:srgbClr val="E30000"/>
              </a:gs>
              <a:gs pos="100000">
                <a:srgbClr val="760303"/>
              </a:gs>
            </a:gsLst>
            <a:lin ang="600000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6" name="椭圆 15"/>
          <p:cNvSpPr/>
          <p:nvPr/>
        </p:nvSpPr>
        <p:spPr>
          <a:xfrm>
            <a:off x="7945568" y="1699575"/>
            <a:ext cx="880176" cy="880176"/>
          </a:xfrm>
          <a:prstGeom prst="ellipse">
            <a:avLst/>
          </a:prstGeom>
          <a:gradFill>
            <a:gsLst>
              <a:gs pos="0">
                <a:srgbClr val="E30000"/>
              </a:gs>
              <a:gs pos="100000">
                <a:srgbClr val="760303"/>
              </a:gs>
            </a:gsLst>
            <a:lin ang="600000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7" name="椭圆 16"/>
          <p:cNvSpPr/>
          <p:nvPr/>
        </p:nvSpPr>
        <p:spPr>
          <a:xfrm>
            <a:off x="3456952" y="1684371"/>
            <a:ext cx="880176" cy="880176"/>
          </a:xfrm>
          <a:prstGeom prst="ellipse">
            <a:avLst/>
          </a:prstGeom>
          <a:gradFill>
            <a:gsLst>
              <a:gs pos="0">
                <a:srgbClr val="E30000"/>
              </a:gs>
              <a:gs pos="100000">
                <a:srgbClr val="760303"/>
              </a:gs>
            </a:gsLst>
            <a:lin ang="6000000" scaled="0"/>
          </a:gra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sp>
        <p:nvSpPr>
          <p:cNvPr id="18" name="TextBox 16"/>
          <p:cNvSpPr txBox="1"/>
          <p:nvPr/>
        </p:nvSpPr>
        <p:spPr>
          <a:xfrm>
            <a:off x="72693" y="2247641"/>
            <a:ext cx="3408379" cy="671932"/>
          </a:xfrm>
          <a:prstGeom prst="rect">
            <a:avLst/>
          </a:prstGeom>
          <a:noFill/>
        </p:spPr>
        <p:txBody>
          <a:bodyPr rtlCol="0" wrap="square">
            <a:spAutoFit/>
          </a:bodyPr>
          <a:lstStyle/>
          <a:p>
            <a:pPr algn="r">
              <a:lnSpc>
                <a:spcPct val="130000"/>
              </a:lnSpc>
              <a:defRPr/>
            </a:pPr>
            <a:r>
              <a:rPr altLang="en-US" lang="zh-CN" smtClean="0" sz="1465">
                <a:latin charset="-122" panose="020b0503020204020204" typeface="微软雅黑"/>
                <a:ea charset="-122" panose="020b0503020204020204" typeface="微软雅黑"/>
              </a:rPr>
              <a:t>点击输入简要文字内容，文字内容需概括精炼，不用多余的文字修饰。</a:t>
            </a:r>
          </a:p>
        </p:txBody>
      </p:sp>
      <p:sp>
        <p:nvSpPr>
          <p:cNvPr id="19" name="TextBox 17"/>
          <p:cNvSpPr txBox="1"/>
          <p:nvPr/>
        </p:nvSpPr>
        <p:spPr>
          <a:xfrm>
            <a:off x="2854807" y="3411427"/>
            <a:ext cx="892493" cy="375666"/>
          </a:xfrm>
          <a:prstGeom prst="rect">
            <a:avLst/>
          </a:prstGeom>
          <a:noFill/>
        </p:spPr>
        <p:txBody>
          <a:bodyPr rtlCol="0" wrap="none">
            <a:spAutoFit/>
          </a:bodyPr>
          <a:lstStyle/>
          <a:p>
            <a:pPr algn="ctr"/>
            <a:r>
              <a:rPr altLang="en-US" b="1" lang="zh-CN" sz="1865">
                <a:latin charset="-122" panose="020b0503020204020204" typeface="微软雅黑"/>
                <a:ea charset="-122" panose="020b0503020204020204" typeface="微软雅黑"/>
              </a:rPr>
              <a:t>方向二</a:t>
            </a:r>
          </a:p>
        </p:txBody>
      </p:sp>
      <p:sp>
        <p:nvSpPr>
          <p:cNvPr id="20" name="TextBox 18"/>
          <p:cNvSpPr txBox="1"/>
          <p:nvPr/>
        </p:nvSpPr>
        <p:spPr>
          <a:xfrm>
            <a:off x="744768" y="3783812"/>
            <a:ext cx="3408379" cy="671932"/>
          </a:xfrm>
          <a:prstGeom prst="rect">
            <a:avLst/>
          </a:prstGeom>
          <a:noFill/>
        </p:spPr>
        <p:txBody>
          <a:bodyPr rtlCol="0" wrap="square">
            <a:spAutoFit/>
          </a:bodyPr>
          <a:lstStyle/>
          <a:p>
            <a:pPr algn="r">
              <a:lnSpc>
                <a:spcPct val="130000"/>
              </a:lnSpc>
              <a:defRPr/>
            </a:pPr>
            <a:r>
              <a:rPr altLang="en-US" lang="zh-CN" smtClean="0" sz="1465">
                <a:latin charset="-122" panose="020b0503020204020204" typeface="微软雅黑"/>
                <a:ea charset="-122" panose="020b0503020204020204" typeface="微软雅黑"/>
              </a:rPr>
              <a:t>点击输入简要文字内容，文字内容需概括精炼，不用多余的文字修饰。</a:t>
            </a:r>
          </a:p>
        </p:txBody>
      </p:sp>
      <p:sp>
        <p:nvSpPr>
          <p:cNvPr id="21" name="TextBox 19"/>
          <p:cNvSpPr txBox="1"/>
          <p:nvPr/>
        </p:nvSpPr>
        <p:spPr>
          <a:xfrm>
            <a:off x="4071815" y="4659565"/>
            <a:ext cx="892493" cy="375666"/>
          </a:xfrm>
          <a:prstGeom prst="rect">
            <a:avLst/>
          </a:prstGeom>
          <a:noFill/>
        </p:spPr>
        <p:txBody>
          <a:bodyPr rtlCol="0" wrap="none">
            <a:spAutoFit/>
          </a:bodyPr>
          <a:lstStyle/>
          <a:p>
            <a:pPr algn="ctr"/>
            <a:r>
              <a:rPr altLang="en-US" b="1" lang="zh-CN" sz="1865">
                <a:latin charset="-122" panose="020b0503020204020204" typeface="微软雅黑"/>
                <a:ea charset="-122" panose="020b0503020204020204" typeface="微软雅黑"/>
              </a:rPr>
              <a:t>方向三</a:t>
            </a:r>
          </a:p>
        </p:txBody>
      </p:sp>
      <p:sp>
        <p:nvSpPr>
          <p:cNvPr id="22" name="TextBox 20"/>
          <p:cNvSpPr txBox="1"/>
          <p:nvPr/>
        </p:nvSpPr>
        <p:spPr>
          <a:xfrm>
            <a:off x="1961776" y="5031951"/>
            <a:ext cx="3408379" cy="671932"/>
          </a:xfrm>
          <a:prstGeom prst="rect">
            <a:avLst/>
          </a:prstGeom>
          <a:noFill/>
        </p:spPr>
        <p:txBody>
          <a:bodyPr rtlCol="0" wrap="square">
            <a:spAutoFit/>
          </a:bodyPr>
          <a:lstStyle/>
          <a:p>
            <a:pPr algn="r">
              <a:lnSpc>
                <a:spcPct val="130000"/>
              </a:lnSpc>
              <a:defRPr/>
            </a:pPr>
            <a:r>
              <a:rPr altLang="en-US" lang="zh-CN" smtClean="0" sz="1465">
                <a:latin charset="-122" panose="020b0503020204020204" typeface="微软雅黑"/>
                <a:ea charset="-122" panose="020b0503020204020204" typeface="微软雅黑"/>
              </a:rPr>
              <a:t>点击输入简要文字内容，文字内容需概括精炼，不用多余的文字修饰。</a:t>
            </a:r>
          </a:p>
        </p:txBody>
      </p:sp>
      <p:sp>
        <p:nvSpPr>
          <p:cNvPr id="23" name="TextBox 21"/>
          <p:cNvSpPr txBox="1"/>
          <p:nvPr/>
        </p:nvSpPr>
        <p:spPr>
          <a:xfrm>
            <a:off x="7273494" y="4685771"/>
            <a:ext cx="892493" cy="375666"/>
          </a:xfrm>
          <a:prstGeom prst="rect">
            <a:avLst/>
          </a:prstGeom>
          <a:noFill/>
        </p:spPr>
        <p:txBody>
          <a:bodyPr rtlCol="0" wrap="none">
            <a:spAutoFit/>
          </a:bodyPr>
          <a:lstStyle/>
          <a:p>
            <a:r>
              <a:rPr altLang="en-US" b="1" lang="zh-CN" sz="1865">
                <a:latin charset="-122" panose="020b0503020204020204" typeface="微软雅黑"/>
                <a:ea charset="-122" panose="020b0503020204020204" typeface="微软雅黑"/>
              </a:rPr>
              <a:t>方向四</a:t>
            </a:r>
          </a:p>
        </p:txBody>
      </p:sp>
      <p:sp>
        <p:nvSpPr>
          <p:cNvPr id="24" name="TextBox 22"/>
          <p:cNvSpPr txBox="1"/>
          <p:nvPr/>
        </p:nvSpPr>
        <p:spPr>
          <a:xfrm>
            <a:off x="6937455" y="5058988"/>
            <a:ext cx="3408379" cy="671932"/>
          </a:xfrm>
          <a:prstGeom prst="rect">
            <a:avLst/>
          </a:prstGeom>
          <a:noFill/>
        </p:spPr>
        <p:txBody>
          <a:bodyPr rtlCol="0" wrap="square">
            <a:spAutoFit/>
          </a:bodyPr>
          <a:lstStyle/>
          <a:p>
            <a:pPr>
              <a:lnSpc>
                <a:spcPct val="130000"/>
              </a:lnSpc>
              <a:defRPr/>
            </a:pPr>
            <a:r>
              <a:rPr altLang="en-US" lang="zh-CN" smtClean="0" sz="1465">
                <a:latin charset="-122" panose="020b0503020204020204" typeface="微软雅黑"/>
                <a:ea charset="-122" panose="020b0503020204020204" typeface="微软雅黑"/>
              </a:rPr>
              <a:t>点击输入简要文字内容，文字内容需概括精炼，不用多余的文字修饰。</a:t>
            </a:r>
          </a:p>
        </p:txBody>
      </p:sp>
      <p:sp>
        <p:nvSpPr>
          <p:cNvPr id="25" name="TextBox 23"/>
          <p:cNvSpPr txBox="1"/>
          <p:nvPr/>
        </p:nvSpPr>
        <p:spPr>
          <a:xfrm>
            <a:off x="8377615" y="3439148"/>
            <a:ext cx="892493" cy="375666"/>
          </a:xfrm>
          <a:prstGeom prst="rect">
            <a:avLst/>
          </a:prstGeom>
          <a:noFill/>
        </p:spPr>
        <p:txBody>
          <a:bodyPr rtlCol="0" wrap="none">
            <a:spAutoFit/>
          </a:bodyPr>
          <a:lstStyle/>
          <a:p>
            <a:r>
              <a:rPr altLang="en-US" b="1" lang="zh-CN" sz="1865">
                <a:latin charset="-122" panose="020b0503020204020204" typeface="微软雅黑"/>
                <a:ea charset="-122" panose="020b0503020204020204" typeface="微软雅黑"/>
              </a:rPr>
              <a:t>方向五</a:t>
            </a:r>
          </a:p>
        </p:txBody>
      </p:sp>
      <p:sp>
        <p:nvSpPr>
          <p:cNvPr id="26" name="TextBox 24"/>
          <p:cNvSpPr txBox="1"/>
          <p:nvPr/>
        </p:nvSpPr>
        <p:spPr>
          <a:xfrm>
            <a:off x="8041578" y="3812367"/>
            <a:ext cx="3408379" cy="671932"/>
          </a:xfrm>
          <a:prstGeom prst="rect">
            <a:avLst/>
          </a:prstGeom>
          <a:noFill/>
        </p:spPr>
        <p:txBody>
          <a:bodyPr rtlCol="0" wrap="square">
            <a:spAutoFit/>
          </a:bodyPr>
          <a:lstStyle/>
          <a:p>
            <a:pPr>
              <a:lnSpc>
                <a:spcPct val="130000"/>
              </a:lnSpc>
              <a:defRPr/>
            </a:pPr>
            <a:r>
              <a:rPr altLang="en-US" lang="zh-CN" smtClean="0" sz="1465">
                <a:latin charset="-122" panose="020b0503020204020204" typeface="微软雅黑"/>
                <a:ea charset="-122" panose="020b0503020204020204" typeface="微软雅黑"/>
              </a:rPr>
              <a:t>点击输入简要文字内容，文字内容需概括精炼，不用多余的文字修饰。</a:t>
            </a:r>
          </a:p>
        </p:txBody>
      </p:sp>
      <p:sp>
        <p:nvSpPr>
          <p:cNvPr id="27" name="TextBox 25"/>
          <p:cNvSpPr txBox="1"/>
          <p:nvPr/>
        </p:nvSpPr>
        <p:spPr>
          <a:xfrm>
            <a:off x="9001684" y="2074815"/>
            <a:ext cx="892493" cy="375666"/>
          </a:xfrm>
          <a:prstGeom prst="rect">
            <a:avLst/>
          </a:prstGeom>
          <a:noFill/>
        </p:spPr>
        <p:txBody>
          <a:bodyPr rtlCol="0" wrap="none">
            <a:spAutoFit/>
          </a:bodyPr>
          <a:lstStyle/>
          <a:p>
            <a:r>
              <a:rPr altLang="en-US" b="1" lang="zh-CN" sz="1865">
                <a:latin charset="-122" panose="020b0503020204020204" typeface="微软雅黑"/>
                <a:ea charset="-122" panose="020b0503020204020204" typeface="微软雅黑"/>
              </a:rPr>
              <a:t>方向六</a:t>
            </a:r>
          </a:p>
        </p:txBody>
      </p:sp>
      <p:sp>
        <p:nvSpPr>
          <p:cNvPr id="28" name="TextBox 26"/>
          <p:cNvSpPr txBox="1"/>
          <p:nvPr/>
        </p:nvSpPr>
        <p:spPr>
          <a:xfrm>
            <a:off x="8665647" y="2448033"/>
            <a:ext cx="3408379" cy="671932"/>
          </a:xfrm>
          <a:prstGeom prst="rect">
            <a:avLst/>
          </a:prstGeom>
          <a:noFill/>
        </p:spPr>
        <p:txBody>
          <a:bodyPr rtlCol="0" wrap="square">
            <a:spAutoFit/>
          </a:bodyPr>
          <a:lstStyle/>
          <a:p>
            <a:pPr>
              <a:lnSpc>
                <a:spcPct val="130000"/>
              </a:lnSpc>
              <a:defRPr/>
            </a:pPr>
            <a:r>
              <a:rPr altLang="en-US" lang="zh-CN" smtClean="0" sz="1465">
                <a:latin charset="-122" panose="020b0503020204020204" typeface="微软雅黑"/>
                <a:ea charset="-122" panose="020b0503020204020204" typeface="微软雅黑"/>
              </a:rPr>
              <a:t>点击输入简要文字内容，文字内容需概括精炼，不用多余的文字修饰。</a:t>
            </a:r>
          </a:p>
        </p:txBody>
      </p:sp>
      <p:grpSp>
        <p:nvGrpSpPr>
          <p:cNvPr id="29" name="组合 28"/>
          <p:cNvGrpSpPr/>
          <p:nvPr/>
        </p:nvGrpSpPr>
        <p:grpSpPr>
          <a:xfrm>
            <a:off x="5161060" y="1175399"/>
            <a:ext cx="1869811" cy="1869811"/>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solidFill>
                </a:endParaRPr>
              </a:p>
            </p:txBody>
          </p:sp>
          <p:sp>
            <p:nvSpPr>
              <p:cNvPr id="32" name="椭圆 3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33" name="TextBox 29"/>
            <p:cNvSpPr txBox="1"/>
            <p:nvPr/>
          </p:nvSpPr>
          <p:spPr>
            <a:xfrm>
              <a:off x="4332042" y="1616482"/>
              <a:ext cx="491966" cy="494919"/>
            </a:xfrm>
            <a:prstGeom prst="rect">
              <a:avLst/>
            </a:prstGeom>
            <a:noFill/>
          </p:spPr>
          <p:txBody>
            <a:bodyPr rtlCol="0" wrap="none">
              <a:spAutoFit/>
            </a:bodyPr>
            <a:lstStyle/>
            <a:p>
              <a:pPr algn="ctr" fontAlgn="auto">
                <a:spcBef>
                  <a:spcPct val="0"/>
                </a:spcBef>
                <a:spcAft>
                  <a:spcPct val="0"/>
                </a:spcAft>
                <a:defRPr/>
              </a:pPr>
              <a:r>
                <a:rPr altLang="en-US" b="1" lang="zh-CN" smtClean="0" sz="1865">
                  <a:solidFill>
                    <a:schemeClr val="tx1">
                      <a:lumMod val="85000"/>
                      <a:lumOff val="15000"/>
                    </a:schemeClr>
                  </a:solidFill>
                  <a:latin charset="-122" panose="020b0503020204020204" typeface="微软雅黑"/>
                  <a:ea charset="-122" panose="020b0503020204020204" typeface="微软雅黑"/>
                </a:rPr>
                <a:t>努力</a:t>
              </a:r>
            </a:p>
            <a:p>
              <a:pPr algn="ctr" fontAlgn="auto">
                <a:spcBef>
                  <a:spcPct val="0"/>
                </a:spcBef>
                <a:spcAft>
                  <a:spcPct val="0"/>
                </a:spcAft>
                <a:defRPr/>
              </a:pPr>
              <a:r>
                <a:rPr altLang="en-US" b="1" lang="zh-CN" smtClean="0" sz="1865">
                  <a:solidFill>
                    <a:schemeClr val="tx1">
                      <a:lumMod val="85000"/>
                      <a:lumOff val="15000"/>
                    </a:schemeClr>
                  </a:solidFill>
                  <a:latin charset="-122" panose="020b0503020204020204" typeface="微软雅黑"/>
                  <a:ea charset="-122" panose="020b0503020204020204" typeface="微软雅黑"/>
                </a:rPr>
                <a:t>方向</a:t>
              </a:r>
            </a:p>
          </p:txBody>
        </p:sp>
      </p:grpSp>
      <p:sp>
        <p:nvSpPr>
          <p:cNvPr id="37"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8"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39" name="图片 3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cxnSp>
        <p:nvCxnSpPr>
          <p:cNvPr id="3" name="直接连接符 72"/>
          <p:cNvCxnSpPr>
            <a:cxnSpLocks noChangeShapeType="1"/>
          </p:cNvCxnSpPr>
          <p:nvPr/>
        </p:nvCxnSpPr>
        <p:spPr bwMode="auto">
          <a:xfrm>
            <a:off x="9212168" y="2085319"/>
            <a:ext cx="746291" cy="246257"/>
          </a:xfrm>
          <a:prstGeom prst="line">
            <a:avLst/>
          </a:prstGeom>
          <a:noFill/>
          <a:ln w="28575">
            <a:solidFill>
              <a:schemeClr val="accent3">
                <a:lumMod val="50000"/>
              </a:schemeClr>
            </a:solidFill>
            <a:miter lim="800000"/>
          </a:ln>
          <a:extLst>
            <a:ext uri="{909E8E84-426E-40DD-AFC4-6F175D3DCCD1}">
              <a14:hiddenFill>
                <a:noFill/>
              </a14:hiddenFill>
            </a:ext>
          </a:extLst>
        </p:spPr>
      </p:cxnSp>
      <p:cxnSp>
        <p:nvCxnSpPr>
          <p:cNvPr id="4" name="直接连接符 20"/>
          <p:cNvCxnSpPr>
            <a:cxnSpLocks noChangeShapeType="1"/>
          </p:cNvCxnSpPr>
          <p:nvPr/>
        </p:nvCxnSpPr>
        <p:spPr bwMode="auto">
          <a:xfrm flipV="1">
            <a:off x="6554219" y="2535077"/>
            <a:ext cx="911899" cy="829623"/>
          </a:xfrm>
          <a:prstGeom prst="line">
            <a:avLst/>
          </a:prstGeom>
          <a:noFill/>
          <a:ln w="28575">
            <a:solidFill>
              <a:schemeClr val="accent3">
                <a:lumMod val="50000"/>
              </a:schemeClr>
            </a:solidFill>
            <a:miter lim="800000"/>
          </a:ln>
          <a:extLst>
            <a:ext uri="{909E8E84-426E-40DD-AFC4-6F175D3DCCD1}">
              <a14:hiddenFill>
                <a:noFill/>
              </a14:hiddenFill>
            </a:ext>
          </a:extLst>
        </p:spPr>
      </p:cxnSp>
      <p:grpSp>
        <p:nvGrpSpPr>
          <p:cNvPr id="5" name="组合 4"/>
          <p:cNvGrpSpPr/>
          <p:nvPr/>
        </p:nvGrpSpPr>
        <p:grpSpPr>
          <a:xfrm>
            <a:off x="7153012" y="647715"/>
            <a:ext cx="2208679" cy="2208679"/>
            <a:chOff x="5252030" y="2008764"/>
            <a:chExt cx="809336" cy="809336"/>
          </a:xfrm>
          <a:gradFill>
            <a:gsLst>
              <a:gs pos="0">
                <a:srgbClr val="E30000"/>
              </a:gs>
              <a:gs pos="100000">
                <a:srgbClr val="760303"/>
              </a:gs>
            </a:gsLst>
            <a:lin ang="18900000" scaled="0"/>
          </a:gradFill>
        </p:grpSpPr>
        <p:sp>
          <p:nvSpPr>
            <p:cNvPr id="2" name="椭圆 1"/>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FFFFFF" val="window"/>
                </a:solidFill>
                <a:effectLst/>
                <a:uLnTx/>
                <a:uFillTx/>
                <a:latin typeface="Calibri"/>
                <a:ea charset="-122" panose="02010600030101010101" pitchFamily="2" typeface="宋体"/>
                <a:cs typeface="+mn-cs"/>
              </a:endParaRPr>
            </a:p>
          </p:txBody>
        </p:sp>
        <p:sp>
          <p:nvSpPr>
            <p:cNvPr id="7" name="椭圆 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grpSp>
        <p:nvGrpSpPr>
          <p:cNvPr id="8" name="组合 7"/>
          <p:cNvGrpSpPr/>
          <p:nvPr/>
        </p:nvGrpSpPr>
        <p:grpSpPr>
          <a:xfrm>
            <a:off x="4489120" y="4722826"/>
            <a:ext cx="687359" cy="687359"/>
            <a:chOff x="5252030" y="2008764"/>
            <a:chExt cx="809336" cy="809336"/>
          </a:xfrm>
          <a:gradFill>
            <a:gsLst>
              <a:gs pos="0">
                <a:srgbClr val="E30000"/>
              </a:gs>
              <a:gs pos="100000">
                <a:srgbClr val="760303"/>
              </a:gs>
            </a:gsLst>
            <a:lin ang="18900000" scaled="0"/>
          </a:gradFill>
        </p:grpSpPr>
        <p:sp>
          <p:nvSpPr>
            <p:cNvPr id="10" name="椭圆 9"/>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FFFFFF" val="window"/>
                </a:solidFill>
                <a:effectLst/>
                <a:uLnTx/>
                <a:uFillTx/>
                <a:latin typeface="Calibri"/>
                <a:ea charset="-122" panose="02010600030101010101" pitchFamily="2" typeface="宋体"/>
                <a:cs typeface="+mn-cs"/>
              </a:endParaRPr>
            </a:p>
          </p:txBody>
        </p:sp>
        <p:sp>
          <p:nvSpPr>
            <p:cNvPr id="6" name="椭圆 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grpSp>
        <p:nvGrpSpPr>
          <p:cNvPr id="12" name="组合 11"/>
          <p:cNvGrpSpPr/>
          <p:nvPr/>
        </p:nvGrpSpPr>
        <p:grpSpPr>
          <a:xfrm>
            <a:off x="3003610" y="1448018"/>
            <a:ext cx="1659731" cy="1659731"/>
            <a:chOff x="5252030" y="2008764"/>
            <a:chExt cx="809336" cy="809336"/>
          </a:xfrm>
          <a:gradFill>
            <a:gsLst>
              <a:gs pos="0">
                <a:srgbClr val="E30000"/>
              </a:gs>
              <a:gs pos="100000">
                <a:srgbClr val="760303"/>
              </a:gs>
            </a:gsLst>
            <a:lin ang="18900000" scaled="0"/>
          </a:gradFill>
        </p:grpSpPr>
        <p:sp>
          <p:nvSpPr>
            <p:cNvPr id="13" name="椭圆 12"/>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FFFFFF" val="window"/>
                </a:solidFill>
                <a:effectLst/>
                <a:uLnTx/>
                <a:uFillTx/>
                <a:latin typeface="Calibri"/>
                <a:ea charset="-122" panose="02010600030101010101" pitchFamily="2" typeface="宋体"/>
                <a:cs typeface="+mn-cs"/>
              </a:endParaRPr>
            </a:p>
          </p:txBody>
        </p:sp>
        <p:sp>
          <p:nvSpPr>
            <p:cNvPr id="14" name="椭圆 1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cxnSp>
        <p:nvCxnSpPr>
          <p:cNvPr id="15" name="直接连接符 14"/>
          <p:cNvCxnSpPr>
            <a:cxnSpLocks noChangeShapeType="1"/>
          </p:cNvCxnSpPr>
          <p:nvPr/>
        </p:nvCxnSpPr>
        <p:spPr bwMode="auto">
          <a:xfrm flipV="1">
            <a:off x="2690754" y="2891759"/>
            <a:ext cx="551937" cy="429451"/>
          </a:xfrm>
          <a:prstGeom prst="line">
            <a:avLst/>
          </a:prstGeom>
          <a:noFill/>
          <a:ln w="28575">
            <a:solidFill>
              <a:schemeClr val="accent3">
                <a:lumMod val="50000"/>
              </a:schemeClr>
            </a:solidFill>
            <a:miter lim="800000"/>
          </a:ln>
          <a:extLst>
            <a:ext uri="{909E8E84-426E-40DD-AFC4-6F175D3DCCD1}">
              <a14:hiddenFill>
                <a:noFill/>
              </a14:hiddenFill>
            </a:ext>
          </a:extLst>
        </p:spPr>
      </p:cxnSp>
      <p:cxnSp>
        <p:nvCxnSpPr>
          <p:cNvPr id="16" name="直接连接符 17"/>
          <p:cNvCxnSpPr>
            <a:cxnSpLocks noChangeShapeType="1"/>
          </p:cNvCxnSpPr>
          <p:nvPr/>
        </p:nvCxnSpPr>
        <p:spPr bwMode="auto">
          <a:xfrm>
            <a:off x="4543320" y="2708738"/>
            <a:ext cx="908431" cy="654896"/>
          </a:xfrm>
          <a:prstGeom prst="line">
            <a:avLst/>
          </a:prstGeom>
          <a:noFill/>
          <a:ln w="28575">
            <a:solidFill>
              <a:schemeClr val="accent3">
                <a:lumMod val="50000"/>
              </a:schemeClr>
            </a:solidFill>
            <a:miter lim="800000"/>
          </a:ln>
          <a:extLst>
            <a:ext uri="{909E8E84-426E-40DD-AFC4-6F175D3DCCD1}">
              <a14:hiddenFill>
                <a:noFill/>
              </a14:hiddenFill>
            </a:ext>
          </a:extLst>
        </p:spPr>
      </p:cxnSp>
      <p:cxnSp>
        <p:nvCxnSpPr>
          <p:cNvPr id="17" name="直接连接符 23"/>
          <p:cNvCxnSpPr>
            <a:cxnSpLocks noChangeShapeType="1"/>
          </p:cNvCxnSpPr>
          <p:nvPr/>
        </p:nvCxnSpPr>
        <p:spPr bwMode="auto">
          <a:xfrm>
            <a:off x="1393722" y="3036169"/>
            <a:ext cx="485312" cy="322792"/>
          </a:xfrm>
          <a:prstGeom prst="line">
            <a:avLst/>
          </a:prstGeom>
          <a:noFill/>
          <a:ln w="28575">
            <a:solidFill>
              <a:schemeClr val="accent3">
                <a:lumMod val="50000"/>
              </a:schemeClr>
            </a:solidFill>
            <a:miter lim="800000"/>
          </a:ln>
          <a:extLst>
            <a:ext uri="{909E8E84-426E-40DD-AFC4-6F175D3DCCD1}">
              <a14:hiddenFill>
                <a:noFill/>
              </a14:hiddenFill>
            </a:ext>
          </a:extLst>
        </p:spPr>
      </p:cxnSp>
      <p:cxnSp>
        <p:nvCxnSpPr>
          <p:cNvPr id="18" name="直接连接符 43"/>
          <p:cNvCxnSpPr>
            <a:cxnSpLocks noChangeShapeType="1"/>
          </p:cNvCxnSpPr>
          <p:nvPr/>
        </p:nvCxnSpPr>
        <p:spPr bwMode="auto">
          <a:xfrm flipV="1">
            <a:off x="5049722" y="4468378"/>
            <a:ext cx="402028" cy="371067"/>
          </a:xfrm>
          <a:prstGeom prst="line">
            <a:avLst/>
          </a:prstGeom>
          <a:noFill/>
          <a:ln w="28575">
            <a:solidFill>
              <a:schemeClr val="accent3">
                <a:lumMod val="50000"/>
              </a:schemeClr>
            </a:solidFill>
            <a:miter lim="800000"/>
          </a:ln>
          <a:extLst>
            <a:ext uri="{909E8E84-426E-40DD-AFC4-6F175D3DCCD1}">
              <a14:hiddenFill>
                <a:noFill/>
              </a14:hiddenFill>
            </a:ext>
          </a:extLst>
        </p:spPr>
      </p:cxnSp>
      <p:grpSp>
        <p:nvGrpSpPr>
          <p:cNvPr id="19" name="组合 18"/>
          <p:cNvGrpSpPr/>
          <p:nvPr/>
        </p:nvGrpSpPr>
        <p:grpSpPr>
          <a:xfrm>
            <a:off x="9770542" y="2040282"/>
            <a:ext cx="840307" cy="840307"/>
            <a:chOff x="304800" y="673100"/>
            <a:chExt cx="4000500" cy="4000500"/>
          </a:xfrm>
          <a:effectLst>
            <a:outerShdw algn="tr" blurRad="444500" dir="8100000" dist="254000" rotWithShape="0">
              <a:prstClr val="black">
                <a:alpha val="50000"/>
              </a:prstClr>
            </a:outerShdw>
          </a:effectLst>
        </p:grpSpPr>
        <p:sp>
          <p:nvSpPr>
            <p:cNvPr id="20" name="同心圆 1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endParaRPr>
            </a:p>
          </p:txBody>
        </p:sp>
        <p:sp>
          <p:nvSpPr>
            <p:cNvPr id="21" name="椭圆 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solidFill>
                  <a:schemeClr val="tx1"/>
                </a:solidFill>
              </a:endParaRPr>
            </a:p>
          </p:txBody>
        </p:sp>
      </p:grpSp>
      <p:grpSp>
        <p:nvGrpSpPr>
          <p:cNvPr id="22" name="组合 21"/>
          <p:cNvGrpSpPr/>
          <p:nvPr/>
        </p:nvGrpSpPr>
        <p:grpSpPr>
          <a:xfrm>
            <a:off x="5185814" y="3081890"/>
            <a:ext cx="1635412" cy="1635412"/>
            <a:chOff x="304800" y="673100"/>
            <a:chExt cx="4000500" cy="4000500"/>
          </a:xfrm>
          <a:effectLst>
            <a:outerShdw algn="tr" blurRad="444500" dir="8100000" dist="254000" rotWithShape="0">
              <a:prstClr val="black">
                <a:alpha val="50000"/>
              </a:prstClr>
            </a:outerShdw>
          </a:effectLst>
        </p:grpSpPr>
        <p:sp>
          <p:nvSpPr>
            <p:cNvPr id="23" name="同心圆 2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grpSp>
        <p:nvGrpSpPr>
          <p:cNvPr id="25" name="组合 24"/>
          <p:cNvGrpSpPr/>
          <p:nvPr/>
        </p:nvGrpSpPr>
        <p:grpSpPr>
          <a:xfrm>
            <a:off x="1691871" y="3171798"/>
            <a:ext cx="1156185" cy="1156185"/>
            <a:chOff x="304800" y="673100"/>
            <a:chExt cx="4000500" cy="4000500"/>
          </a:xfrm>
          <a:effectLst>
            <a:outerShdw algn="tr" blurRad="444500" dir="8100000" dist="254000" rotWithShape="0">
              <a:prstClr val="black">
                <a:alpha val="50000"/>
              </a:prstClr>
            </a:outerShdw>
          </a:effectLst>
        </p:grpSpPr>
        <p:sp>
          <p:nvSpPr>
            <p:cNvPr id="26" name="同心圆 2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solidFill>
              </a:endParaRPr>
            </a:p>
          </p:txBody>
        </p:sp>
        <p:sp>
          <p:nvSpPr>
            <p:cNvPr id="27" name="椭圆 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28" name="文本框 37"/>
          <p:cNvSpPr>
            <a:spLocks noChangeArrowheads="1"/>
          </p:cNvSpPr>
          <p:nvPr/>
        </p:nvSpPr>
        <p:spPr bwMode="auto">
          <a:xfrm>
            <a:off x="7828677" y="1242517"/>
            <a:ext cx="929005" cy="9860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0" lang="zh-CN" smtClean="0" sz="2935">
                <a:solidFill>
                  <a:schemeClr val="bg1">
                    <a:lumMod val="95000"/>
                  </a:schemeClr>
                </a:solidFill>
                <a:sym charset="-122" panose="020b0503020204020204" typeface="微软雅黑"/>
              </a:rPr>
              <a:t>添加</a:t>
            </a:r>
          </a:p>
          <a:p>
            <a:pPr algn="ctr" eaLnBrk="1" hangingPunct="1">
              <a:spcBef>
                <a:spcPct val="0"/>
              </a:spcBef>
              <a:buFont charset="0" panose="020b0604020202020204" pitchFamily="34" typeface="Arial"/>
              <a:buNone/>
            </a:pPr>
            <a:r>
              <a:rPr altLang="en-US" b="0" lang="zh-CN" smtClean="0" sz="2935">
                <a:solidFill>
                  <a:schemeClr val="bg1">
                    <a:lumMod val="95000"/>
                  </a:schemeClr>
                </a:solidFill>
                <a:sym charset="-122" panose="020b0503020204020204" typeface="微软雅黑"/>
              </a:rPr>
              <a:t>标题</a:t>
            </a:r>
          </a:p>
        </p:txBody>
      </p:sp>
      <p:sp>
        <p:nvSpPr>
          <p:cNvPr id="29" name="文本框 37"/>
          <p:cNvSpPr>
            <a:spLocks noChangeArrowheads="1"/>
          </p:cNvSpPr>
          <p:nvPr/>
        </p:nvSpPr>
        <p:spPr bwMode="auto">
          <a:xfrm>
            <a:off x="5589818" y="3491607"/>
            <a:ext cx="827405" cy="864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0" lang="zh-CN" smtClean="0" sz="2535">
                <a:solidFill>
                  <a:srgbClr val="C00000"/>
                </a:solidFill>
                <a:sym charset="-122" panose="020b0503020204020204" typeface="微软雅黑"/>
              </a:rPr>
              <a:t>添加</a:t>
            </a:r>
          </a:p>
          <a:p>
            <a:pPr algn="ctr" eaLnBrk="1" hangingPunct="1">
              <a:spcBef>
                <a:spcPct val="0"/>
              </a:spcBef>
              <a:buFont charset="0" panose="020b0604020202020204" pitchFamily="34" typeface="Arial"/>
              <a:buNone/>
            </a:pPr>
            <a:r>
              <a:rPr altLang="en-US" b="0" lang="zh-CN" smtClean="0" sz="2535">
                <a:solidFill>
                  <a:srgbClr val="C00000"/>
                </a:solidFill>
                <a:sym charset="-122" panose="020b0503020204020204" typeface="微软雅黑"/>
              </a:rPr>
              <a:t>标题</a:t>
            </a:r>
          </a:p>
        </p:txBody>
      </p:sp>
      <p:sp>
        <p:nvSpPr>
          <p:cNvPr id="30" name="文本框 37"/>
          <p:cNvSpPr>
            <a:spLocks noChangeArrowheads="1"/>
          </p:cNvSpPr>
          <p:nvPr/>
        </p:nvSpPr>
        <p:spPr bwMode="auto">
          <a:xfrm>
            <a:off x="3415822" y="1880171"/>
            <a:ext cx="827405" cy="8641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0" lang="zh-CN" smtClean="0" sz="2535">
                <a:solidFill>
                  <a:schemeClr val="bg1">
                    <a:lumMod val="95000"/>
                  </a:schemeClr>
                </a:solidFill>
                <a:sym charset="-122" panose="020b0503020204020204" typeface="微软雅黑"/>
              </a:rPr>
              <a:t>添加</a:t>
            </a:r>
          </a:p>
          <a:p>
            <a:pPr algn="ctr" eaLnBrk="1" hangingPunct="1">
              <a:spcBef>
                <a:spcPct val="0"/>
              </a:spcBef>
              <a:buFont charset="0" panose="020b0604020202020204" pitchFamily="34" typeface="Arial"/>
              <a:buNone/>
            </a:pPr>
            <a:r>
              <a:rPr altLang="en-US" b="0" lang="zh-CN" smtClean="0" sz="2535">
                <a:solidFill>
                  <a:schemeClr val="bg1">
                    <a:lumMod val="95000"/>
                  </a:schemeClr>
                </a:solidFill>
                <a:sym charset="-122" panose="020b0503020204020204" typeface="微软雅黑"/>
              </a:rPr>
              <a:t>标题</a:t>
            </a:r>
          </a:p>
        </p:txBody>
      </p:sp>
      <p:sp>
        <p:nvSpPr>
          <p:cNvPr id="31" name="文本框 37"/>
          <p:cNvSpPr>
            <a:spLocks noChangeArrowheads="1"/>
          </p:cNvSpPr>
          <p:nvPr/>
        </p:nvSpPr>
        <p:spPr bwMode="auto">
          <a:xfrm>
            <a:off x="1975324" y="3474065"/>
            <a:ext cx="589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eaLnBrk="1" hangingPunct="1">
              <a:spcBef>
                <a:spcPct val="0"/>
              </a:spcBef>
              <a:buFont charset="0" panose="020b0604020202020204" pitchFamily="34" typeface="Arial"/>
              <a:buNone/>
            </a:pPr>
            <a:r>
              <a:rPr altLang="en-US" b="0" lang="zh-CN" smtClean="0" sz="1600">
                <a:solidFill>
                  <a:srgbClr val="C00000"/>
                </a:solidFill>
                <a:sym charset="-122" panose="020b0503020204020204" typeface="微软雅黑"/>
              </a:rPr>
              <a:t>添加</a:t>
            </a:r>
          </a:p>
          <a:p>
            <a:pPr algn="ctr" eaLnBrk="1" hangingPunct="1">
              <a:spcBef>
                <a:spcPct val="0"/>
              </a:spcBef>
              <a:buFont charset="0" panose="020b0604020202020204" pitchFamily="34" typeface="Arial"/>
              <a:buNone/>
            </a:pPr>
            <a:r>
              <a:rPr altLang="en-US" b="0" lang="zh-CN" smtClean="0" sz="1600">
                <a:solidFill>
                  <a:srgbClr val="C00000"/>
                </a:solidFill>
                <a:sym charset="-122" panose="020b0503020204020204" typeface="微软雅黑"/>
              </a:rPr>
              <a:t>标题</a:t>
            </a:r>
          </a:p>
        </p:txBody>
      </p:sp>
      <p:sp>
        <p:nvSpPr>
          <p:cNvPr id="32" name="矩形 76"/>
          <p:cNvSpPr>
            <a:spLocks noChangeArrowheads="1"/>
          </p:cNvSpPr>
          <p:nvPr/>
        </p:nvSpPr>
        <p:spPr bwMode="auto">
          <a:xfrm>
            <a:off x="1279456" y="4445375"/>
            <a:ext cx="1821980" cy="2752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ts val="1355"/>
              </a:lnSpc>
              <a:spcBef>
                <a:spcPct val="0"/>
              </a:spcBef>
              <a:buNone/>
            </a:pPr>
            <a:r>
              <a:rPr altLang="en-US" lang="zh-CN" sz="1200">
                <a:sym charset="-122" panose="020b0503020204020204" typeface="微软雅黑"/>
              </a:rPr>
              <a:t>点击添加描述总结 </a:t>
            </a:r>
          </a:p>
        </p:txBody>
      </p:sp>
      <p:sp>
        <p:nvSpPr>
          <p:cNvPr id="33" name="矩形 80"/>
          <p:cNvSpPr>
            <a:spLocks noChangeArrowheads="1"/>
          </p:cNvSpPr>
          <p:nvPr/>
        </p:nvSpPr>
        <p:spPr bwMode="auto">
          <a:xfrm>
            <a:off x="2860622" y="3247450"/>
            <a:ext cx="1821980" cy="2752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ts val="1355"/>
              </a:lnSpc>
              <a:spcBef>
                <a:spcPct val="0"/>
              </a:spcBef>
              <a:buNone/>
            </a:pPr>
            <a:r>
              <a:rPr altLang="en-US" lang="zh-CN" sz="1200">
                <a:sym charset="-122" panose="020b0503020204020204" typeface="微软雅黑"/>
              </a:rPr>
              <a:t>点击添加描述总结 </a:t>
            </a:r>
          </a:p>
        </p:txBody>
      </p:sp>
      <p:sp>
        <p:nvSpPr>
          <p:cNvPr id="34" name="矩形 81"/>
          <p:cNvSpPr>
            <a:spLocks noChangeArrowheads="1"/>
          </p:cNvSpPr>
          <p:nvPr/>
        </p:nvSpPr>
        <p:spPr bwMode="auto">
          <a:xfrm>
            <a:off x="5132498" y="4770553"/>
            <a:ext cx="1821980" cy="2752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ts val="1355"/>
              </a:lnSpc>
              <a:spcBef>
                <a:spcPct val="0"/>
              </a:spcBef>
              <a:buNone/>
            </a:pPr>
            <a:r>
              <a:rPr altLang="en-US" lang="zh-CN" sz="1200">
                <a:sym charset="-122" panose="020b0503020204020204" typeface="微软雅黑"/>
              </a:rPr>
              <a:t>点击添加描述总结 </a:t>
            </a:r>
          </a:p>
        </p:txBody>
      </p:sp>
      <p:sp>
        <p:nvSpPr>
          <p:cNvPr id="35" name="矩形 82"/>
          <p:cNvSpPr>
            <a:spLocks noChangeArrowheads="1"/>
          </p:cNvSpPr>
          <p:nvPr/>
        </p:nvSpPr>
        <p:spPr bwMode="auto">
          <a:xfrm>
            <a:off x="7311030" y="3025058"/>
            <a:ext cx="1821980" cy="2752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1606" lIns="103212" rIns="103212" tIns="51606">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ctr">
              <a:lnSpc>
                <a:spcPts val="1355"/>
              </a:lnSpc>
              <a:spcBef>
                <a:spcPct val="0"/>
              </a:spcBef>
              <a:buNone/>
            </a:pPr>
            <a:r>
              <a:rPr altLang="en-US" lang="zh-CN" sz="1200">
                <a:sym charset="-122" panose="020b0503020204020204" typeface="微软雅黑"/>
              </a:rPr>
              <a:t>点击添加描述总结</a:t>
            </a:r>
          </a:p>
        </p:txBody>
      </p:sp>
      <p:sp>
        <p:nvSpPr>
          <p:cNvPr id="36" name="矩形 35"/>
          <p:cNvSpPr>
            <a:spLocks noChangeArrowheads="1"/>
          </p:cNvSpPr>
          <p:nvPr/>
        </p:nvSpPr>
        <p:spPr bwMode="auto">
          <a:xfrm>
            <a:off x="8336615" y="3963181"/>
            <a:ext cx="3097721" cy="4359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55290" lIns="110584" rIns="110584" tIns="55290">
            <a:spAutoFit/>
          </a:bodyPr>
          <a:lstStyle>
            <a:lvl1pPr>
              <a:spcBef>
                <a:spcPct val="20000"/>
              </a:spcBef>
              <a:buFont charset="0" panose="020b0604020202020204" pitchFamily="34" typeface="Arial"/>
              <a:buChar char="•"/>
              <a:defRPr sz="3200">
                <a:solidFill>
                  <a:schemeClr val="tx1"/>
                </a:solidFill>
                <a:latin charset="-122" panose="020b0503020204020204" typeface="微软雅黑"/>
                <a:ea charset="-122" panose="020b0503020204020204" typeface="微软雅黑"/>
                <a:sym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typeface="微软雅黑"/>
                <a:ea charset="-122" panose="020b0503020204020204" typeface="微软雅黑"/>
                <a:sym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typeface="微软雅黑"/>
                <a:ea charset="-122" panose="020b0503020204020204" typeface="微软雅黑"/>
                <a:sym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typeface="微软雅黑"/>
                <a:ea charset="-122" panose="020b0503020204020204" typeface="微软雅黑"/>
                <a:sym typeface="Calibri"/>
              </a:defRPr>
            </a:lvl9pPr>
          </a:lstStyle>
          <a:p>
            <a:pPr algn="r" eaLnBrk="1" hangingPunct="1">
              <a:spcBef>
                <a:spcPct val="0"/>
              </a:spcBef>
              <a:buFont charset="0" panose="020b0604020202020204" pitchFamily="34" typeface="Arial"/>
              <a:buNone/>
            </a:pPr>
            <a:r>
              <a:rPr altLang="en-US" b="1" lang="zh-CN" sz="2135">
                <a:solidFill>
                  <a:srgbClr val="C00000"/>
                </a:solidFill>
                <a:sym charset="-122" panose="020b0503020204020204" typeface="微软雅黑"/>
              </a:rPr>
              <a:t>添加主要标题内容</a:t>
            </a:r>
          </a:p>
        </p:txBody>
      </p:sp>
      <p:sp>
        <p:nvSpPr>
          <p:cNvPr id="37" name="文本框 13"/>
          <p:cNvSpPr txBox="1"/>
          <p:nvPr/>
        </p:nvSpPr>
        <p:spPr>
          <a:xfrm>
            <a:off x="7828291" y="4438513"/>
            <a:ext cx="3654168" cy="1064341"/>
          </a:xfrm>
          <a:prstGeom prst="rect">
            <a:avLst/>
          </a:prstGeom>
          <a:noFill/>
        </p:spPr>
        <p:txBody>
          <a:bodyPr bIns="43881" lIns="87765" rIns="87765" rtlCol="0" tIns="43881" wrap="square">
            <a:spAutoFit/>
          </a:bodyPr>
          <a:lstStyle/>
          <a:p>
            <a:pPr>
              <a:lnSpc>
                <a:spcPct val="120000"/>
              </a:lnSpc>
              <a:spcBef>
                <a:spcPct val="0"/>
              </a:spcBef>
              <a:buNone/>
            </a:pPr>
            <a:r>
              <a:rPr altLang="en-US" lang="zh-CN" sz="1335">
                <a:latin charset="-122" panose="020b0503020204020204" typeface="微软雅黑"/>
                <a:ea charset="-122" panose="020b0503020204020204" typeface="微软雅黑"/>
                <a:sym charset="-122" panose="020b0503020204020204" typeface="微软雅黑"/>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38" name="组合 37"/>
          <p:cNvGrpSpPr/>
          <p:nvPr/>
        </p:nvGrpSpPr>
        <p:grpSpPr>
          <a:xfrm>
            <a:off x="888184" y="2594631"/>
            <a:ext cx="561277" cy="561277"/>
            <a:chOff x="5252030" y="2008764"/>
            <a:chExt cx="809336" cy="809336"/>
          </a:xfrm>
          <a:gradFill>
            <a:gsLst>
              <a:gs pos="0">
                <a:srgbClr val="E30000"/>
              </a:gs>
              <a:gs pos="100000">
                <a:srgbClr val="760303"/>
              </a:gs>
            </a:gsLst>
            <a:lin ang="18900000" scaled="0"/>
          </a:gradFill>
        </p:grpSpPr>
        <p:sp>
          <p:nvSpPr>
            <p:cNvPr id="39" name="椭圆 38"/>
            <p:cNvSpPr/>
            <p:nvPr/>
          </p:nvSpPr>
          <p:spPr>
            <a:xfrm>
              <a:off x="5252030" y="2008764"/>
              <a:ext cx="809336" cy="809336"/>
            </a:xfrm>
            <a:prstGeom prst="ellipse">
              <a:avLst/>
            </a:prstGeom>
            <a:grp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2400" u="none">
                <a:ln>
                  <a:noFill/>
                </a:ln>
                <a:solidFill>
                  <a:sysClr lastClr="FFFFFF" val="window"/>
                </a:solidFill>
                <a:effectLst/>
                <a:uLnTx/>
                <a:uFillTx/>
                <a:latin typeface="Calibri"/>
                <a:ea charset="-122" panose="02010600030101010101" pitchFamily="2" typeface="宋体"/>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9"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矩形 27"/>
          <p:cNvSpPr/>
          <p:nvPr/>
        </p:nvSpPr>
        <p:spPr>
          <a:xfrm>
            <a:off x="-1270" y="2211338"/>
            <a:ext cx="12195175" cy="2016224"/>
          </a:xfrm>
          <a:prstGeom prst="rect">
            <a:avLst/>
          </a:prstGeom>
          <a:gradFill>
            <a:gsLst>
              <a:gs pos="0">
                <a:srgbClr val="E30000"/>
              </a:gs>
              <a:gs pos="100000">
                <a:srgbClr val="760303"/>
              </a:gs>
            </a:gsLst>
            <a:lin ang="5400000" scaled="0"/>
          </a:gra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09eea0 2a48acf833b9858910a08d5c1b" id="2" name="图片 1"/>
          <p:cNvPicPr>
            <a:picLocks noChangeAspect="1"/>
          </p:cNvPicPr>
          <p:nvPr/>
        </p:nvPicPr>
        <p:blipFill>
          <a:blip r:embed="rId2"/>
          <a:stretch>
            <a:fillRect/>
          </a:stretch>
        </p:blipFill>
        <p:spPr>
          <a:xfrm>
            <a:off x="13335" y="5527675"/>
            <a:ext cx="12179935" cy="1354455"/>
          </a:xfrm>
          <a:prstGeom prst="rect">
            <a:avLst/>
          </a:prstGeom>
        </p:spPr>
      </p:pic>
      <p:sp>
        <p:nvSpPr>
          <p:cNvPr id="3" name=" 219"/>
          <p:cNvSpPr/>
          <p:nvPr/>
        </p:nvSpPr>
        <p:spPr>
          <a:xfrm>
            <a:off x="4612640" y="2929890"/>
            <a:ext cx="4780280" cy="607695"/>
          </a:xfrm>
          <a:prstGeom prst="roundRect">
            <a:avLst>
              <a:gd fmla="val 50000" name="adj"/>
            </a:avLst>
          </a:prstGeom>
          <a:noFill/>
          <a:ln>
            <a:solidFill>
              <a:schemeClr val="bg1">
                <a:alpha val="8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grpSp>
        <p:nvGrpSpPr>
          <p:cNvPr id="4" name="组合 45"/>
          <p:cNvGrpSpPr/>
          <p:nvPr/>
        </p:nvGrpSpPr>
        <p:grpSpPr>
          <a:xfrm>
            <a:off x="3258574" y="2858246"/>
            <a:ext cx="5796279" cy="752788"/>
            <a:chOff x="2523573" y="1979293"/>
            <a:chExt cx="3404008" cy="442447"/>
          </a:xfrm>
        </p:grpSpPr>
        <p:sp>
          <p:nvSpPr>
            <p:cNvPr id="5" name="矩形 4"/>
            <p:cNvSpPr/>
            <p:nvPr/>
          </p:nvSpPr>
          <p:spPr>
            <a:xfrm>
              <a:off x="3470415" y="2023890"/>
              <a:ext cx="2457166" cy="340375"/>
            </a:xfrm>
            <a:prstGeom prst="rect">
              <a:avLst/>
            </a:prstGeom>
          </p:spPr>
          <p:txBody>
            <a:bodyPr wrap="square">
              <a:spAutoFit/>
            </a:bodyPr>
            <a:lstStyle/>
            <a:p>
              <a:pPr algn="dist"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00" kumimoji="0" lang="en-US" noProof="0" normalizeH="0" smtClean="0" spc="0" strike="noStrike" sz="3200" u="none">
                  <a:ln>
                    <a:noFill/>
                  </a:ln>
                  <a:solidFill>
                    <a:schemeClr val="bg1"/>
                  </a:solidFill>
                  <a:effectLst/>
                  <a:uLnTx/>
                  <a:uFillTx/>
                  <a:latin charset="-122" panose="02010600030101010101" typeface="黑体"/>
                  <a:ea charset="-122" panose="02010600030101010101" typeface="黑体"/>
                  <a:cs charset="0" panose="02020603050405020304" pitchFamily="18" typeface="Times New Roman"/>
                </a:rPr>
                <a:t>单击此处添加标题</a:t>
              </a:r>
            </a:p>
          </p:txBody>
        </p:sp>
        <p:grpSp>
          <p:nvGrpSpPr>
            <p:cNvPr id="6" name="组合 57"/>
            <p:cNvGrpSpPr/>
            <p:nvPr/>
          </p:nvGrpSpPr>
          <p:grpSpPr>
            <a:xfrm>
              <a:off x="2523573" y="1979293"/>
              <a:ext cx="742365" cy="442447"/>
              <a:chOff x="4353620" y="866311"/>
              <a:chExt cx="742365" cy="442447"/>
            </a:xfrm>
          </p:grpSpPr>
          <p:sp>
            <p:nvSpPr>
              <p:cNvPr id="7" name="KSO_Shape"/>
              <p:cNvSpPr/>
              <p:nvPr/>
            </p:nvSpPr>
            <p:spPr bwMode="auto">
              <a:xfrm>
                <a:off x="4353620" y="866311"/>
                <a:ext cx="742365" cy="408300"/>
              </a:xfrm>
              <a:custGeom>
                <a:gdLst>
                  <a:gd fmla="*/ 2147483646 w 5345" name="T0"/>
                  <a:gd fmla="*/ 2147483646 h 2936" name="T1"/>
                  <a:gd fmla="*/ 2147483646 w 5345" name="T2"/>
                  <a:gd fmla="*/ 2147483646 h 2936" name="T3"/>
                  <a:gd fmla="*/ 2147483646 w 5345" name="T4"/>
                  <a:gd fmla="*/ 2147483646 h 2936" name="T5"/>
                  <a:gd fmla="*/ 2147483646 w 5345" name="T6"/>
                  <a:gd fmla="*/ 2147483646 h 2936" name="T7"/>
                  <a:gd fmla="*/ 2147483646 w 5345" name="T8"/>
                  <a:gd fmla="*/ 2147483646 h 2936" name="T9"/>
                  <a:gd fmla="*/ 2147483646 w 5345" name="T10"/>
                  <a:gd fmla="*/ 2147483646 h 2936" name="T11"/>
                  <a:gd fmla="*/ 2147483646 w 5345" name="T12"/>
                  <a:gd fmla="*/ 2147483646 h 2936" name="T13"/>
                  <a:gd fmla="*/ 2147483646 w 5345" name="T14"/>
                  <a:gd fmla="*/ 2147483646 h 2936" name="T15"/>
                  <a:gd fmla="*/ 2147483646 w 5345" name="T16"/>
                  <a:gd fmla="*/ 2147483646 h 2936" name="T17"/>
                  <a:gd fmla="*/ 2147483646 w 5345" name="T18"/>
                  <a:gd fmla="*/ 2147483646 h 2936" name="T19"/>
                  <a:gd fmla="*/ 2147483646 w 5345" name="T20"/>
                  <a:gd fmla="*/ 2147483646 h 2936" name="T21"/>
                  <a:gd fmla="*/ 2147483646 w 5345" name="T22"/>
                  <a:gd fmla="*/ 2147483646 h 2936" name="T23"/>
                  <a:gd fmla="*/ 2147483646 w 5345" name="T24"/>
                  <a:gd fmla="*/ 2147483646 h 2936" name="T25"/>
                  <a:gd fmla="*/ 2147483646 w 5345" name="T26"/>
                  <a:gd fmla="*/ 2147483646 h 2936" name="T27"/>
                  <a:gd fmla="*/ 2147483646 w 5345" name="T28"/>
                  <a:gd fmla="*/ 2147483646 h 2936" name="T29"/>
                  <a:gd fmla="*/ 2147483646 w 5345" name="T30"/>
                  <a:gd fmla="*/ 772639970 h 2936" name="T31"/>
                  <a:gd fmla="*/ 2147483646 w 5345" name="T32"/>
                  <a:gd fmla="*/ 0 h 2936" name="T33"/>
                  <a:gd fmla="*/ 2147483646 w 5345" name="T34"/>
                  <a:gd fmla="*/ 363587807 h 2936" name="T35"/>
                  <a:gd fmla="*/ 2147483646 w 5345" name="T36"/>
                  <a:gd fmla="*/ 2147483646 h 2936" name="T37"/>
                  <a:gd fmla="*/ 2147483646 w 5345" name="T38"/>
                  <a:gd fmla="*/ 2147483646 h 2936" name="T39"/>
                  <a:gd fmla="*/ 2147483646 w 5345" name="T40"/>
                  <a:gd fmla="*/ 2147483646 h 2936" name="T41"/>
                  <a:gd fmla="*/ 2147483646 w 5345" name="T42"/>
                  <a:gd fmla="*/ 2147483646 h 2936" name="T43"/>
                  <a:gd fmla="*/ 2147483646 w 5345" name="T44"/>
                  <a:gd fmla="*/ 2147483646 h 2936" name="T45"/>
                  <a:gd fmla="*/ 2147483646 w 5345" name="T46"/>
                  <a:gd fmla="*/ 2147483646 h 2936" name="T47"/>
                  <a:gd fmla="*/ 2147483646 w 5345" name="T48"/>
                  <a:gd fmla="*/ 2147483646 h 2936" name="T49"/>
                  <a:gd fmla="*/ 2147483646 w 5345" name="T50"/>
                  <a:gd fmla="*/ 2147483646 h 2936" name="T51"/>
                  <a:gd fmla="*/ 2147483646 w 5345" name="T52"/>
                  <a:gd fmla="*/ 2147483646 h 2936" name="T53"/>
                  <a:gd fmla="*/ 2147483646 w 5345" name="T54"/>
                  <a:gd fmla="*/ 2147483646 h 2936" name="T55"/>
                  <a:gd fmla="*/ 2147483646 w 5345" name="T56"/>
                  <a:gd fmla="*/ 2147483646 h 2936" name="T57"/>
                  <a:gd fmla="*/ 2147483646 w 5345" name="T58"/>
                  <a:gd fmla="*/ 2147483646 h 2936" name="T59"/>
                  <a:gd fmla="*/ 2147483646 w 5345" name="T60"/>
                  <a:gd fmla="*/ 2147483646 h 2936" name="T61"/>
                  <a:gd fmla="*/ 452722804 w 5345" name="T62"/>
                  <a:gd fmla="*/ 2147483646 h 2936" name="T63"/>
                  <a:gd fmla="*/ 90570008 w 5345" name="T64"/>
                  <a:gd fmla="*/ 2147483646 h 2936" name="T65"/>
                  <a:gd fmla="*/ 1629877726 w 5345" name="T66"/>
                  <a:gd fmla="*/ 2147483646 h 2936" name="T67"/>
                  <a:gd fmla="*/ 2147483646 w 5345" name="T68"/>
                  <a:gd fmla="*/ 2147483646 h 2936" name="T69"/>
                  <a:gd fmla="*/ 2147483646 w 5345" name="T70"/>
                  <a:gd fmla="*/ 2147483646 h 2936" name="T71"/>
                  <a:gd fmla="*/ 2147483646 w 5345" name="T72"/>
                  <a:gd fmla="*/ 2147483646 h 2936" name="T73"/>
                  <a:gd fmla="*/ 2147483646 w 5345" name="T74"/>
                  <a:gd fmla="*/ 2147483646 h 2936" name="T75"/>
                  <a:gd fmla="*/ 2147483646 w 5345" name="T76"/>
                  <a:gd fmla="*/ 2147483646 h 2936" name="T77"/>
                  <a:gd fmla="*/ 2147483646 w 5345" name="T78"/>
                  <a:gd fmla="*/ 2147483646 h 2936" name="T79"/>
                  <a:gd fmla="*/ 2147483646 w 5345" name="T80"/>
                  <a:gd fmla="*/ 2147483646 h 2936" name="T81"/>
                  <a:gd fmla="*/ 2147483646 w 5345" name="T82"/>
                  <a:gd fmla="*/ 2147483646 h 2936" name="T83"/>
                  <a:gd fmla="*/ 2147483646 w 5345" name="T84"/>
                  <a:gd fmla="*/ 2147483646 h 2936" name="T85"/>
                  <a:gd fmla="*/ 2147483646 w 5345" name="T86"/>
                  <a:gd fmla="*/ 2147483646 h 2936" name="T87"/>
                  <a:gd fmla="*/ 2147483646 w 5345" name="T88"/>
                  <a:gd fmla="*/ 2147483646 h 2936" name="T89"/>
                  <a:gd fmla="*/ 2147483646 w 5345" name="T90"/>
                  <a:gd fmla="*/ 2147483646 h 2936" name="T91"/>
                  <a:gd fmla="*/ 2147483646 w 5345" name="T92"/>
                  <a:gd fmla="*/ 2147483646 h 2936" name="T93"/>
                  <a:gd fmla="*/ 2147483646 w 5345" name="T94"/>
                  <a:gd fmla="*/ 2147483646 h 2936" name="T95"/>
                  <a:gd fmla="*/ 2147483646 w 5345" name="T96"/>
                  <a:gd fmla="*/ 2147483646 h 2936" name="T97"/>
                  <a:gd fmla="*/ 2147483646 w 5345" name="T98"/>
                  <a:gd fmla="*/ 2147483646 h 2936" name="T99"/>
                  <a:gd fmla="*/ 2147483646 w 5345" name="T100"/>
                  <a:gd fmla="*/ 2147483646 h 2936" name="T101"/>
                  <a:gd fmla="*/ 2147483646 w 5345" name="T102"/>
                  <a:gd fmla="*/ 2147483646 h 2936" name="T103"/>
                  <a:gd fmla="*/ 2147483646 w 5345" name="T104"/>
                  <a:gd fmla="*/ 2147483646 h 29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936" w="5345">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dir="t" rig="threePt"/>
                </a:scene3d>
                <a:sp3d>
                  <a:contourClr>
                    <a:srgbClr val="FFFFFF"/>
                  </a:contourClr>
                </a:sp3d>
              </a:bodyPr>
              <a:lstStyle/>
              <a:p>
                <a:pPr algn="ctr" defTabSz="685165"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135" u="none">
                  <a:ln>
                    <a:noFill/>
                  </a:ln>
                  <a:solidFill>
                    <a:schemeClr val="tx1"/>
                  </a:solidFill>
                  <a:effectLst/>
                  <a:uLnTx/>
                  <a:uFillTx/>
                  <a:latin typeface="+mn-lt"/>
                  <a:ea typeface="+mn-ea"/>
                  <a:cs typeface="+mn-cs"/>
                </a:endParaRPr>
              </a:p>
            </p:txBody>
          </p:sp>
          <p:sp>
            <p:nvSpPr>
              <p:cNvPr id="8" name="文本框 7"/>
              <p:cNvSpPr txBox="1"/>
              <p:nvPr/>
            </p:nvSpPr>
            <p:spPr>
              <a:xfrm>
                <a:off x="4491975" y="872840"/>
                <a:ext cx="588094" cy="435769"/>
              </a:xfrm>
              <a:prstGeom prst="rect">
                <a:avLst/>
              </a:prstGeom>
              <a:noFill/>
            </p:spPr>
            <p:txBody>
              <a:bodyPr rtlCol="0" wrap="square">
                <a:spAutoFit/>
              </a:bodyPr>
              <a:lstStyle/>
              <a:p>
                <a:pPr algn="l" defTabSz="685165"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mtClean="0" spc="0" strike="noStrike" sz="4265" u="none">
                    <a:ln>
                      <a:noFill/>
                    </a:ln>
                    <a:solidFill>
                      <a:srgbClr val="C00000"/>
                    </a:solidFill>
                    <a:effectLst/>
                    <a:uLnTx/>
                    <a:uFillTx/>
                    <a:latin charset="0" panose="020b0604020202020204" pitchFamily="34" typeface="Arial"/>
                    <a:ea typeface="+mn-ea"/>
                    <a:cs charset="0" panose="020b0604020202020204" pitchFamily="34" typeface="Arial"/>
                  </a:rPr>
                  <a:t>02</a:t>
                </a:r>
              </a:p>
            </p:txBody>
          </p:sp>
        </p:grpSp>
      </p:grpSp>
      <p:sp>
        <p:nvSpPr>
          <p:cNvPr id="10" name=" 219"/>
          <p:cNvSpPr/>
          <p:nvPr/>
        </p:nvSpPr>
        <p:spPr>
          <a:xfrm>
            <a:off x="1330325" y="355600"/>
            <a:ext cx="1415415"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12" name="文本框 9"/>
          <p:cNvSpPr txBox="1"/>
          <p:nvPr/>
        </p:nvSpPr>
        <p:spPr>
          <a:xfrm>
            <a:off x="1455420" y="356235"/>
            <a:ext cx="2554605" cy="373380"/>
          </a:xfrm>
          <a:prstGeom prst="rect">
            <a:avLst/>
          </a:prstGeom>
          <a:noFill/>
        </p:spPr>
        <p:txBody>
          <a:bodyPr bIns="34290" lIns="68580" rIns="68580" rtlCol="0" tIns="34290" wrap="square">
            <a:spAutoFit/>
          </a:bodyPr>
          <a:lstStyle/>
          <a:p>
            <a:pPr algn="l" lvl="1" marL="0"/>
            <a:r>
              <a:rPr altLang="en-US" lang="zh-CN" smtClean="0" sz="2000">
                <a:solidFill>
                  <a:schemeClr val="bg1"/>
                </a:solidFill>
                <a:latin charset="-122" panose="020b0503020204020204" typeface="微软雅黑"/>
                <a:ea charset="-122" panose="020b0503020204020204" typeface="微软雅黑"/>
              </a:rPr>
              <a:t>过渡页面</a:t>
            </a:r>
          </a:p>
        </p:txBody>
      </p:sp>
      <p:pic>
        <p:nvPicPr>
          <p:cNvPr descr="f85d399bb60d1995f620eb4731c6e15d" id="13" name="图片 12"/>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3" name="Freeform 7"/>
          <p:cNvSpPr/>
          <p:nvPr/>
        </p:nvSpPr>
        <p:spPr bwMode="auto">
          <a:xfrm>
            <a:off x="4087889" y="1090091"/>
            <a:ext cx="1340759" cy="4233108"/>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00000"/>
          </a:solidFill>
          <a:ln>
            <a:solidFill>
              <a:srgbClr val="C00000"/>
            </a:solidFill>
          </a:ln>
        </p:spPr>
        <p:txBody>
          <a:bodyPr anchor="t" anchorCtr="0" bIns="60960" compatLnSpc="1" lIns="121920" numCol="1" rIns="121920" tIns="60960" vert="horz" wrap="square"/>
          <a:lstStyle/>
          <a:p>
            <a:endParaRPr altLang="en-US" lang="zh-CN" sz="100"/>
          </a:p>
        </p:txBody>
      </p:sp>
      <p:sp>
        <p:nvSpPr>
          <p:cNvPr id="4" name="Line 11"/>
          <p:cNvSpPr>
            <a:spLocks noChangeShapeType="1"/>
          </p:cNvSpPr>
          <p:nvPr/>
        </p:nvSpPr>
        <p:spPr bwMode="auto">
          <a:xfrm flipH="1" flipV="1">
            <a:off x="5549110" y="2146209"/>
            <a:ext cx="1473619" cy="754575"/>
          </a:xfrm>
          <a:prstGeom prst="line">
            <a:avLst/>
          </a:prstGeom>
          <a:noFill/>
          <a:ln cap="flat" w="38100">
            <a:solidFill>
              <a:srgbClr val="C00000"/>
            </a:solidFill>
            <a:prstDash val="solid"/>
            <a:miter lim="800000"/>
            <a:headEnd len="med" type="none" w="med"/>
            <a:tailEnd len="lg" type="triangle" w="lg"/>
          </a:ln>
          <a:extLst>
            <a:ext uri="{909E8E84-426E-40DD-AFC4-6F175D3DCCD1}">
              <a14:hiddenFill>
                <a:noFill/>
              </a14:hiddenFill>
            </a:ext>
          </a:extLst>
        </p:spPr>
        <p:txBody>
          <a:bodyPr anchor="t" anchorCtr="0" bIns="60960" compatLnSpc="1" lIns="121920" numCol="1" rIns="121920" tIns="60960" vert="horz" wrap="square"/>
          <a:lstStyle/>
          <a:p>
            <a:endParaRPr altLang="en-US" lang="zh-CN" sz="100"/>
          </a:p>
        </p:txBody>
      </p:sp>
      <p:sp>
        <p:nvSpPr>
          <p:cNvPr id="5" name="Line 12"/>
          <p:cNvSpPr>
            <a:spLocks noChangeShapeType="1"/>
          </p:cNvSpPr>
          <p:nvPr/>
        </p:nvSpPr>
        <p:spPr bwMode="auto">
          <a:xfrm flipH="1">
            <a:off x="5771406" y="3661729"/>
            <a:ext cx="1251323" cy="768260"/>
          </a:xfrm>
          <a:prstGeom prst="line">
            <a:avLst/>
          </a:prstGeom>
          <a:noFill/>
          <a:ln cap="flat" w="38100">
            <a:solidFill>
              <a:srgbClr val="C00000"/>
            </a:solidFill>
            <a:prstDash val="solid"/>
            <a:miter lim="800000"/>
            <a:headEnd len="med" type="none" w="med"/>
            <a:tailEnd len="lg" type="triangle" w="lg"/>
          </a:ln>
          <a:extLst>
            <a:ext uri="{909E8E84-426E-40DD-AFC4-6F175D3DCCD1}">
              <a14:hiddenFill>
                <a:noFill/>
              </a14:hiddenFill>
            </a:ext>
          </a:extLst>
        </p:spPr>
        <p:txBody>
          <a:bodyPr anchor="t" anchorCtr="0" bIns="60960" compatLnSpc="1" lIns="121920" numCol="1" rIns="121920" tIns="60960" vert="horz" wrap="square"/>
          <a:lstStyle/>
          <a:p>
            <a:endParaRPr altLang="en-US" lang="zh-CN" sz="100"/>
          </a:p>
        </p:txBody>
      </p:sp>
      <p:sp>
        <p:nvSpPr>
          <p:cNvPr id="2" name="Line 13"/>
          <p:cNvSpPr>
            <a:spLocks noChangeShapeType="1"/>
          </p:cNvSpPr>
          <p:nvPr/>
        </p:nvSpPr>
        <p:spPr bwMode="auto">
          <a:xfrm flipH="1">
            <a:off x="5043489" y="3298337"/>
            <a:ext cx="1979240" cy="0"/>
          </a:xfrm>
          <a:prstGeom prst="line">
            <a:avLst/>
          </a:prstGeom>
          <a:noFill/>
          <a:ln cap="flat" w="38100">
            <a:solidFill>
              <a:srgbClr val="C00000"/>
            </a:solidFill>
            <a:prstDash val="solid"/>
            <a:miter lim="800000"/>
            <a:headEnd len="med" type="none" w="med"/>
            <a:tailEnd len="lg" type="triangle" w="lg"/>
          </a:ln>
          <a:extLst>
            <a:ext uri="{909E8E84-426E-40DD-AFC4-6F175D3DCCD1}">
              <a14:hiddenFill>
                <a:noFill/>
              </a14:hiddenFill>
            </a:ext>
          </a:extLst>
        </p:spPr>
        <p:txBody>
          <a:bodyPr anchor="t" anchorCtr="0" bIns="60960" compatLnSpc="1" lIns="121920" numCol="1" rIns="121920" tIns="60960" vert="horz" wrap="square"/>
          <a:lstStyle/>
          <a:p>
            <a:endParaRPr altLang="en-US" lang="zh-CN" sz="100"/>
          </a:p>
        </p:txBody>
      </p:sp>
      <p:sp>
        <p:nvSpPr>
          <p:cNvPr id="7" name="椭圆 6"/>
          <p:cNvSpPr/>
          <p:nvPr/>
        </p:nvSpPr>
        <p:spPr>
          <a:xfrm>
            <a:off x="6771769" y="2626262"/>
            <a:ext cx="1410249" cy="1410249"/>
          </a:xfrm>
          <a:prstGeom prst="ellipse">
            <a:avLst/>
          </a:prstGeom>
          <a:solidFill>
            <a:srgbClr val="C0000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nvGrpSpPr>
          <p:cNvPr id="8" name="组合 7"/>
          <p:cNvGrpSpPr/>
          <p:nvPr/>
        </p:nvGrpSpPr>
        <p:grpSpPr>
          <a:xfrm>
            <a:off x="4087682" y="772445"/>
            <a:ext cx="1532987" cy="1532987"/>
            <a:chOff x="2342140" y="893355"/>
            <a:chExt cx="1149740" cy="1149740"/>
          </a:xfrm>
        </p:grpSpPr>
        <p:grpSp>
          <p:nvGrpSpPr>
            <p:cNvPr id="10" name="组合 9"/>
            <p:cNvGrpSpPr/>
            <p:nvPr/>
          </p:nvGrpSpPr>
          <p:grpSpPr>
            <a:xfrm>
              <a:off x="2342140" y="893355"/>
              <a:ext cx="1149740" cy="1149740"/>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solidFill>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13"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C00000"/>
            </a:solidFill>
            <a:ln>
              <a:noFill/>
            </a:ln>
          </p:spPr>
          <p:txBody>
            <a:bodyPr anchor="ctr">
              <a:scene3d>
                <a:camera prst="orthographicFront"/>
                <a:lightRig dir="t" rig="threePt"/>
              </a:scene3d>
              <a:sp3d>
                <a:contourClr>
                  <a:srgbClr val="FFFFFF"/>
                </a:contourClr>
              </a:sp3d>
            </a:bodyPr>
            <a:lstStyle/>
            <a:p>
              <a:pPr algn="ctr">
                <a:defRPr/>
              </a:pPr>
              <a:endParaRPr altLang="en-US" lang="zh-CN" sz="100">
                <a:solidFill>
                  <a:srgbClr val="FFFFFF"/>
                </a:solidFill>
                <a:ea charset="-122" panose="020b0503020204020204" typeface="微软雅黑"/>
              </a:endParaRPr>
            </a:p>
          </p:txBody>
        </p:sp>
      </p:grpSp>
      <p:grpSp>
        <p:nvGrpSpPr>
          <p:cNvPr id="14" name="组合 13"/>
          <p:cNvGrpSpPr/>
          <p:nvPr/>
        </p:nvGrpSpPr>
        <p:grpSpPr>
          <a:xfrm>
            <a:off x="3412423" y="2530251"/>
            <a:ext cx="1532987" cy="1532987"/>
            <a:chOff x="1835696" y="2211710"/>
            <a:chExt cx="1149740" cy="1149740"/>
          </a:xfrm>
        </p:grpSpPr>
        <p:grpSp>
          <p:nvGrpSpPr>
            <p:cNvPr id="15" name="组合 14"/>
            <p:cNvGrpSpPr/>
            <p:nvPr/>
          </p:nvGrpSpPr>
          <p:grpSpPr>
            <a:xfrm>
              <a:off x="1835696" y="2211710"/>
              <a:ext cx="1149740" cy="1149740"/>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solidFill>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18"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C00000"/>
            </a:solidFill>
            <a:ln>
              <a:noFill/>
            </a:ln>
          </p:spPr>
          <p:txBody>
            <a:bodyPr anchor="ctr" bIns="480000">
              <a:scene3d>
                <a:camera prst="orthographicFront"/>
                <a:lightRig dir="t" rig="threePt"/>
              </a:scene3d>
              <a:sp3d>
                <a:contourClr>
                  <a:srgbClr val="FFFFFF"/>
                </a:contourClr>
              </a:sp3d>
            </a:bodyPr>
            <a:lstStyle/>
            <a:p>
              <a:pPr algn="ctr">
                <a:defRPr/>
              </a:pPr>
              <a:endParaRPr altLang="en-US" lang="zh-CN" sz="100">
                <a:solidFill>
                  <a:srgbClr val="FFFFFF"/>
                </a:solidFill>
                <a:ea charset="-122" panose="020b0503020204020204" typeface="微软雅黑"/>
              </a:endParaRPr>
            </a:p>
          </p:txBody>
        </p:sp>
      </p:grpSp>
      <p:grpSp>
        <p:nvGrpSpPr>
          <p:cNvPr id="19" name="组合 18"/>
          <p:cNvGrpSpPr/>
          <p:nvPr/>
        </p:nvGrpSpPr>
        <p:grpSpPr>
          <a:xfrm>
            <a:off x="4276519" y="4162433"/>
            <a:ext cx="1532987" cy="1532987"/>
            <a:chOff x="2483768" y="3435846"/>
            <a:chExt cx="1149740" cy="1149740"/>
          </a:xfrm>
        </p:grpSpPr>
        <p:grpSp>
          <p:nvGrpSpPr>
            <p:cNvPr id="20" name="组合 19"/>
            <p:cNvGrpSpPr/>
            <p:nvPr/>
          </p:nvGrpSpPr>
          <p:grpSpPr>
            <a:xfrm>
              <a:off x="2483768" y="3435846"/>
              <a:ext cx="1149740" cy="1149740"/>
              <a:chOff x="304800" y="673100"/>
              <a:chExt cx="4000500" cy="4000500"/>
            </a:xfrm>
            <a:effectLst>
              <a:outerShdw algn="tr" blurRad="444500" dir="810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p>
            </p:txBody>
          </p:sp>
        </p:grpSp>
        <p:sp>
          <p:nvSpPr>
            <p:cNvPr id="23"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C00000"/>
            </a:solidFill>
            <a:ln>
              <a:noFill/>
            </a:ln>
          </p:spPr>
          <p:txBody>
            <a:bodyPr anchor="ctr">
              <a:scene3d>
                <a:camera prst="orthographicFront"/>
                <a:lightRig dir="t" rig="threePt"/>
              </a:scene3d>
              <a:sp3d>
                <a:contourClr>
                  <a:srgbClr val="FFFFFF"/>
                </a:contourClr>
              </a:sp3d>
            </a:bodyPr>
            <a:lstStyle/>
            <a:p>
              <a:pPr algn="ctr">
                <a:defRPr/>
              </a:pPr>
              <a:endParaRPr altLang="en-US" lang="zh-CN" sz="100">
                <a:solidFill>
                  <a:srgbClr val="FFFFFF"/>
                </a:solidFill>
                <a:ea charset="-122" panose="020b0503020204020204" typeface="微软雅黑"/>
              </a:endParaRPr>
            </a:p>
          </p:txBody>
        </p:sp>
      </p:grpSp>
      <p:sp>
        <p:nvSpPr>
          <p:cNvPr id="24" name="TextBox 71"/>
          <p:cNvSpPr txBox="1"/>
          <p:nvPr/>
        </p:nvSpPr>
        <p:spPr>
          <a:xfrm>
            <a:off x="8181842" y="1917127"/>
            <a:ext cx="2688299" cy="2703652"/>
          </a:xfrm>
          <a:prstGeom prst="rect">
            <a:avLst/>
          </a:prstGeom>
          <a:noFill/>
          <a:ln>
            <a:noFill/>
          </a:ln>
        </p:spPr>
        <p:txBody>
          <a:bodyPr rtlCol="0" wrap="square">
            <a:spAutoFit/>
          </a:bodyPr>
          <a:lstStyle/>
          <a:p>
            <a:pPr>
              <a:lnSpc>
                <a:spcPct val="130000"/>
              </a:lnSpc>
              <a:defRPr/>
            </a:pPr>
            <a:r>
              <a:rPr altLang="en-US" lang="zh-CN" sz="1465">
                <a:latin charset="-122" panose="020b0503020204020204" typeface="微软雅黑"/>
                <a:ea charset="-122" panose="020b0503020204020204" typeface="微软雅黑"/>
              </a:rPr>
              <a:t>点击输入简要文字内容，文字内容需概括精炼，不用多余的文字修饰，言简意赅的说明分项内容……</a:t>
            </a:r>
          </a:p>
          <a:p>
            <a:pPr>
              <a:lnSpc>
                <a:spcPct val="130000"/>
              </a:lnSpc>
              <a:defRPr/>
            </a:pPr>
            <a:endParaRPr altLang="en-US" lang="zh-CN" sz="1465">
              <a:latin charset="-122" panose="020b0503020204020204" typeface="微软雅黑"/>
              <a:ea charset="-122" panose="020b0503020204020204" typeface="微软雅黑"/>
            </a:endParaRPr>
          </a:p>
          <a:p>
            <a:pPr>
              <a:lnSpc>
                <a:spcPct val="130000"/>
              </a:lnSpc>
              <a:defRPr/>
            </a:pPr>
            <a:r>
              <a:rPr altLang="en-US" lang="zh-CN" sz="1465">
                <a:latin charset="-122" panose="020b0503020204020204" typeface="微软雅黑"/>
                <a:ea charset="-122" panose="020b0503020204020204" typeface="微软雅黑"/>
              </a:rPr>
              <a:t>点击输入简要文字内容，文字内容需概括精炼，不用多余的文字修饰，言简意赅的说明分项内容……</a:t>
            </a:r>
          </a:p>
        </p:txBody>
      </p:sp>
      <p:sp>
        <p:nvSpPr>
          <p:cNvPr id="25" name="TextBox 72"/>
          <p:cNvSpPr txBox="1"/>
          <p:nvPr/>
        </p:nvSpPr>
        <p:spPr>
          <a:xfrm>
            <a:off x="2260295" y="1236847"/>
            <a:ext cx="1382489" cy="284226"/>
          </a:xfrm>
          <a:prstGeom prst="rect">
            <a:avLst/>
          </a:prstGeom>
          <a:noFill/>
        </p:spPr>
        <p:txBody>
          <a:bodyPr bIns="0" lIns="0" rIns="0" rtlCol="0" tIns="0" wrap="square">
            <a:spAutoFit/>
          </a:bodyPr>
          <a:lstStyle/>
          <a:p>
            <a:pPr algn="ctr"/>
            <a:r>
              <a:rPr altLang="en-US" b="1" lang="zh-CN" sz="1865">
                <a:latin charset="-122" panose="020b0503020204020204" typeface="微软雅黑"/>
                <a:ea charset="-122" panose="020b0503020204020204" typeface="微软雅黑"/>
              </a:rPr>
              <a:t>添加标题</a:t>
            </a:r>
          </a:p>
        </p:txBody>
      </p:sp>
      <p:sp>
        <p:nvSpPr>
          <p:cNvPr id="26" name="TextBox 73"/>
          <p:cNvSpPr txBox="1"/>
          <p:nvPr/>
        </p:nvSpPr>
        <p:spPr>
          <a:xfrm>
            <a:off x="2038365" y="1677398"/>
            <a:ext cx="1604421" cy="223266"/>
          </a:xfrm>
          <a:prstGeom prst="rect">
            <a:avLst/>
          </a:prstGeom>
          <a:noFill/>
        </p:spPr>
        <p:txBody>
          <a:bodyPr bIns="0" lIns="0" rIns="0" rtlCol="0" tIns="0" wrap="square">
            <a:spAutoFit/>
          </a:bodyPr>
          <a:lstStyle/>
          <a:p>
            <a:pPr algn="ctr"/>
            <a:r>
              <a:rPr altLang="en-US" lang="zh-CN" sz="1465">
                <a:latin charset="-122" panose="020b0503020204020204" typeface="微软雅黑"/>
                <a:ea charset="-122" panose="020b0503020204020204" typeface="微软雅黑"/>
              </a:rPr>
              <a:t>点击输入说明文字</a:t>
            </a:r>
          </a:p>
        </p:txBody>
      </p:sp>
      <p:sp>
        <p:nvSpPr>
          <p:cNvPr id="27" name="TextBox 75"/>
          <p:cNvSpPr txBox="1"/>
          <p:nvPr/>
        </p:nvSpPr>
        <p:spPr>
          <a:xfrm>
            <a:off x="1482625" y="3456545"/>
            <a:ext cx="1555341" cy="223266"/>
          </a:xfrm>
          <a:prstGeom prst="rect">
            <a:avLst/>
          </a:prstGeom>
          <a:noFill/>
        </p:spPr>
        <p:txBody>
          <a:bodyPr bIns="0" lIns="0" rIns="0" rtlCol="0" tIns="0" wrap="square">
            <a:spAutoFit/>
          </a:bodyPr>
          <a:lstStyle/>
          <a:p>
            <a:pPr algn="ctr"/>
            <a:r>
              <a:rPr altLang="en-US" lang="zh-CN" sz="1465">
                <a:latin charset="-122" panose="020b0503020204020204" typeface="微软雅黑"/>
                <a:ea charset="-122" panose="020b0503020204020204" typeface="微软雅黑"/>
              </a:rPr>
              <a:t>点击输入说明文字</a:t>
            </a:r>
          </a:p>
        </p:txBody>
      </p:sp>
      <p:sp>
        <p:nvSpPr>
          <p:cNvPr id="28" name="TextBox 76"/>
          <p:cNvSpPr txBox="1"/>
          <p:nvPr/>
        </p:nvSpPr>
        <p:spPr>
          <a:xfrm>
            <a:off x="2275227" y="4882649"/>
            <a:ext cx="1555341" cy="284226"/>
          </a:xfrm>
          <a:prstGeom prst="rect">
            <a:avLst/>
          </a:prstGeom>
          <a:noFill/>
        </p:spPr>
        <p:txBody>
          <a:bodyPr bIns="0" lIns="0" rIns="0" rtlCol="0" tIns="0" wrap="square">
            <a:spAutoFit/>
          </a:bodyPr>
          <a:lstStyle/>
          <a:p>
            <a:pPr algn="ctr"/>
            <a:r>
              <a:rPr altLang="en-US" b="1" lang="zh-CN" sz="1865">
                <a:latin charset="-122" panose="020b0503020204020204" typeface="微软雅黑"/>
                <a:ea charset="-122" panose="020b0503020204020204" typeface="微软雅黑"/>
              </a:rPr>
              <a:t>添加标题</a:t>
            </a:r>
          </a:p>
        </p:txBody>
      </p:sp>
      <p:sp>
        <p:nvSpPr>
          <p:cNvPr id="29" name="TextBox 77"/>
          <p:cNvSpPr txBox="1"/>
          <p:nvPr/>
        </p:nvSpPr>
        <p:spPr>
          <a:xfrm>
            <a:off x="2275227" y="5323199"/>
            <a:ext cx="1555341" cy="223266"/>
          </a:xfrm>
          <a:prstGeom prst="rect">
            <a:avLst/>
          </a:prstGeom>
          <a:noFill/>
        </p:spPr>
        <p:txBody>
          <a:bodyPr bIns="0" lIns="0" rIns="0" rtlCol="0" tIns="0" wrap="square">
            <a:spAutoFit/>
          </a:bodyPr>
          <a:lstStyle/>
          <a:p>
            <a:pPr algn="ctr"/>
            <a:r>
              <a:rPr altLang="en-US" lang="zh-CN" sz="1465">
                <a:latin charset="-122" panose="020b0503020204020204" typeface="微软雅黑"/>
                <a:ea charset="-122" panose="020b0503020204020204" typeface="微软雅黑"/>
              </a:rPr>
              <a:t>点击输入说明文字</a:t>
            </a:r>
          </a:p>
        </p:txBody>
      </p:sp>
      <p:sp>
        <p:nvSpPr>
          <p:cNvPr id="30" name="TextBox 78"/>
          <p:cNvSpPr txBox="1"/>
          <p:nvPr/>
        </p:nvSpPr>
        <p:spPr>
          <a:xfrm>
            <a:off x="6793539" y="2900783"/>
            <a:ext cx="1382489" cy="812292"/>
          </a:xfrm>
          <a:prstGeom prst="rect">
            <a:avLst/>
          </a:prstGeom>
          <a:noFill/>
        </p:spPr>
        <p:txBody>
          <a:bodyPr bIns="0" lIns="0" rIns="0" rtlCol="0" tIns="0" wrap="square">
            <a:spAutoFit/>
          </a:bodyPr>
          <a:lstStyle/>
          <a:p>
            <a:pPr algn="ctr"/>
            <a:r>
              <a:rPr altLang="en-US" b="1" lang="zh-CN" smtClean="0" sz="2665">
                <a:solidFill>
                  <a:schemeClr val="bg1"/>
                </a:solidFill>
                <a:latin charset="-122" panose="020b0503020204020204" typeface="微软雅黑"/>
                <a:ea charset="-122" panose="020b0503020204020204" typeface="微软雅黑"/>
              </a:rPr>
              <a:t>添加</a:t>
            </a:r>
          </a:p>
          <a:p>
            <a:pPr algn="ctr"/>
            <a:r>
              <a:rPr altLang="en-US" b="1" lang="zh-CN" smtClean="0" sz="2665">
                <a:solidFill>
                  <a:schemeClr val="bg1"/>
                </a:solidFill>
                <a:latin charset="-122" panose="020b0503020204020204" typeface="微软雅黑"/>
                <a:ea charset="-122" panose="020b0503020204020204" typeface="微软雅黑"/>
              </a:rPr>
              <a:t>标题</a:t>
            </a:r>
          </a:p>
        </p:txBody>
      </p:sp>
      <p:sp>
        <p:nvSpPr>
          <p:cNvPr id="31" name="TextBox 72"/>
          <p:cNvSpPr txBox="1"/>
          <p:nvPr/>
        </p:nvSpPr>
        <p:spPr>
          <a:xfrm>
            <a:off x="1766900" y="3044057"/>
            <a:ext cx="1382489" cy="284226"/>
          </a:xfrm>
          <a:prstGeom prst="rect">
            <a:avLst/>
          </a:prstGeom>
          <a:noFill/>
        </p:spPr>
        <p:txBody>
          <a:bodyPr bIns="0" lIns="0" rIns="0" rtlCol="0" tIns="0" wrap="square">
            <a:spAutoFit/>
          </a:bodyPr>
          <a:lstStyle/>
          <a:p>
            <a:pPr algn="ctr"/>
            <a:r>
              <a:rPr altLang="en-US" b="1" lang="zh-CN" sz="1865">
                <a:latin charset="-122" panose="020b0503020204020204" typeface="微软雅黑"/>
                <a:ea charset="-122" panose="020b0503020204020204" typeface="微软雅黑"/>
              </a:rPr>
              <a:t>添加标题</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34"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09eea0 2a48acf833b9858910a08d5c1b" id="11" name="图片 10"/>
          <p:cNvPicPr>
            <a:picLocks noChangeAspect="1"/>
          </p:cNvPicPr>
          <p:nvPr/>
        </p:nvPicPr>
        <p:blipFill>
          <a:blip r:embed="rId2"/>
          <a:stretch>
            <a:fillRect/>
          </a:stretch>
        </p:blipFill>
        <p:spPr>
          <a:xfrm>
            <a:off x="13335" y="5527675"/>
            <a:ext cx="12179935" cy="1354455"/>
          </a:xfrm>
          <a:prstGeom prst="rect">
            <a:avLst/>
          </a:prstGeom>
        </p:spPr>
      </p:pic>
      <p:sp>
        <p:nvSpPr>
          <p:cNvPr id="34" name="Freeform 64"/>
          <p:cNvSpPr/>
          <p:nvPr/>
        </p:nvSpPr>
        <p:spPr bwMode="auto">
          <a:xfrm>
            <a:off x="4189594" y="1318729"/>
            <a:ext cx="1873171" cy="1676319"/>
          </a:xfrm>
          <a:custGeom>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b="b" l="0" r="r" t="0"/>
            <a:pathLst>
              <a:path h="299" w="335">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gradFill>
            <a:gsLst>
              <a:gs pos="0">
                <a:srgbClr val="E30000"/>
              </a:gs>
              <a:gs pos="100000">
                <a:srgbClr val="760303"/>
              </a:gs>
            </a:gsLst>
            <a:lin ang="6000000" scaled="0"/>
          </a:gradFill>
          <a:ln>
            <a:noFill/>
          </a:ln>
        </p:spPr>
        <p:txBody>
          <a:bodyPr anchor="t" anchorCtr="0" bIns="45720" compatLnSpc="1" lIns="91440" numCol="1" rIns="91440" tIns="45720" vert="horz" wrap="square"/>
          <a:lstStyle/>
          <a:p>
            <a:endParaRPr lang="en-US" sz="100">
              <a:solidFill>
                <a:srgbClr val="87A3BF"/>
              </a:solidFill>
            </a:endParaRPr>
          </a:p>
        </p:txBody>
      </p:sp>
      <p:sp>
        <p:nvSpPr>
          <p:cNvPr id="35" name="Freeform 62"/>
          <p:cNvSpPr/>
          <p:nvPr/>
        </p:nvSpPr>
        <p:spPr bwMode="auto">
          <a:xfrm>
            <a:off x="3842027" y="2499840"/>
            <a:ext cx="1374889" cy="2159220"/>
          </a:xfrm>
          <a:custGeom>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b="b" l="0" r="r" t="0"/>
            <a:pathLst>
              <a:path h="385" w="246">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gradFill>
            <a:gsLst>
              <a:gs pos="0">
                <a:srgbClr val="E30000"/>
              </a:gs>
              <a:gs pos="100000">
                <a:srgbClr val="760303"/>
              </a:gs>
            </a:gsLst>
            <a:lin ang="6000000" scaled="0"/>
          </a:gradFill>
          <a:ln>
            <a:noFill/>
          </a:ln>
        </p:spPr>
        <p:txBody>
          <a:bodyPr anchor="t" anchorCtr="0" bIns="45720" compatLnSpc="1" lIns="91440" numCol="1" rIns="91440" tIns="45720" vert="horz" wrap="square"/>
          <a:lstStyle/>
          <a:p>
            <a:endParaRPr lang="en-US" sz="100">
              <a:solidFill>
                <a:srgbClr val="87A3BF"/>
              </a:solidFill>
            </a:endParaRPr>
          </a:p>
        </p:txBody>
      </p:sp>
      <p:sp>
        <p:nvSpPr>
          <p:cNvPr id="36" name="Freeform 61"/>
          <p:cNvSpPr/>
          <p:nvPr/>
        </p:nvSpPr>
        <p:spPr bwMode="auto">
          <a:xfrm>
            <a:off x="4171140" y="4148477"/>
            <a:ext cx="1879323" cy="1691696"/>
          </a:xfrm>
          <a:custGeom>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b="b" l="0" r="r" t="0"/>
            <a:pathLst>
              <a:path h="302" w="336">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gradFill>
            <a:gsLst>
              <a:gs pos="0">
                <a:srgbClr val="E30000"/>
              </a:gs>
              <a:gs pos="100000">
                <a:srgbClr val="760303"/>
              </a:gs>
            </a:gsLst>
            <a:lin ang="6000000" scaled="0"/>
          </a:gradFill>
          <a:ln>
            <a:noFill/>
          </a:ln>
        </p:spPr>
        <p:txBody>
          <a:bodyPr anchor="t" anchorCtr="0" bIns="45720" compatLnSpc="1" lIns="91440" numCol="1" rIns="91440" tIns="45720" vert="horz" wrap="square"/>
          <a:lstStyle/>
          <a:p>
            <a:endParaRPr lang="en-US" sz="100">
              <a:solidFill>
                <a:srgbClr val="87A3BF"/>
              </a:solidFill>
            </a:endParaRPr>
          </a:p>
        </p:txBody>
      </p:sp>
      <p:sp>
        <p:nvSpPr>
          <p:cNvPr id="37" name="Freeform 59"/>
          <p:cNvSpPr/>
          <p:nvPr/>
        </p:nvSpPr>
        <p:spPr bwMode="auto">
          <a:xfrm>
            <a:off x="6185794" y="1324879"/>
            <a:ext cx="1873171" cy="1704000"/>
          </a:xfrm>
          <a:custGeom>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b="b" l="0" r="r" t="0"/>
            <a:pathLst>
              <a:path h="304" w="335">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gradFill>
            <a:gsLst>
              <a:gs pos="0">
                <a:srgbClr val="E30000"/>
              </a:gs>
              <a:gs pos="100000">
                <a:srgbClr val="760303"/>
              </a:gs>
            </a:gsLst>
            <a:lin ang="6000000" scaled="0"/>
          </a:gradFill>
          <a:ln>
            <a:noFill/>
          </a:ln>
        </p:spPr>
        <p:txBody>
          <a:bodyPr anchor="t" anchorCtr="0" bIns="45720" compatLnSpc="1" lIns="91440" numCol="1" rIns="91440" tIns="45720" vert="horz" wrap="square"/>
          <a:lstStyle/>
          <a:p>
            <a:endParaRPr lang="en-US" sz="100">
              <a:solidFill>
                <a:srgbClr val="87A3BF"/>
              </a:solidFill>
            </a:endParaRPr>
          </a:p>
        </p:txBody>
      </p:sp>
      <p:sp>
        <p:nvSpPr>
          <p:cNvPr id="38" name="Freeform 58"/>
          <p:cNvSpPr/>
          <p:nvPr/>
        </p:nvSpPr>
        <p:spPr bwMode="auto">
          <a:xfrm>
            <a:off x="7007038" y="2496764"/>
            <a:ext cx="1374889" cy="2156145"/>
          </a:xfrm>
          <a:custGeom>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b="b" l="0" r="r" t="0"/>
            <a:pathLst>
              <a:path h="385" w="246">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gradFill>
            <a:gsLst>
              <a:gs pos="0">
                <a:srgbClr val="E30000"/>
              </a:gs>
              <a:gs pos="100000">
                <a:srgbClr val="760303"/>
              </a:gs>
            </a:gsLst>
            <a:lin ang="6000000" scaled="0"/>
          </a:gradFill>
          <a:ln>
            <a:noFill/>
          </a:ln>
        </p:spPr>
        <p:txBody>
          <a:bodyPr anchor="t" anchorCtr="0" bIns="45720" compatLnSpc="1" lIns="91440" numCol="1" rIns="91440" tIns="45720" vert="horz" wrap="square"/>
          <a:lstStyle/>
          <a:p>
            <a:endParaRPr lang="en-US" sz="100">
              <a:solidFill>
                <a:srgbClr val="87A3BF"/>
              </a:solidFill>
            </a:endParaRPr>
          </a:p>
        </p:txBody>
      </p:sp>
      <p:sp>
        <p:nvSpPr>
          <p:cNvPr id="39" name="Freeform 60"/>
          <p:cNvSpPr/>
          <p:nvPr/>
        </p:nvSpPr>
        <p:spPr bwMode="auto">
          <a:xfrm>
            <a:off x="6173492" y="4170004"/>
            <a:ext cx="1857791" cy="1704000"/>
          </a:xfrm>
          <a:custGeom>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b="b" l="0" r="r" t="0"/>
            <a:pathLst>
              <a:path h="304" w="332">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gradFill>
            <a:gsLst>
              <a:gs pos="0">
                <a:srgbClr val="E30000"/>
              </a:gs>
              <a:gs pos="100000">
                <a:srgbClr val="760303"/>
              </a:gs>
            </a:gsLst>
            <a:lin ang="6000000" scaled="0"/>
          </a:gradFill>
          <a:ln>
            <a:noFill/>
          </a:ln>
        </p:spPr>
        <p:txBody>
          <a:bodyPr anchor="t" anchorCtr="0" bIns="45720" compatLnSpc="1" lIns="91440" numCol="1" rIns="91440" tIns="45720" vert="horz" wrap="square"/>
          <a:lstStyle/>
          <a:p>
            <a:endParaRPr lang="en-US" sz="100">
              <a:solidFill>
                <a:srgbClr val="87A3BF"/>
              </a:solidFill>
            </a:endParaRPr>
          </a:p>
        </p:txBody>
      </p:sp>
      <p:sp>
        <p:nvSpPr>
          <p:cNvPr id="40" name="AutoShape 112"/>
          <p:cNvSpPr/>
          <p:nvPr/>
        </p:nvSpPr>
        <p:spPr bwMode="auto">
          <a:xfrm>
            <a:off x="4967347" y="1868321"/>
            <a:ext cx="584160" cy="585160"/>
          </a:xfrm>
          <a:custGeom>
            <a:gdLst>
              <a:gd fmla="*/ 10510 w 21020" name="T0"/>
              <a:gd fmla="*/ 10800 h 21600" name="T1"/>
              <a:gd fmla="*/ 10510 w 21020" name="T2"/>
              <a:gd fmla="*/ 10800 h 21600" name="T3"/>
              <a:gd fmla="*/ 10510 w 21020" name="T4"/>
              <a:gd fmla="*/ 10800 h 21600" name="T5"/>
              <a:gd fmla="*/ 10510 w 21020" name="T6"/>
              <a:gd fmla="*/ 10800 h 21600" name="T7"/>
            </a:gdLst>
            <a:cxnLst>
              <a:cxn ang="0">
                <a:pos x="T0" y="T1"/>
              </a:cxn>
              <a:cxn ang="0">
                <a:pos x="T2" y="T3"/>
              </a:cxn>
              <a:cxn ang="0">
                <a:pos x="T4" y="T5"/>
              </a:cxn>
              <a:cxn ang="0">
                <a:pos x="T6" y="T7"/>
              </a:cxn>
            </a:cxnLst>
            <a:rect b="b" l="0" r="r" t="0"/>
            <a:pathLst>
              <a:path h="21600" w="2102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anchor="ctr" bIns="19050" lIns="19050" rIns="19050" tIns="19050"/>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grpSp>
        <p:nvGrpSpPr>
          <p:cNvPr id="41" name="Group 87"/>
          <p:cNvGrpSpPr/>
          <p:nvPr/>
        </p:nvGrpSpPr>
        <p:grpSpPr>
          <a:xfrm>
            <a:off x="6676695" y="4713995"/>
            <a:ext cx="438369" cy="585160"/>
            <a:chOff x="586386" y="4508909"/>
            <a:chExt cx="261342" cy="348854"/>
          </a:xfrm>
          <a:solidFill>
            <a:srgbClr val="D0DBE6"/>
          </a:solidFill>
        </p:grpSpPr>
        <p:sp>
          <p:nvSpPr>
            <p:cNvPr id="42" name="AutoShape 108"/>
            <p:cNvSpPr/>
            <p:nvPr/>
          </p:nvSpPr>
          <p:spPr bwMode="auto">
            <a:xfrm>
              <a:off x="651275" y="4574393"/>
              <a:ext cx="130969" cy="1309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sp>
          <p:nvSpPr>
            <p:cNvPr id="43" name="AutoShape 109"/>
            <p:cNvSpPr/>
            <p:nvPr/>
          </p:nvSpPr>
          <p:spPr bwMode="auto">
            <a:xfrm>
              <a:off x="586386" y="4508909"/>
              <a:ext cx="261342" cy="34885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grpSp>
      <p:grpSp>
        <p:nvGrpSpPr>
          <p:cNvPr id="44" name="Group 41"/>
          <p:cNvGrpSpPr/>
          <p:nvPr/>
        </p:nvGrpSpPr>
        <p:grpSpPr>
          <a:xfrm>
            <a:off x="7445040" y="3275020"/>
            <a:ext cx="511264" cy="584160"/>
            <a:chOff x="6880625" y="3111711"/>
            <a:chExt cx="304800" cy="348258"/>
          </a:xfrm>
          <a:solidFill>
            <a:schemeClr val="bg1"/>
          </a:solidFill>
        </p:grpSpPr>
        <p:sp>
          <p:nvSpPr>
            <p:cNvPr id="45" name="AutoShape 48"/>
            <p:cNvSpPr/>
            <p:nvPr/>
          </p:nvSpPr>
          <p:spPr bwMode="auto">
            <a:xfrm>
              <a:off x="6880625" y="3111711"/>
              <a:ext cx="304800" cy="34825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sp>
          <p:nvSpPr>
            <p:cNvPr id="46" name="AutoShape 49"/>
            <p:cNvSpPr/>
            <p:nvPr/>
          </p:nvSpPr>
          <p:spPr bwMode="auto">
            <a:xfrm>
              <a:off x="7119940" y="3383768"/>
              <a:ext cx="22027" cy="21431"/>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sp>
          <p:nvSpPr>
            <p:cNvPr id="47" name="AutoShape 50"/>
            <p:cNvSpPr/>
            <p:nvPr/>
          </p:nvSpPr>
          <p:spPr bwMode="auto">
            <a:xfrm>
              <a:off x="7119940" y="3318284"/>
              <a:ext cx="22027" cy="220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sp>
          <p:nvSpPr>
            <p:cNvPr id="48" name="AutoShape 51"/>
            <p:cNvSpPr/>
            <p:nvPr/>
          </p:nvSpPr>
          <p:spPr bwMode="auto">
            <a:xfrm>
              <a:off x="7119940" y="3252799"/>
              <a:ext cx="22027" cy="2202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grpSp>
      <p:sp>
        <p:nvSpPr>
          <p:cNvPr id="49" name="AutoShape 47"/>
          <p:cNvSpPr/>
          <p:nvPr/>
        </p:nvSpPr>
        <p:spPr bwMode="auto">
          <a:xfrm>
            <a:off x="4167811" y="3353171"/>
            <a:ext cx="584160" cy="584160"/>
          </a:xfrm>
          <a:custGeom>
            <a:gdLst>
              <a:gd fmla="+- 0 10853 107" name="T0"/>
              <a:gd fmla="*/ T0 w 21493" name="T1"/>
              <a:gd fmla="*/ 10800 h 21600" name="T2"/>
              <a:gd fmla="+- 0 10853 107" name="T3"/>
              <a:gd fmla="*/ T3 w 21493" name="T4"/>
              <a:gd fmla="*/ 10800 h 21600" name="T5"/>
              <a:gd fmla="+- 0 10853 107" name="T6"/>
              <a:gd fmla="*/ T6 w 21493" name="T7"/>
              <a:gd fmla="*/ 10800 h 21600" name="T8"/>
              <a:gd fmla="+- 0 10853 107" name="T9"/>
              <a:gd fmla="*/ T9 w 21493" name="T10"/>
              <a:gd fmla="*/ 10800 h 21600" name="T11"/>
            </a:gdLst>
            <a:cxnLst>
              <a:cxn ang="0">
                <a:pos x="T1" y="T2"/>
              </a:cxn>
              <a:cxn ang="0">
                <a:pos x="T4" y="T5"/>
              </a:cxn>
              <a:cxn ang="0">
                <a:pos x="T7" y="T8"/>
              </a:cxn>
              <a:cxn ang="0">
                <a:pos x="T10" y="T11"/>
              </a:cxn>
            </a:cxnLst>
            <a:rect b="b" l="0" r="r" t="0"/>
            <a:pathLst>
              <a:path h="21600" w="21493">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D0DBE6"/>
          </a:solidFill>
          <a:ln>
            <a:noFill/>
          </a:ln>
          <a:effectLst/>
        </p:spPr>
        <p:txBody>
          <a:bodyPr anchor="ctr" bIns="19050" lIns="19050" rIns="19050" tIns="19050"/>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grpSp>
        <p:nvGrpSpPr>
          <p:cNvPr id="50" name="组合 49"/>
          <p:cNvGrpSpPr/>
          <p:nvPr/>
        </p:nvGrpSpPr>
        <p:grpSpPr>
          <a:xfrm>
            <a:off x="6650032" y="1905143"/>
            <a:ext cx="585159" cy="584160"/>
            <a:chOff x="2581673" y="3096418"/>
            <a:chExt cx="465137" cy="464344"/>
          </a:xfrm>
          <a:solidFill>
            <a:srgbClr val="D0DBE6"/>
          </a:solidFill>
        </p:grpSpPr>
        <p:sp>
          <p:nvSpPr>
            <p:cNvPr id="51" name="AutoShape 128"/>
            <p:cNvSpPr/>
            <p:nvPr/>
          </p:nvSpPr>
          <p:spPr bwMode="auto">
            <a:xfrm>
              <a:off x="2581673" y="3096418"/>
              <a:ext cx="46513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sp>
          <p:nvSpPr>
            <p:cNvPr id="52" name="AutoShape 129"/>
            <p:cNvSpPr/>
            <p:nvPr/>
          </p:nvSpPr>
          <p:spPr bwMode="auto">
            <a:xfrm>
              <a:off x="2872186" y="3154362"/>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25401" lIns="25401" rIns="25401" tIns="25401"/>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grpSp>
      <p:sp>
        <p:nvSpPr>
          <p:cNvPr id="53" name="AutoShape 46"/>
          <p:cNvSpPr/>
          <p:nvPr/>
        </p:nvSpPr>
        <p:spPr bwMode="auto">
          <a:xfrm>
            <a:off x="4967347" y="4702245"/>
            <a:ext cx="584160" cy="58416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p:spPr>
        <p:txBody>
          <a:bodyPr anchor="ctr" bIns="19050" lIns="19050" rIns="19050" tIns="19050"/>
          <a:lstStyle/>
          <a:p>
            <a:pPr algn="ctr" defTabSz="170815" fontAlgn="base" hangingPunct="0">
              <a:spcBef>
                <a:spcPct val="0"/>
              </a:spcBef>
              <a:spcAft>
                <a:spcPct val="0"/>
              </a:spcAft>
            </a:pPr>
            <a:endParaRPr lang="en-US" sz="1465">
              <a:solidFill>
                <a:srgbClr val="87A3BF"/>
              </a:solidFill>
              <a:effectLst>
                <a:outerShdw algn="tl" blurRad="38100" dir="2700000" dist="38100">
                  <a:srgbClr val="000000"/>
                </a:outerShdw>
              </a:effectLst>
              <a:latin charset="0" typeface="Gill Sans"/>
              <a:sym charset="0" typeface="Gill Sans"/>
            </a:endParaRPr>
          </a:p>
        </p:txBody>
      </p:sp>
      <p:grpSp>
        <p:nvGrpSpPr>
          <p:cNvPr id="54" name="组合 53"/>
          <p:cNvGrpSpPr/>
          <p:nvPr/>
        </p:nvGrpSpPr>
        <p:grpSpPr>
          <a:xfrm>
            <a:off x="5263051" y="2742828"/>
            <a:ext cx="1688623" cy="1685545"/>
            <a:chOff x="3895785" y="1892385"/>
            <a:chExt cx="1266467" cy="1264159"/>
          </a:xfrm>
          <a:gradFill>
            <a:gsLst>
              <a:gs pos="0">
                <a:srgbClr val="E30000"/>
              </a:gs>
              <a:gs pos="100000">
                <a:srgbClr val="760303"/>
              </a:gs>
            </a:gsLst>
            <a:lin ang="6000000" scaled="0"/>
          </a:gradFill>
        </p:grpSpPr>
        <p:sp>
          <p:nvSpPr>
            <p:cNvPr id="55" name="Oval 63"/>
            <p:cNvSpPr>
              <a:spLocks noChangeArrowheads="1"/>
            </p:cNvSpPr>
            <p:nvPr/>
          </p:nvSpPr>
          <p:spPr bwMode="auto">
            <a:xfrm>
              <a:off x="3895785" y="1892385"/>
              <a:ext cx="1266467" cy="1264159"/>
            </a:xfrm>
            <a:prstGeom prst="ellipse">
              <a:avLst/>
            </a:prstGeom>
            <a:grpFill/>
            <a:ln>
              <a:noFill/>
            </a:ln>
          </p:spPr>
          <p:txBody>
            <a:bodyPr anchor="t" anchorCtr="0" bIns="45720" compatLnSpc="1" lIns="91440" numCol="1" rIns="91440" tIns="45720" vert="horz" wrap="square"/>
            <a:lstStyle/>
            <a:p>
              <a:endParaRPr lang="en-US" sz="100">
                <a:solidFill>
                  <a:srgbClr val="87A3BF"/>
                </a:solidFill>
              </a:endParaRPr>
            </a:p>
          </p:txBody>
        </p:sp>
        <p:sp>
          <p:nvSpPr>
            <p:cNvPr id="56" name="KSO_Shape"/>
            <p:cNvSpPr/>
            <p:nvPr/>
          </p:nvSpPr>
          <p:spPr bwMode="auto">
            <a:xfrm>
              <a:off x="4248064" y="2111633"/>
              <a:ext cx="568832" cy="775681"/>
            </a:xfrm>
            <a:custGeom>
              <a:gdLst>
                <a:gd fmla="*/ 690912 w 1387475" name="T0"/>
                <a:gd fmla="*/ 1460893 h 1890713" name="T1"/>
                <a:gd fmla="*/ 273569 w 1387475" name="T2"/>
                <a:gd fmla="*/ 1342172 h 1890713" name="T3"/>
                <a:gd fmla="*/ 1125427 w 1387475" name="T4"/>
                <a:gd fmla="*/ 1107527 h 1890713" name="T5"/>
                <a:gd fmla="*/ 1132217 w 1387475" name="T6"/>
                <a:gd fmla="*/ 1123117 h 1890713" name="T7"/>
                <a:gd fmla="*/ 1000025 w 1387475" name="T8"/>
                <a:gd fmla="*/ 749763 h 1890713" name="T9"/>
                <a:gd fmla="*/ 1159374 w 1387475" name="T10"/>
                <a:gd fmla="*/ 788538 h 1890713" name="T11"/>
                <a:gd fmla="*/ 1296359 w 1387475" name="T12"/>
                <a:gd fmla="*/ 860090 h 1890713" name="T13"/>
                <a:gd fmla="*/ 1380227 w 1387475" name="T14"/>
                <a:gd fmla="*/ 938838 h 1890713" name="T15"/>
                <a:gd fmla="*/ 1395402 w 1387475" name="T16"/>
                <a:gd fmla="*/ 983609 h 1890713" name="T17"/>
                <a:gd fmla="*/ 1388613 w 1387475" name="T18"/>
                <a:gd fmla="*/ 1092736 h 1890713" name="T19"/>
                <a:gd fmla="*/ 1337095 w 1387475" name="T20"/>
                <a:gd fmla="*/ 1277414 h 1890713" name="T21"/>
                <a:gd fmla="*/ 1108654 w 1387475" name="T22"/>
                <a:gd fmla="*/ 1651167 h 1890713" name="T23"/>
                <a:gd fmla="*/ 234430 w 1387475" name="T24"/>
                <a:gd fmla="*/ 1588809 h 1890713" name="T25"/>
                <a:gd fmla="*/ 132192 w 1387475" name="T26"/>
                <a:gd fmla="*/ 1603999 h 1890713" name="T27"/>
                <a:gd fmla="*/ 75082 w 1387475" name="T28"/>
                <a:gd fmla="*/ 1526850 h 1890713" name="T29"/>
                <a:gd fmla="*/ 9585 w 1387475" name="T30"/>
                <a:gd fmla="*/ 1125115 h 1890713" name="T31"/>
                <a:gd fmla="*/ 1198 w 1387475" name="T32"/>
                <a:gd fmla="*/ 986407 h 1890713" name="T33"/>
                <a:gd fmla="*/ 15176 w 1387475" name="T34"/>
                <a:gd fmla="*/ 938039 h 1890713" name="T35"/>
                <a:gd fmla="*/ 60305 w 1387475" name="T36"/>
                <a:gd fmla="*/ 885673 h 1890713" name="T37"/>
                <a:gd fmla="*/ 179717 w 1387475" name="T38"/>
                <a:gd fmla="*/ 820917 h 1890713" name="T39"/>
                <a:gd fmla="*/ 333475 w 1387475" name="T40"/>
                <a:gd fmla="*/ 775746 h 1890713" name="T41"/>
                <a:gd fmla="*/ 492025 w 1387475" name="T42"/>
                <a:gd fmla="*/ 750962 h 1890713" name="T43"/>
                <a:gd fmla="*/ 748422 w 1387475" name="T44"/>
                <a:gd fmla="*/ 882076 h 1890713" name="T45"/>
                <a:gd fmla="*/ 930934 w 1387475" name="T46"/>
                <a:gd fmla="*/ 750163 h 1890713" name="T47"/>
                <a:gd fmla="*/ 763236 w 1387475" name="T48"/>
                <a:gd fmla="*/ 2000 h 1890713" name="T49"/>
                <a:gd fmla="*/ 882716 w 1387475" name="T50"/>
                <a:gd fmla="*/ 31207 h 1890713" name="T51"/>
                <a:gd fmla="*/ 976222 w 1387475" name="T52"/>
                <a:gd fmla="*/ 84818 h 1890713" name="T53"/>
                <a:gd fmla="*/ 983815 w 1387475" name="T54"/>
                <a:gd fmla="*/ 140830 h 1890713" name="T55"/>
                <a:gd fmla="*/ 937461 w 1387475" name="T56"/>
                <a:gd fmla="*/ 183639 h 1890713" name="T57"/>
                <a:gd fmla="*/ 861137 w 1387475" name="T58"/>
                <a:gd fmla="*/ 203243 h 1890713" name="T59"/>
                <a:gd fmla="*/ 748450 w 1387475" name="T60"/>
                <a:gd fmla="*/ 166435 h 1890713" name="T61"/>
                <a:gd fmla="*/ 909489 w 1387475" name="T62"/>
                <a:gd fmla="*/ 231649 h 1890713" name="T63"/>
                <a:gd fmla="*/ 958240 w 1387475" name="T64"/>
                <a:gd fmla="*/ 231649 h 1890713" name="T65"/>
                <a:gd fmla="*/ 981018 w 1387475" name="T66"/>
                <a:gd fmla="*/ 265256 h 1890713" name="T67"/>
                <a:gd fmla="*/ 989409 w 1387475" name="T68"/>
                <a:gd fmla="*/ 299663 h 1890713" name="T69"/>
                <a:gd fmla="*/ 1005793 w 1387475" name="T70"/>
                <a:gd fmla="*/ 334471 h 1890713" name="T71"/>
                <a:gd fmla="*/ 1011387 w 1387475" name="T72"/>
                <a:gd fmla="*/ 406487 h 1890713" name="T73"/>
                <a:gd fmla="*/ 1002596 w 1387475" name="T74"/>
                <a:gd fmla="*/ 470900 h 1890713" name="T75"/>
                <a:gd fmla="*/ 985413 w 1387475" name="T76"/>
                <a:gd fmla="*/ 493305 h 1890713" name="T77"/>
                <a:gd fmla="*/ 969029 w 1387475" name="T78"/>
                <a:gd fmla="*/ 462499 h 1890713" name="T79"/>
                <a:gd fmla="*/ 933466 w 1387475" name="T80"/>
                <a:gd fmla="*/ 585725 h 1890713" name="T81"/>
                <a:gd fmla="*/ 867131 w 1387475" name="T82"/>
                <a:gd fmla="*/ 678944 h 1890713" name="T83"/>
                <a:gd fmla="*/ 785613 w 1387475" name="T84"/>
                <a:gd fmla="*/ 737757 h 1890713" name="T85"/>
                <a:gd fmla="*/ 703695 w 1387475" name="T86"/>
                <a:gd fmla="*/ 758161 h 1890713" name="T87"/>
                <a:gd fmla="*/ 632567 w 1387475" name="T88"/>
                <a:gd fmla="*/ 736957 h 1890713" name="T89"/>
                <a:gd fmla="*/ 552247 w 1387475" name="T90"/>
                <a:gd fmla="*/ 676944 h 1890713" name="T91"/>
                <a:gd fmla="*/ 479121 w 1387475" name="T92"/>
                <a:gd fmla="*/ 586925 h 1890713" name="T93"/>
                <a:gd fmla="*/ 429170 w 1387475" name="T94"/>
                <a:gd fmla="*/ 473701 h 1890713" name="T95"/>
                <a:gd fmla="*/ 413186 w 1387475" name="T96"/>
                <a:gd fmla="*/ 497706 h 1890713" name="T97"/>
                <a:gd fmla="*/ 395604 w 1387475" name="T98"/>
                <a:gd fmla="*/ 469300 h 1890713" name="T99"/>
                <a:gd fmla="*/ 388411 w 1387475" name="T100"/>
                <a:gd fmla="*/ 400886 h 1890713" name="T101"/>
                <a:gd fmla="*/ 395604 w 1387475" name="T102"/>
                <a:gd fmla="*/ 332470 h 1890713" name="T103"/>
                <a:gd fmla="*/ 413186 w 1387475" name="T104"/>
                <a:gd fmla="*/ 304064 h 1890713" name="T105"/>
                <a:gd fmla="*/ 418780 w 1387475" name="T106"/>
                <a:gd fmla="*/ 231249 h 1890713" name="T107"/>
                <a:gd fmla="*/ 433966 w 1387475" name="T108"/>
                <a:gd fmla="*/ 153632 h 1890713" name="T109"/>
                <a:gd fmla="*/ 415983 w 1387475" name="T110"/>
                <a:gd fmla="*/ 121626 h 1890713" name="T111"/>
                <a:gd fmla="*/ 474725 w 1387475" name="T112"/>
                <a:gd fmla="*/ 72015 h 1890713" name="T113"/>
                <a:gd fmla="*/ 567432 w 1387475" name="T114"/>
                <a:gd fmla="*/ 28006 h 1890713" name="T115"/>
                <a:gd fmla="*/ 671328 w 1387475" name="T116"/>
                <a:gd fmla="*/ 3601 h 1890713"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890713" w="1387475">
                  <a:moveTo>
                    <a:pt x="1185185" y="1355117"/>
                  </a:moveTo>
                  <a:lnTo>
                    <a:pt x="1112995" y="1364242"/>
                  </a:lnTo>
                  <a:lnTo>
                    <a:pt x="719520" y="1412247"/>
                  </a:lnTo>
                  <a:lnTo>
                    <a:pt x="699687" y="1419785"/>
                  </a:lnTo>
                  <a:lnTo>
                    <a:pt x="661609" y="1434464"/>
                  </a:lnTo>
                  <a:lnTo>
                    <a:pt x="591006" y="1461839"/>
                  </a:lnTo>
                  <a:lnTo>
                    <a:pt x="656849" y="1453905"/>
                  </a:lnTo>
                  <a:lnTo>
                    <a:pt x="686201" y="1449937"/>
                  </a:lnTo>
                  <a:lnTo>
                    <a:pt x="1212950" y="1385269"/>
                  </a:lnTo>
                  <a:lnTo>
                    <a:pt x="1207397" y="1379318"/>
                  </a:lnTo>
                  <a:lnTo>
                    <a:pt x="1185185" y="1355117"/>
                  </a:lnTo>
                  <a:close/>
                  <a:moveTo>
                    <a:pt x="882939" y="1288862"/>
                  </a:moveTo>
                  <a:lnTo>
                    <a:pt x="692944" y="1297987"/>
                  </a:lnTo>
                  <a:lnTo>
                    <a:pt x="638207" y="1300764"/>
                  </a:lnTo>
                  <a:lnTo>
                    <a:pt x="608855" y="1302351"/>
                  </a:lnTo>
                  <a:lnTo>
                    <a:pt x="271704" y="1332106"/>
                  </a:lnTo>
                  <a:lnTo>
                    <a:pt x="253855" y="1342421"/>
                  </a:lnTo>
                  <a:lnTo>
                    <a:pt x="152313" y="1399948"/>
                  </a:lnTo>
                  <a:lnTo>
                    <a:pt x="688581" y="1318617"/>
                  </a:lnTo>
                  <a:lnTo>
                    <a:pt x="749665" y="1309492"/>
                  </a:lnTo>
                  <a:lnTo>
                    <a:pt x="761564" y="1307112"/>
                  </a:lnTo>
                  <a:lnTo>
                    <a:pt x="882939" y="1288862"/>
                  </a:lnTo>
                  <a:close/>
                  <a:moveTo>
                    <a:pt x="1118944" y="1098824"/>
                  </a:moveTo>
                  <a:lnTo>
                    <a:pt x="1117754" y="1099221"/>
                  </a:lnTo>
                  <a:lnTo>
                    <a:pt x="1116168" y="1100808"/>
                  </a:lnTo>
                  <a:lnTo>
                    <a:pt x="1115374" y="1102395"/>
                  </a:lnTo>
                  <a:lnTo>
                    <a:pt x="1114978" y="1103585"/>
                  </a:lnTo>
                  <a:lnTo>
                    <a:pt x="1115771" y="1105569"/>
                  </a:lnTo>
                  <a:lnTo>
                    <a:pt x="1116564" y="1107156"/>
                  </a:lnTo>
                  <a:lnTo>
                    <a:pt x="1118151" y="1109139"/>
                  </a:lnTo>
                  <a:lnTo>
                    <a:pt x="1119737" y="1110726"/>
                  </a:lnTo>
                  <a:lnTo>
                    <a:pt x="1124497" y="1114694"/>
                  </a:lnTo>
                  <a:lnTo>
                    <a:pt x="1123307" y="1106362"/>
                  </a:lnTo>
                  <a:lnTo>
                    <a:pt x="1122514" y="1102791"/>
                  </a:lnTo>
                  <a:lnTo>
                    <a:pt x="1121721" y="1100808"/>
                  </a:lnTo>
                  <a:lnTo>
                    <a:pt x="1120134" y="1099221"/>
                  </a:lnTo>
                  <a:lnTo>
                    <a:pt x="1118944" y="1098824"/>
                  </a:lnTo>
                  <a:close/>
                  <a:moveTo>
                    <a:pt x="953542" y="742950"/>
                  </a:moveTo>
                  <a:lnTo>
                    <a:pt x="973374" y="743347"/>
                  </a:lnTo>
                  <a:lnTo>
                    <a:pt x="993207" y="744140"/>
                  </a:lnTo>
                  <a:lnTo>
                    <a:pt x="1013436" y="746124"/>
                  </a:lnTo>
                  <a:lnTo>
                    <a:pt x="1033268" y="749298"/>
                  </a:lnTo>
                  <a:lnTo>
                    <a:pt x="1053497" y="752868"/>
                  </a:lnTo>
                  <a:lnTo>
                    <a:pt x="1072933" y="757629"/>
                  </a:lnTo>
                  <a:lnTo>
                    <a:pt x="1093162" y="762787"/>
                  </a:lnTo>
                  <a:lnTo>
                    <a:pt x="1112598" y="768738"/>
                  </a:lnTo>
                  <a:lnTo>
                    <a:pt x="1132430" y="775483"/>
                  </a:lnTo>
                  <a:lnTo>
                    <a:pt x="1151469" y="782624"/>
                  </a:lnTo>
                  <a:lnTo>
                    <a:pt x="1170509" y="790162"/>
                  </a:lnTo>
                  <a:lnTo>
                    <a:pt x="1188754" y="798097"/>
                  </a:lnTo>
                  <a:lnTo>
                    <a:pt x="1206603" y="806428"/>
                  </a:lnTo>
                  <a:lnTo>
                    <a:pt x="1224056" y="815553"/>
                  </a:lnTo>
                  <a:lnTo>
                    <a:pt x="1240715" y="824678"/>
                  </a:lnTo>
                  <a:lnTo>
                    <a:pt x="1257374" y="833803"/>
                  </a:lnTo>
                  <a:lnTo>
                    <a:pt x="1272844" y="843722"/>
                  </a:lnTo>
                  <a:lnTo>
                    <a:pt x="1287520" y="853640"/>
                  </a:lnTo>
                  <a:lnTo>
                    <a:pt x="1301402" y="863558"/>
                  </a:lnTo>
                  <a:lnTo>
                    <a:pt x="1314492" y="873477"/>
                  </a:lnTo>
                  <a:lnTo>
                    <a:pt x="1326391" y="883395"/>
                  </a:lnTo>
                  <a:lnTo>
                    <a:pt x="1337894" y="893314"/>
                  </a:lnTo>
                  <a:lnTo>
                    <a:pt x="1347810" y="903232"/>
                  </a:lnTo>
                  <a:lnTo>
                    <a:pt x="1356537" y="912754"/>
                  </a:lnTo>
                  <a:lnTo>
                    <a:pt x="1364866" y="922672"/>
                  </a:lnTo>
                  <a:lnTo>
                    <a:pt x="1370816" y="931797"/>
                  </a:lnTo>
                  <a:lnTo>
                    <a:pt x="1376369" y="940526"/>
                  </a:lnTo>
                  <a:lnTo>
                    <a:pt x="1378749" y="944890"/>
                  </a:lnTo>
                  <a:lnTo>
                    <a:pt x="1380732" y="948857"/>
                  </a:lnTo>
                  <a:lnTo>
                    <a:pt x="1381922" y="953221"/>
                  </a:lnTo>
                  <a:lnTo>
                    <a:pt x="1383112" y="957585"/>
                  </a:lnTo>
                  <a:lnTo>
                    <a:pt x="1383905" y="961156"/>
                  </a:lnTo>
                  <a:lnTo>
                    <a:pt x="1384302" y="965123"/>
                  </a:lnTo>
                  <a:lnTo>
                    <a:pt x="1385888" y="976232"/>
                  </a:lnTo>
                  <a:lnTo>
                    <a:pt x="1387078" y="988134"/>
                  </a:lnTo>
                  <a:lnTo>
                    <a:pt x="1387475" y="1000830"/>
                  </a:lnTo>
                  <a:lnTo>
                    <a:pt x="1387475" y="1013922"/>
                  </a:lnTo>
                  <a:lnTo>
                    <a:pt x="1386682" y="1027014"/>
                  </a:lnTo>
                  <a:lnTo>
                    <a:pt x="1385492" y="1040900"/>
                  </a:lnTo>
                  <a:lnTo>
                    <a:pt x="1383509" y="1055183"/>
                  </a:lnTo>
                  <a:lnTo>
                    <a:pt x="1381525" y="1069465"/>
                  </a:lnTo>
                  <a:lnTo>
                    <a:pt x="1379145" y="1084541"/>
                  </a:lnTo>
                  <a:lnTo>
                    <a:pt x="1375972" y="1100014"/>
                  </a:lnTo>
                  <a:lnTo>
                    <a:pt x="1372799" y="1115487"/>
                  </a:lnTo>
                  <a:lnTo>
                    <a:pt x="1369229" y="1131357"/>
                  </a:lnTo>
                  <a:lnTo>
                    <a:pt x="1365263" y="1148020"/>
                  </a:lnTo>
                  <a:lnTo>
                    <a:pt x="1360503" y="1164286"/>
                  </a:lnTo>
                  <a:lnTo>
                    <a:pt x="1350983" y="1198009"/>
                  </a:lnTo>
                  <a:lnTo>
                    <a:pt x="1339877" y="1232525"/>
                  </a:lnTo>
                  <a:lnTo>
                    <a:pt x="1327978" y="1267834"/>
                  </a:lnTo>
                  <a:lnTo>
                    <a:pt x="1315285" y="1303541"/>
                  </a:lnTo>
                  <a:lnTo>
                    <a:pt x="1302196" y="1339247"/>
                  </a:lnTo>
                  <a:lnTo>
                    <a:pt x="1288710" y="1374954"/>
                  </a:lnTo>
                  <a:lnTo>
                    <a:pt x="1274827" y="1411057"/>
                  </a:lnTo>
                  <a:lnTo>
                    <a:pt x="1246665" y="1482073"/>
                  </a:lnTo>
                  <a:lnTo>
                    <a:pt x="1212950" y="1581654"/>
                  </a:lnTo>
                  <a:lnTo>
                    <a:pt x="1106251" y="1559437"/>
                  </a:lnTo>
                  <a:lnTo>
                    <a:pt x="1101095" y="1638784"/>
                  </a:lnTo>
                  <a:lnTo>
                    <a:pt x="1092369" y="1729241"/>
                  </a:lnTo>
                  <a:lnTo>
                    <a:pt x="1085229" y="1803431"/>
                  </a:lnTo>
                  <a:lnTo>
                    <a:pt x="1076503" y="1890713"/>
                  </a:lnTo>
                  <a:lnTo>
                    <a:pt x="285190" y="1890713"/>
                  </a:lnTo>
                  <a:lnTo>
                    <a:pt x="274084" y="1780023"/>
                  </a:lnTo>
                  <a:lnTo>
                    <a:pt x="265358" y="1685203"/>
                  </a:lnTo>
                  <a:lnTo>
                    <a:pt x="255441" y="1570546"/>
                  </a:lnTo>
                  <a:lnTo>
                    <a:pt x="232832" y="1576893"/>
                  </a:lnTo>
                  <a:lnTo>
                    <a:pt x="209827" y="1582448"/>
                  </a:lnTo>
                  <a:lnTo>
                    <a:pt x="197927" y="1584828"/>
                  </a:lnTo>
                  <a:lnTo>
                    <a:pt x="186821" y="1587605"/>
                  </a:lnTo>
                  <a:lnTo>
                    <a:pt x="174922" y="1589192"/>
                  </a:lnTo>
                  <a:lnTo>
                    <a:pt x="163816" y="1590779"/>
                  </a:lnTo>
                  <a:lnTo>
                    <a:pt x="152313" y="1591573"/>
                  </a:lnTo>
                  <a:lnTo>
                    <a:pt x="142000" y="1591969"/>
                  </a:lnTo>
                  <a:lnTo>
                    <a:pt x="131291" y="1591969"/>
                  </a:lnTo>
                  <a:lnTo>
                    <a:pt x="121374" y="1591573"/>
                  </a:lnTo>
                  <a:lnTo>
                    <a:pt x="112251" y="1590382"/>
                  </a:lnTo>
                  <a:lnTo>
                    <a:pt x="103129" y="1588399"/>
                  </a:lnTo>
                  <a:lnTo>
                    <a:pt x="99162" y="1587209"/>
                  </a:lnTo>
                  <a:lnTo>
                    <a:pt x="95196" y="1585225"/>
                  </a:lnTo>
                  <a:lnTo>
                    <a:pt x="91229" y="1583638"/>
                  </a:lnTo>
                  <a:lnTo>
                    <a:pt x="87659" y="1581654"/>
                  </a:lnTo>
                  <a:lnTo>
                    <a:pt x="74570" y="1515399"/>
                  </a:lnTo>
                  <a:lnTo>
                    <a:pt x="59497" y="1433274"/>
                  </a:lnTo>
                  <a:lnTo>
                    <a:pt x="51564" y="1388046"/>
                  </a:lnTo>
                  <a:lnTo>
                    <a:pt x="43235" y="1341628"/>
                  </a:lnTo>
                  <a:lnTo>
                    <a:pt x="35698" y="1295209"/>
                  </a:lnTo>
                  <a:lnTo>
                    <a:pt x="28162" y="1247998"/>
                  </a:lnTo>
                  <a:lnTo>
                    <a:pt x="21022" y="1202373"/>
                  </a:lnTo>
                  <a:lnTo>
                    <a:pt x="14676" y="1157938"/>
                  </a:lnTo>
                  <a:lnTo>
                    <a:pt x="9520" y="1116677"/>
                  </a:lnTo>
                  <a:lnTo>
                    <a:pt x="5156" y="1078987"/>
                  </a:lnTo>
                  <a:lnTo>
                    <a:pt x="1983" y="1045264"/>
                  </a:lnTo>
                  <a:lnTo>
                    <a:pt x="793" y="1030188"/>
                  </a:lnTo>
                  <a:lnTo>
                    <a:pt x="0" y="1016699"/>
                  </a:lnTo>
                  <a:lnTo>
                    <a:pt x="0" y="1004797"/>
                  </a:lnTo>
                  <a:lnTo>
                    <a:pt x="0" y="994482"/>
                  </a:lnTo>
                  <a:lnTo>
                    <a:pt x="397" y="985754"/>
                  </a:lnTo>
                  <a:lnTo>
                    <a:pt x="1190" y="979009"/>
                  </a:lnTo>
                  <a:lnTo>
                    <a:pt x="1587" y="972661"/>
                  </a:lnTo>
                  <a:lnTo>
                    <a:pt x="2380" y="966314"/>
                  </a:lnTo>
                  <a:lnTo>
                    <a:pt x="3966" y="959966"/>
                  </a:lnTo>
                  <a:lnTo>
                    <a:pt x="5553" y="954015"/>
                  </a:lnTo>
                  <a:lnTo>
                    <a:pt x="7536" y="948064"/>
                  </a:lnTo>
                  <a:lnTo>
                    <a:pt x="9520" y="942113"/>
                  </a:lnTo>
                  <a:lnTo>
                    <a:pt x="12296" y="936558"/>
                  </a:lnTo>
                  <a:lnTo>
                    <a:pt x="15073" y="931004"/>
                  </a:lnTo>
                  <a:lnTo>
                    <a:pt x="18246" y="925053"/>
                  </a:lnTo>
                  <a:lnTo>
                    <a:pt x="21816" y="919498"/>
                  </a:lnTo>
                  <a:lnTo>
                    <a:pt x="25782" y="914341"/>
                  </a:lnTo>
                  <a:lnTo>
                    <a:pt x="29352" y="909183"/>
                  </a:lnTo>
                  <a:lnTo>
                    <a:pt x="34112" y="904026"/>
                  </a:lnTo>
                  <a:lnTo>
                    <a:pt x="38872" y="898471"/>
                  </a:lnTo>
                  <a:lnTo>
                    <a:pt x="48391" y="888950"/>
                  </a:lnTo>
                  <a:lnTo>
                    <a:pt x="59894" y="879031"/>
                  </a:lnTo>
                  <a:lnTo>
                    <a:pt x="71793" y="869906"/>
                  </a:lnTo>
                  <a:lnTo>
                    <a:pt x="84486" y="860781"/>
                  </a:lnTo>
                  <a:lnTo>
                    <a:pt x="98765" y="852450"/>
                  </a:lnTo>
                  <a:lnTo>
                    <a:pt x="113441" y="844118"/>
                  </a:lnTo>
                  <a:lnTo>
                    <a:pt x="128514" y="836183"/>
                  </a:lnTo>
                  <a:lnTo>
                    <a:pt x="144380" y="828645"/>
                  </a:lnTo>
                  <a:lnTo>
                    <a:pt x="161436" y="821504"/>
                  </a:lnTo>
                  <a:lnTo>
                    <a:pt x="178492" y="814760"/>
                  </a:lnTo>
                  <a:lnTo>
                    <a:pt x="196341" y="808015"/>
                  </a:lnTo>
                  <a:lnTo>
                    <a:pt x="214587" y="801667"/>
                  </a:lnTo>
                  <a:lnTo>
                    <a:pt x="233229" y="795716"/>
                  </a:lnTo>
                  <a:lnTo>
                    <a:pt x="252268" y="790162"/>
                  </a:lnTo>
                  <a:lnTo>
                    <a:pt x="271704" y="784608"/>
                  </a:lnTo>
                  <a:lnTo>
                    <a:pt x="291140" y="779450"/>
                  </a:lnTo>
                  <a:lnTo>
                    <a:pt x="310972" y="774689"/>
                  </a:lnTo>
                  <a:lnTo>
                    <a:pt x="331201" y="769928"/>
                  </a:lnTo>
                  <a:lnTo>
                    <a:pt x="351034" y="765564"/>
                  </a:lnTo>
                  <a:lnTo>
                    <a:pt x="371263" y="761994"/>
                  </a:lnTo>
                  <a:lnTo>
                    <a:pt x="391492" y="758026"/>
                  </a:lnTo>
                  <a:lnTo>
                    <a:pt x="431156" y="751282"/>
                  </a:lnTo>
                  <a:lnTo>
                    <a:pt x="470028" y="745727"/>
                  </a:lnTo>
                  <a:lnTo>
                    <a:pt x="474788" y="745330"/>
                  </a:lnTo>
                  <a:lnTo>
                    <a:pt x="479548" y="744934"/>
                  </a:lnTo>
                  <a:lnTo>
                    <a:pt x="488670" y="745330"/>
                  </a:lnTo>
                  <a:lnTo>
                    <a:pt x="616391" y="1197215"/>
                  </a:lnTo>
                  <a:lnTo>
                    <a:pt x="618771" y="1179759"/>
                  </a:lnTo>
                  <a:lnTo>
                    <a:pt x="663196" y="869509"/>
                  </a:lnTo>
                  <a:lnTo>
                    <a:pt x="650503" y="838961"/>
                  </a:lnTo>
                  <a:lnTo>
                    <a:pt x="675095" y="798493"/>
                  </a:lnTo>
                  <a:lnTo>
                    <a:pt x="731022" y="798097"/>
                  </a:lnTo>
                  <a:lnTo>
                    <a:pt x="754028" y="838961"/>
                  </a:lnTo>
                  <a:lnTo>
                    <a:pt x="743319" y="875461"/>
                  </a:lnTo>
                  <a:lnTo>
                    <a:pt x="782983" y="1202373"/>
                  </a:lnTo>
                  <a:lnTo>
                    <a:pt x="887302" y="760407"/>
                  </a:lnTo>
                  <a:lnTo>
                    <a:pt x="899201" y="754852"/>
                  </a:lnTo>
                  <a:lnTo>
                    <a:pt x="907927" y="750488"/>
                  </a:lnTo>
                  <a:lnTo>
                    <a:pt x="913481" y="747314"/>
                  </a:lnTo>
                  <a:lnTo>
                    <a:pt x="914671" y="746124"/>
                  </a:lnTo>
                  <a:lnTo>
                    <a:pt x="914671" y="745727"/>
                  </a:lnTo>
                  <a:lnTo>
                    <a:pt x="924587" y="744537"/>
                  </a:lnTo>
                  <a:lnTo>
                    <a:pt x="934106" y="743744"/>
                  </a:lnTo>
                  <a:lnTo>
                    <a:pt x="943626" y="743347"/>
                  </a:lnTo>
                  <a:lnTo>
                    <a:pt x="953542" y="742950"/>
                  </a:lnTo>
                  <a:close/>
                  <a:moveTo>
                    <a:pt x="713979" y="0"/>
                  </a:moveTo>
                  <a:lnTo>
                    <a:pt x="725091" y="0"/>
                  </a:lnTo>
                  <a:lnTo>
                    <a:pt x="736601" y="397"/>
                  </a:lnTo>
                  <a:lnTo>
                    <a:pt x="746919" y="794"/>
                  </a:lnTo>
                  <a:lnTo>
                    <a:pt x="758032" y="1985"/>
                  </a:lnTo>
                  <a:lnTo>
                    <a:pt x="768351" y="3177"/>
                  </a:lnTo>
                  <a:lnTo>
                    <a:pt x="778669" y="4368"/>
                  </a:lnTo>
                  <a:lnTo>
                    <a:pt x="788591" y="5956"/>
                  </a:lnTo>
                  <a:lnTo>
                    <a:pt x="808038" y="9530"/>
                  </a:lnTo>
                  <a:lnTo>
                    <a:pt x="826691" y="13898"/>
                  </a:lnTo>
                  <a:lnTo>
                    <a:pt x="844551" y="19060"/>
                  </a:lnTo>
                  <a:lnTo>
                    <a:pt x="860822" y="25016"/>
                  </a:lnTo>
                  <a:lnTo>
                    <a:pt x="876697" y="30973"/>
                  </a:lnTo>
                  <a:lnTo>
                    <a:pt x="891779" y="37723"/>
                  </a:lnTo>
                  <a:lnTo>
                    <a:pt x="906066" y="44076"/>
                  </a:lnTo>
                  <a:lnTo>
                    <a:pt x="919163" y="51224"/>
                  </a:lnTo>
                  <a:lnTo>
                    <a:pt x="930672" y="57974"/>
                  </a:lnTo>
                  <a:lnTo>
                    <a:pt x="942182" y="64725"/>
                  </a:lnTo>
                  <a:lnTo>
                    <a:pt x="952501" y="71475"/>
                  </a:lnTo>
                  <a:lnTo>
                    <a:pt x="961232" y="77829"/>
                  </a:lnTo>
                  <a:lnTo>
                    <a:pt x="969566" y="84182"/>
                  </a:lnTo>
                  <a:lnTo>
                    <a:pt x="976313" y="89344"/>
                  </a:lnTo>
                  <a:lnTo>
                    <a:pt x="987822" y="98874"/>
                  </a:lnTo>
                  <a:lnTo>
                    <a:pt x="994172" y="105227"/>
                  </a:lnTo>
                  <a:lnTo>
                    <a:pt x="996554" y="107213"/>
                  </a:lnTo>
                  <a:lnTo>
                    <a:pt x="993775" y="113566"/>
                  </a:lnTo>
                  <a:lnTo>
                    <a:pt x="989410" y="120317"/>
                  </a:lnTo>
                  <a:lnTo>
                    <a:pt x="984251" y="129450"/>
                  </a:lnTo>
                  <a:lnTo>
                    <a:pt x="977107" y="139774"/>
                  </a:lnTo>
                  <a:lnTo>
                    <a:pt x="973138" y="144936"/>
                  </a:lnTo>
                  <a:lnTo>
                    <a:pt x="968375" y="150495"/>
                  </a:lnTo>
                  <a:lnTo>
                    <a:pt x="963216" y="156054"/>
                  </a:lnTo>
                  <a:lnTo>
                    <a:pt x="957660" y="161613"/>
                  </a:lnTo>
                  <a:lnTo>
                    <a:pt x="951707" y="167173"/>
                  </a:lnTo>
                  <a:lnTo>
                    <a:pt x="945754" y="172732"/>
                  </a:lnTo>
                  <a:lnTo>
                    <a:pt x="938610" y="177497"/>
                  </a:lnTo>
                  <a:lnTo>
                    <a:pt x="931069" y="182262"/>
                  </a:lnTo>
                  <a:lnTo>
                    <a:pt x="923529" y="186630"/>
                  </a:lnTo>
                  <a:lnTo>
                    <a:pt x="915194" y="190601"/>
                  </a:lnTo>
                  <a:lnTo>
                    <a:pt x="906463" y="194174"/>
                  </a:lnTo>
                  <a:lnTo>
                    <a:pt x="896938" y="196954"/>
                  </a:lnTo>
                  <a:lnTo>
                    <a:pt x="887413" y="199733"/>
                  </a:lnTo>
                  <a:lnTo>
                    <a:pt x="877094" y="200925"/>
                  </a:lnTo>
                  <a:lnTo>
                    <a:pt x="866775" y="201719"/>
                  </a:lnTo>
                  <a:lnTo>
                    <a:pt x="855266" y="201719"/>
                  </a:lnTo>
                  <a:lnTo>
                    <a:pt x="843360" y="200925"/>
                  </a:lnTo>
                  <a:lnTo>
                    <a:pt x="831454" y="198939"/>
                  </a:lnTo>
                  <a:lnTo>
                    <a:pt x="818357" y="195763"/>
                  </a:lnTo>
                  <a:lnTo>
                    <a:pt x="805260" y="191792"/>
                  </a:lnTo>
                  <a:lnTo>
                    <a:pt x="791369" y="186233"/>
                  </a:lnTo>
                  <a:lnTo>
                    <a:pt x="777082" y="179879"/>
                  </a:lnTo>
                  <a:lnTo>
                    <a:pt x="760016" y="171938"/>
                  </a:lnTo>
                  <a:lnTo>
                    <a:pt x="743347" y="165187"/>
                  </a:lnTo>
                  <a:lnTo>
                    <a:pt x="778272" y="181468"/>
                  </a:lnTo>
                  <a:lnTo>
                    <a:pt x="812007" y="196954"/>
                  </a:lnTo>
                  <a:lnTo>
                    <a:pt x="828279" y="204101"/>
                  </a:lnTo>
                  <a:lnTo>
                    <a:pt x="844551" y="210852"/>
                  </a:lnTo>
                  <a:lnTo>
                    <a:pt x="860029" y="217205"/>
                  </a:lnTo>
                  <a:lnTo>
                    <a:pt x="875110" y="222367"/>
                  </a:lnTo>
                  <a:lnTo>
                    <a:pt x="889397" y="226735"/>
                  </a:lnTo>
                  <a:lnTo>
                    <a:pt x="903288" y="229912"/>
                  </a:lnTo>
                  <a:lnTo>
                    <a:pt x="910035" y="231103"/>
                  </a:lnTo>
                  <a:lnTo>
                    <a:pt x="916385" y="232294"/>
                  </a:lnTo>
                  <a:lnTo>
                    <a:pt x="922735" y="232691"/>
                  </a:lnTo>
                  <a:lnTo>
                    <a:pt x="929085" y="233089"/>
                  </a:lnTo>
                  <a:lnTo>
                    <a:pt x="935038" y="233089"/>
                  </a:lnTo>
                  <a:lnTo>
                    <a:pt x="940991" y="232294"/>
                  </a:lnTo>
                  <a:lnTo>
                    <a:pt x="946547" y="231103"/>
                  </a:lnTo>
                  <a:lnTo>
                    <a:pt x="951707" y="229912"/>
                  </a:lnTo>
                  <a:lnTo>
                    <a:pt x="956866" y="228324"/>
                  </a:lnTo>
                  <a:lnTo>
                    <a:pt x="961629" y="226338"/>
                  </a:lnTo>
                  <a:lnTo>
                    <a:pt x="966788" y="223161"/>
                  </a:lnTo>
                  <a:lnTo>
                    <a:pt x="970757" y="220382"/>
                  </a:lnTo>
                  <a:lnTo>
                    <a:pt x="972741" y="231500"/>
                  </a:lnTo>
                  <a:lnTo>
                    <a:pt x="973535" y="242619"/>
                  </a:lnTo>
                  <a:lnTo>
                    <a:pt x="973932" y="253340"/>
                  </a:lnTo>
                  <a:lnTo>
                    <a:pt x="974329" y="263267"/>
                  </a:lnTo>
                  <a:lnTo>
                    <a:pt x="974329" y="273591"/>
                  </a:lnTo>
                  <a:lnTo>
                    <a:pt x="973932" y="283121"/>
                  </a:lnTo>
                  <a:lnTo>
                    <a:pt x="973138" y="302181"/>
                  </a:lnTo>
                  <a:lnTo>
                    <a:pt x="974725" y="300196"/>
                  </a:lnTo>
                  <a:lnTo>
                    <a:pt x="976710" y="298210"/>
                  </a:lnTo>
                  <a:lnTo>
                    <a:pt x="978297" y="297416"/>
                  </a:lnTo>
                  <a:lnTo>
                    <a:pt x="980282" y="297019"/>
                  </a:lnTo>
                  <a:lnTo>
                    <a:pt x="982663" y="297416"/>
                  </a:lnTo>
                  <a:lnTo>
                    <a:pt x="985044" y="299005"/>
                  </a:lnTo>
                  <a:lnTo>
                    <a:pt x="987822" y="301784"/>
                  </a:lnTo>
                  <a:lnTo>
                    <a:pt x="989807" y="304564"/>
                  </a:lnTo>
                  <a:lnTo>
                    <a:pt x="991791" y="308932"/>
                  </a:lnTo>
                  <a:lnTo>
                    <a:pt x="994172" y="313697"/>
                  </a:lnTo>
                  <a:lnTo>
                    <a:pt x="995760" y="318859"/>
                  </a:lnTo>
                  <a:lnTo>
                    <a:pt x="997744" y="325212"/>
                  </a:lnTo>
                  <a:lnTo>
                    <a:pt x="998935" y="331963"/>
                  </a:lnTo>
                  <a:lnTo>
                    <a:pt x="1000919" y="339507"/>
                  </a:lnTo>
                  <a:lnTo>
                    <a:pt x="1002110" y="347846"/>
                  </a:lnTo>
                  <a:lnTo>
                    <a:pt x="1002904" y="356185"/>
                  </a:lnTo>
                  <a:lnTo>
                    <a:pt x="1003697" y="364523"/>
                  </a:lnTo>
                  <a:lnTo>
                    <a:pt x="1004094" y="373656"/>
                  </a:lnTo>
                  <a:lnTo>
                    <a:pt x="1004491" y="383584"/>
                  </a:lnTo>
                  <a:lnTo>
                    <a:pt x="1004888" y="393114"/>
                  </a:lnTo>
                  <a:lnTo>
                    <a:pt x="1004491" y="403438"/>
                  </a:lnTo>
                  <a:lnTo>
                    <a:pt x="1004094" y="412571"/>
                  </a:lnTo>
                  <a:lnTo>
                    <a:pt x="1003697" y="422101"/>
                  </a:lnTo>
                  <a:lnTo>
                    <a:pt x="1002904" y="430837"/>
                  </a:lnTo>
                  <a:lnTo>
                    <a:pt x="1002110" y="439175"/>
                  </a:lnTo>
                  <a:lnTo>
                    <a:pt x="1000919" y="447117"/>
                  </a:lnTo>
                  <a:lnTo>
                    <a:pt x="998935" y="454265"/>
                  </a:lnTo>
                  <a:lnTo>
                    <a:pt x="997744" y="461015"/>
                  </a:lnTo>
                  <a:lnTo>
                    <a:pt x="995760" y="467368"/>
                  </a:lnTo>
                  <a:lnTo>
                    <a:pt x="994172" y="472928"/>
                  </a:lnTo>
                  <a:lnTo>
                    <a:pt x="991791" y="478090"/>
                  </a:lnTo>
                  <a:lnTo>
                    <a:pt x="989807" y="481663"/>
                  </a:lnTo>
                  <a:lnTo>
                    <a:pt x="987822" y="485237"/>
                  </a:lnTo>
                  <a:lnTo>
                    <a:pt x="985044" y="487620"/>
                  </a:lnTo>
                  <a:lnTo>
                    <a:pt x="982663" y="488811"/>
                  </a:lnTo>
                  <a:lnTo>
                    <a:pt x="980282" y="489605"/>
                  </a:lnTo>
                  <a:lnTo>
                    <a:pt x="978694" y="489605"/>
                  </a:lnTo>
                  <a:lnTo>
                    <a:pt x="977504" y="488811"/>
                  </a:lnTo>
                  <a:lnTo>
                    <a:pt x="975122" y="487223"/>
                  </a:lnTo>
                  <a:lnTo>
                    <a:pt x="972741" y="484840"/>
                  </a:lnTo>
                  <a:lnTo>
                    <a:pt x="970360" y="481266"/>
                  </a:lnTo>
                  <a:lnTo>
                    <a:pt x="968375" y="476898"/>
                  </a:lnTo>
                  <a:lnTo>
                    <a:pt x="966391" y="471736"/>
                  </a:lnTo>
                  <a:lnTo>
                    <a:pt x="964010" y="465780"/>
                  </a:lnTo>
                  <a:lnTo>
                    <a:pt x="962422" y="459030"/>
                  </a:lnTo>
                  <a:lnTo>
                    <a:pt x="960438" y="476104"/>
                  </a:lnTo>
                  <a:lnTo>
                    <a:pt x="957263" y="491988"/>
                  </a:lnTo>
                  <a:lnTo>
                    <a:pt x="953691" y="507871"/>
                  </a:lnTo>
                  <a:lnTo>
                    <a:pt x="949325" y="523754"/>
                  </a:lnTo>
                  <a:lnTo>
                    <a:pt x="944563" y="538844"/>
                  </a:lnTo>
                  <a:lnTo>
                    <a:pt x="939404" y="553536"/>
                  </a:lnTo>
                  <a:lnTo>
                    <a:pt x="933451" y="567434"/>
                  </a:lnTo>
                  <a:lnTo>
                    <a:pt x="927101" y="581332"/>
                  </a:lnTo>
                  <a:lnTo>
                    <a:pt x="920354" y="594435"/>
                  </a:lnTo>
                  <a:lnTo>
                    <a:pt x="912813" y="607539"/>
                  </a:lnTo>
                  <a:lnTo>
                    <a:pt x="905272" y="619849"/>
                  </a:lnTo>
                  <a:lnTo>
                    <a:pt x="896938" y="631364"/>
                  </a:lnTo>
                  <a:lnTo>
                    <a:pt x="888604" y="642880"/>
                  </a:lnTo>
                  <a:lnTo>
                    <a:pt x="879872" y="653601"/>
                  </a:lnTo>
                  <a:lnTo>
                    <a:pt x="870347" y="663925"/>
                  </a:lnTo>
                  <a:lnTo>
                    <a:pt x="861219" y="673852"/>
                  </a:lnTo>
                  <a:lnTo>
                    <a:pt x="851694" y="682985"/>
                  </a:lnTo>
                  <a:lnTo>
                    <a:pt x="841772" y="691721"/>
                  </a:lnTo>
                  <a:lnTo>
                    <a:pt x="831851" y="700060"/>
                  </a:lnTo>
                  <a:lnTo>
                    <a:pt x="821532" y="707604"/>
                  </a:lnTo>
                  <a:lnTo>
                    <a:pt x="811610" y="714752"/>
                  </a:lnTo>
                  <a:lnTo>
                    <a:pt x="801291" y="721105"/>
                  </a:lnTo>
                  <a:lnTo>
                    <a:pt x="790972" y="727062"/>
                  </a:lnTo>
                  <a:lnTo>
                    <a:pt x="780257" y="732224"/>
                  </a:lnTo>
                  <a:lnTo>
                    <a:pt x="769938" y="736989"/>
                  </a:lnTo>
                  <a:lnTo>
                    <a:pt x="759619" y="741357"/>
                  </a:lnTo>
                  <a:lnTo>
                    <a:pt x="749301" y="744533"/>
                  </a:lnTo>
                  <a:lnTo>
                    <a:pt x="738585" y="747710"/>
                  </a:lnTo>
                  <a:lnTo>
                    <a:pt x="728663" y="750093"/>
                  </a:lnTo>
                  <a:lnTo>
                    <a:pt x="718344" y="751284"/>
                  </a:lnTo>
                  <a:lnTo>
                    <a:pt x="708819" y="752475"/>
                  </a:lnTo>
                  <a:lnTo>
                    <a:pt x="698897" y="752475"/>
                  </a:lnTo>
                  <a:lnTo>
                    <a:pt x="690960" y="752475"/>
                  </a:lnTo>
                  <a:lnTo>
                    <a:pt x="683022" y="751284"/>
                  </a:lnTo>
                  <a:lnTo>
                    <a:pt x="674688" y="749695"/>
                  </a:lnTo>
                  <a:lnTo>
                    <a:pt x="665560" y="747313"/>
                  </a:lnTo>
                  <a:lnTo>
                    <a:pt x="656432" y="744136"/>
                  </a:lnTo>
                  <a:lnTo>
                    <a:pt x="646907" y="740960"/>
                  </a:lnTo>
                  <a:lnTo>
                    <a:pt x="637779" y="736195"/>
                  </a:lnTo>
                  <a:lnTo>
                    <a:pt x="628254" y="731430"/>
                  </a:lnTo>
                  <a:lnTo>
                    <a:pt x="617935" y="725870"/>
                  </a:lnTo>
                  <a:lnTo>
                    <a:pt x="608410" y="719914"/>
                  </a:lnTo>
                  <a:lnTo>
                    <a:pt x="598091" y="713561"/>
                  </a:lnTo>
                  <a:lnTo>
                    <a:pt x="588169" y="706413"/>
                  </a:lnTo>
                  <a:lnTo>
                    <a:pt x="578247" y="698471"/>
                  </a:lnTo>
                  <a:lnTo>
                    <a:pt x="568325" y="690133"/>
                  </a:lnTo>
                  <a:lnTo>
                    <a:pt x="558007" y="681397"/>
                  </a:lnTo>
                  <a:lnTo>
                    <a:pt x="548482" y="671867"/>
                  </a:lnTo>
                  <a:lnTo>
                    <a:pt x="538560" y="662734"/>
                  </a:lnTo>
                  <a:lnTo>
                    <a:pt x="529035" y="652410"/>
                  </a:lnTo>
                  <a:lnTo>
                    <a:pt x="519510" y="641688"/>
                  </a:lnTo>
                  <a:lnTo>
                    <a:pt x="509985" y="630570"/>
                  </a:lnTo>
                  <a:lnTo>
                    <a:pt x="501254" y="619452"/>
                  </a:lnTo>
                  <a:lnTo>
                    <a:pt x="492522" y="607539"/>
                  </a:lnTo>
                  <a:lnTo>
                    <a:pt x="483791" y="595230"/>
                  </a:lnTo>
                  <a:lnTo>
                    <a:pt x="475854" y="582523"/>
                  </a:lnTo>
                  <a:lnTo>
                    <a:pt x="467916" y="569419"/>
                  </a:lnTo>
                  <a:lnTo>
                    <a:pt x="460772" y="556315"/>
                  </a:lnTo>
                  <a:lnTo>
                    <a:pt x="453629" y="542417"/>
                  </a:lnTo>
                  <a:lnTo>
                    <a:pt x="447279" y="528519"/>
                  </a:lnTo>
                  <a:lnTo>
                    <a:pt x="441325" y="514224"/>
                  </a:lnTo>
                  <a:lnTo>
                    <a:pt x="435769" y="499929"/>
                  </a:lnTo>
                  <a:lnTo>
                    <a:pt x="431007" y="485237"/>
                  </a:lnTo>
                  <a:lnTo>
                    <a:pt x="426244" y="470148"/>
                  </a:lnTo>
                  <a:lnTo>
                    <a:pt x="424657" y="474913"/>
                  </a:lnTo>
                  <a:lnTo>
                    <a:pt x="422672" y="480075"/>
                  </a:lnTo>
                  <a:lnTo>
                    <a:pt x="421085" y="484046"/>
                  </a:lnTo>
                  <a:lnTo>
                    <a:pt x="419101" y="487620"/>
                  </a:lnTo>
                  <a:lnTo>
                    <a:pt x="417116" y="490399"/>
                  </a:lnTo>
                  <a:lnTo>
                    <a:pt x="414735" y="492385"/>
                  </a:lnTo>
                  <a:lnTo>
                    <a:pt x="412354" y="493576"/>
                  </a:lnTo>
                  <a:lnTo>
                    <a:pt x="410369" y="493973"/>
                  </a:lnTo>
                  <a:lnTo>
                    <a:pt x="407591" y="493576"/>
                  </a:lnTo>
                  <a:lnTo>
                    <a:pt x="405210" y="491988"/>
                  </a:lnTo>
                  <a:lnTo>
                    <a:pt x="402829" y="490002"/>
                  </a:lnTo>
                  <a:lnTo>
                    <a:pt x="400447" y="486428"/>
                  </a:lnTo>
                  <a:lnTo>
                    <a:pt x="398463" y="482855"/>
                  </a:lnTo>
                  <a:lnTo>
                    <a:pt x="396082" y="477693"/>
                  </a:lnTo>
                  <a:lnTo>
                    <a:pt x="394494" y="472133"/>
                  </a:lnTo>
                  <a:lnTo>
                    <a:pt x="392907" y="465780"/>
                  </a:lnTo>
                  <a:lnTo>
                    <a:pt x="391319" y="459030"/>
                  </a:lnTo>
                  <a:lnTo>
                    <a:pt x="390129" y="451882"/>
                  </a:lnTo>
                  <a:lnTo>
                    <a:pt x="388541" y="443940"/>
                  </a:lnTo>
                  <a:lnTo>
                    <a:pt x="387351" y="435602"/>
                  </a:lnTo>
                  <a:lnTo>
                    <a:pt x="386557" y="426469"/>
                  </a:lnTo>
                  <a:lnTo>
                    <a:pt x="386160" y="417336"/>
                  </a:lnTo>
                  <a:lnTo>
                    <a:pt x="385763" y="407409"/>
                  </a:lnTo>
                  <a:lnTo>
                    <a:pt x="385763" y="397879"/>
                  </a:lnTo>
                  <a:lnTo>
                    <a:pt x="385763" y="388349"/>
                  </a:lnTo>
                  <a:lnTo>
                    <a:pt x="386160" y="378421"/>
                  </a:lnTo>
                  <a:lnTo>
                    <a:pt x="386557" y="369288"/>
                  </a:lnTo>
                  <a:lnTo>
                    <a:pt x="387351" y="360156"/>
                  </a:lnTo>
                  <a:lnTo>
                    <a:pt x="388541" y="351817"/>
                  </a:lnTo>
                  <a:lnTo>
                    <a:pt x="390129" y="344272"/>
                  </a:lnTo>
                  <a:lnTo>
                    <a:pt x="391319" y="336728"/>
                  </a:lnTo>
                  <a:lnTo>
                    <a:pt x="392907" y="329977"/>
                  </a:lnTo>
                  <a:lnTo>
                    <a:pt x="394494" y="323624"/>
                  </a:lnTo>
                  <a:lnTo>
                    <a:pt x="396082" y="318065"/>
                  </a:lnTo>
                  <a:lnTo>
                    <a:pt x="398463" y="313697"/>
                  </a:lnTo>
                  <a:lnTo>
                    <a:pt x="400447" y="309329"/>
                  </a:lnTo>
                  <a:lnTo>
                    <a:pt x="402829" y="305755"/>
                  </a:lnTo>
                  <a:lnTo>
                    <a:pt x="405210" y="303770"/>
                  </a:lnTo>
                  <a:lnTo>
                    <a:pt x="407591" y="302181"/>
                  </a:lnTo>
                  <a:lnTo>
                    <a:pt x="410369" y="301784"/>
                  </a:lnTo>
                  <a:lnTo>
                    <a:pt x="411560" y="302181"/>
                  </a:lnTo>
                  <a:lnTo>
                    <a:pt x="413147" y="302975"/>
                  </a:lnTo>
                  <a:lnTo>
                    <a:pt x="413544" y="289872"/>
                  </a:lnTo>
                  <a:lnTo>
                    <a:pt x="414338" y="277562"/>
                  </a:lnTo>
                  <a:lnTo>
                    <a:pt x="415925" y="266444"/>
                  </a:lnTo>
                  <a:lnTo>
                    <a:pt x="418307" y="255722"/>
                  </a:lnTo>
                  <a:lnTo>
                    <a:pt x="417116" y="242222"/>
                  </a:lnTo>
                  <a:lnTo>
                    <a:pt x="415925" y="229515"/>
                  </a:lnTo>
                  <a:lnTo>
                    <a:pt x="415925" y="217205"/>
                  </a:lnTo>
                  <a:lnTo>
                    <a:pt x="416322" y="206484"/>
                  </a:lnTo>
                  <a:lnTo>
                    <a:pt x="417910" y="195763"/>
                  </a:lnTo>
                  <a:lnTo>
                    <a:pt x="419497" y="185835"/>
                  </a:lnTo>
                  <a:lnTo>
                    <a:pt x="421482" y="176305"/>
                  </a:lnTo>
                  <a:lnTo>
                    <a:pt x="424260" y="167570"/>
                  </a:lnTo>
                  <a:lnTo>
                    <a:pt x="427435" y="159628"/>
                  </a:lnTo>
                  <a:lnTo>
                    <a:pt x="431007" y="152480"/>
                  </a:lnTo>
                  <a:lnTo>
                    <a:pt x="434975" y="145730"/>
                  </a:lnTo>
                  <a:lnTo>
                    <a:pt x="439341" y="139377"/>
                  </a:lnTo>
                  <a:lnTo>
                    <a:pt x="444501" y="133420"/>
                  </a:lnTo>
                  <a:lnTo>
                    <a:pt x="449660" y="128258"/>
                  </a:lnTo>
                  <a:lnTo>
                    <a:pt x="455613" y="123890"/>
                  </a:lnTo>
                  <a:lnTo>
                    <a:pt x="461566" y="119522"/>
                  </a:lnTo>
                  <a:lnTo>
                    <a:pt x="434182" y="119919"/>
                  </a:lnTo>
                  <a:lnTo>
                    <a:pt x="413147" y="120714"/>
                  </a:lnTo>
                  <a:lnTo>
                    <a:pt x="394891" y="121508"/>
                  </a:lnTo>
                  <a:lnTo>
                    <a:pt x="401241" y="118728"/>
                  </a:lnTo>
                  <a:lnTo>
                    <a:pt x="407591" y="115154"/>
                  </a:lnTo>
                  <a:lnTo>
                    <a:pt x="420291" y="107213"/>
                  </a:lnTo>
                  <a:lnTo>
                    <a:pt x="433388" y="98477"/>
                  </a:lnTo>
                  <a:lnTo>
                    <a:pt x="446485" y="88947"/>
                  </a:lnTo>
                  <a:lnTo>
                    <a:pt x="459185" y="79814"/>
                  </a:lnTo>
                  <a:lnTo>
                    <a:pt x="471488" y="71475"/>
                  </a:lnTo>
                  <a:lnTo>
                    <a:pt x="482601" y="63931"/>
                  </a:lnTo>
                  <a:lnTo>
                    <a:pt x="488157" y="60357"/>
                  </a:lnTo>
                  <a:lnTo>
                    <a:pt x="493316" y="57577"/>
                  </a:lnTo>
                  <a:lnTo>
                    <a:pt x="507604" y="50827"/>
                  </a:lnTo>
                  <a:lnTo>
                    <a:pt x="521891" y="44473"/>
                  </a:lnTo>
                  <a:lnTo>
                    <a:pt x="536179" y="38517"/>
                  </a:lnTo>
                  <a:lnTo>
                    <a:pt x="550069" y="32958"/>
                  </a:lnTo>
                  <a:lnTo>
                    <a:pt x="563563" y="27796"/>
                  </a:lnTo>
                  <a:lnTo>
                    <a:pt x="577057" y="23428"/>
                  </a:lnTo>
                  <a:lnTo>
                    <a:pt x="590551" y="19457"/>
                  </a:lnTo>
                  <a:lnTo>
                    <a:pt x="603647" y="15883"/>
                  </a:lnTo>
                  <a:lnTo>
                    <a:pt x="616744" y="12310"/>
                  </a:lnTo>
                  <a:lnTo>
                    <a:pt x="629841" y="9927"/>
                  </a:lnTo>
                  <a:lnTo>
                    <a:pt x="642541" y="7148"/>
                  </a:lnTo>
                  <a:lnTo>
                    <a:pt x="654844" y="5162"/>
                  </a:lnTo>
                  <a:lnTo>
                    <a:pt x="666751" y="3574"/>
                  </a:lnTo>
                  <a:lnTo>
                    <a:pt x="679054" y="2382"/>
                  </a:lnTo>
                  <a:lnTo>
                    <a:pt x="690960" y="1191"/>
                  </a:lnTo>
                  <a:lnTo>
                    <a:pt x="702866" y="397"/>
                  </a:lnTo>
                  <a:lnTo>
                    <a:pt x="713979" y="0"/>
                  </a:lnTo>
                  <a:close/>
                </a:path>
              </a:pathLst>
            </a:custGeom>
            <a:solidFill>
              <a:schemeClr val="bg1"/>
            </a:solidFill>
            <a:ln w="9525">
              <a:noFill/>
              <a:round/>
            </a:ln>
          </p:spPr>
          <p:txBody>
            <a:bodyPr anchor="t" anchorCtr="0" bIns="60960" compatLnSpc="1" lIns="121920" numCol="1" rIns="121920" tIns="60960" vert="horz" wrap="square"/>
            <a:lstStyle/>
            <a:p>
              <a:endParaRPr altLang="en-US" lang="zh-CN" sz="2400">
                <a:solidFill>
                  <a:srgbClr val="87A3BF"/>
                </a:solidFill>
              </a:endParaRPr>
            </a:p>
          </p:txBody>
        </p:sp>
      </p:grpSp>
      <p:sp>
        <p:nvSpPr>
          <p:cNvPr id="57" name="Content Placeholder 2"/>
          <p:cNvSpPr txBox="1"/>
          <p:nvPr/>
        </p:nvSpPr>
        <p:spPr bwMode="auto">
          <a:xfrm>
            <a:off x="1695228" y="1248381"/>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pPr algn="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输入你的标题</a:t>
            </a:r>
          </a:p>
          <a:p>
            <a:pPr algn="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58" name="Content Placeholder 2"/>
          <p:cNvSpPr txBox="1"/>
          <p:nvPr/>
        </p:nvSpPr>
        <p:spPr bwMode="auto">
          <a:xfrm>
            <a:off x="1007784" y="3278708"/>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pPr algn="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输入你的标题</a:t>
            </a:r>
          </a:p>
          <a:p>
            <a:pPr algn="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59" name="Content Placeholder 2"/>
          <p:cNvSpPr txBox="1"/>
          <p:nvPr/>
        </p:nvSpPr>
        <p:spPr bwMode="auto">
          <a:xfrm>
            <a:off x="1268127" y="4719580"/>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pPr algn="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输入你的标题</a:t>
            </a:r>
          </a:p>
          <a:p>
            <a:pPr algn="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60" name="Content Placeholder 2"/>
          <p:cNvSpPr txBox="1"/>
          <p:nvPr/>
        </p:nvSpPr>
        <p:spPr bwMode="auto">
          <a:xfrm>
            <a:off x="7796511" y="1292889"/>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pP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输入你的标题</a:t>
            </a:r>
          </a:p>
          <a:p>
            <a:pP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61" name="Content Placeholder 2"/>
          <p:cNvSpPr txBox="1"/>
          <p:nvPr/>
        </p:nvSpPr>
        <p:spPr bwMode="auto">
          <a:xfrm>
            <a:off x="8322983" y="3038563"/>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pP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输入你的标题</a:t>
            </a:r>
          </a:p>
          <a:p>
            <a:pP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62" name="Content Placeholder 2"/>
          <p:cNvSpPr txBox="1"/>
          <p:nvPr/>
        </p:nvSpPr>
        <p:spPr bwMode="auto">
          <a:xfrm>
            <a:off x="7759564" y="4876599"/>
            <a:ext cx="2834243" cy="119955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6" lIns="121892" rIns="121892" tIns="60946"/>
          <a:lstStyle>
            <a:lvl1pPr>
              <a:defRPr>
                <a:solidFill>
                  <a:schemeClr val="tx1"/>
                </a:solidFill>
                <a:latin typeface="Calibri"/>
                <a:ea charset="-128" panose="020b0600070205080204" typeface="MS PGothic"/>
              </a:defRPr>
            </a:lvl1pPr>
            <a:lvl2pPr indent="-285750" marL="742950">
              <a:defRPr>
                <a:solidFill>
                  <a:schemeClr val="tx1"/>
                </a:solidFill>
                <a:latin typeface="Calibri"/>
                <a:ea charset="-128" panose="020b0600070205080204" typeface="MS PGothic"/>
              </a:defRPr>
            </a:lvl2pPr>
            <a:lvl3pPr indent="-228600" marL="1143000">
              <a:defRPr>
                <a:solidFill>
                  <a:schemeClr val="tx1"/>
                </a:solidFill>
                <a:latin typeface="Calibri"/>
                <a:ea charset="-128" panose="020b0600070205080204" typeface="MS PGothic"/>
              </a:defRPr>
            </a:lvl3pPr>
            <a:lvl4pPr indent="-228600" marL="1600200">
              <a:defRPr>
                <a:solidFill>
                  <a:schemeClr val="tx1"/>
                </a:solidFill>
                <a:latin typeface="Calibri"/>
                <a:ea charset="-128" panose="020b0600070205080204" typeface="MS PGothic"/>
              </a:defRPr>
            </a:lvl4pPr>
            <a:lvl5pPr indent="-228600" marL="2057400">
              <a:defRPr>
                <a:solidFill>
                  <a:schemeClr val="tx1"/>
                </a:solidFill>
                <a:latin typeface="Calibri"/>
                <a:ea charset="-128" panose="020b0600070205080204" typeface="MS PGothic"/>
              </a:defRPr>
            </a:lvl5pPr>
            <a:lvl6pPr fontAlgn="base" indent="-228600" marL="2514600">
              <a:spcBef>
                <a:spcPct val="0"/>
              </a:spcBef>
              <a:spcAft>
                <a:spcPct val="0"/>
              </a:spcAft>
              <a:defRPr>
                <a:solidFill>
                  <a:schemeClr val="tx1"/>
                </a:solidFill>
                <a:latin typeface="Calibri"/>
                <a:ea charset="-128" panose="020b0600070205080204" typeface="MS PGothic"/>
              </a:defRPr>
            </a:lvl6pPr>
            <a:lvl7pPr fontAlgn="base" indent="-228600" marL="2971800">
              <a:spcBef>
                <a:spcPct val="0"/>
              </a:spcBef>
              <a:spcAft>
                <a:spcPct val="0"/>
              </a:spcAft>
              <a:defRPr>
                <a:solidFill>
                  <a:schemeClr val="tx1"/>
                </a:solidFill>
                <a:latin typeface="Calibri"/>
                <a:ea charset="-128" panose="020b0600070205080204" typeface="MS PGothic"/>
              </a:defRPr>
            </a:lvl7pPr>
            <a:lvl8pPr fontAlgn="base" indent="-228600" marL="3429000">
              <a:spcBef>
                <a:spcPct val="0"/>
              </a:spcBef>
              <a:spcAft>
                <a:spcPct val="0"/>
              </a:spcAft>
              <a:defRPr>
                <a:solidFill>
                  <a:schemeClr val="tx1"/>
                </a:solidFill>
                <a:latin typeface="Calibri"/>
                <a:ea charset="-128" panose="020b0600070205080204" typeface="MS PGothic"/>
              </a:defRPr>
            </a:lvl8pPr>
            <a:lvl9pPr fontAlgn="base" indent="-228600" marL="3886200">
              <a:spcBef>
                <a:spcPct val="0"/>
              </a:spcBef>
              <a:spcAft>
                <a:spcPct val="0"/>
              </a:spcAft>
              <a:defRPr>
                <a:solidFill>
                  <a:schemeClr val="tx1"/>
                </a:solidFill>
                <a:latin typeface="Calibri"/>
                <a:ea charset="-128" panose="020b0600070205080204" typeface="MS PGothic"/>
              </a:defRPr>
            </a:lvl9pPr>
          </a:lstStyle>
          <a:p>
            <a:pP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输入你的标题</a:t>
            </a:r>
          </a:p>
          <a:p>
            <a:pPr defTabSz="685165" lvl="0">
              <a:spcBef>
                <a:spcPct val="20000"/>
              </a:spcBef>
              <a:defRPr/>
            </a:pPr>
            <a:r>
              <a:rPr altLang="en-US" b="1" kern="0" lang="zh-CN" sz="1600">
                <a:solidFill>
                  <a:srgbClr val="C00000"/>
                </a:solidFill>
                <a:latin charset="-122" panose="020b0503020204020204" typeface="微软雅黑"/>
                <a:ea charset="-122" panose="020b0503020204020204" typeface="微软雅黑"/>
                <a:cs panose="020b0003030101060003" typeface="Raleway"/>
              </a:rPr>
              <a:t>这里输入简单的文字概述里输入简单文字概述输入简单的文字概述里输入输入里这里输入简单的文字概述里输入简单文字概述</a:t>
            </a:r>
          </a:p>
        </p:txBody>
      </p:sp>
      <p:sp>
        <p:nvSpPr>
          <p:cNvPr id="219" name=" 219"/>
          <p:cNvSpPr/>
          <p:nvPr/>
        </p:nvSpPr>
        <p:spPr>
          <a:xfrm>
            <a:off x="1330325" y="355600"/>
            <a:ext cx="2928620" cy="421005"/>
          </a:xfrm>
          <a:prstGeom prst="roundRect">
            <a:avLst>
              <a:gd fmla="val 50000" name="adj"/>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a:solidFill>
                <a:srgbClr val="FFFFFF"/>
              </a:solidFill>
            </a:endParaRPr>
          </a:p>
        </p:txBody>
      </p:sp>
      <p:sp>
        <p:nvSpPr>
          <p:cNvPr id="2" name="文本框 9"/>
          <p:cNvSpPr txBox="1"/>
          <p:nvPr/>
        </p:nvSpPr>
        <p:spPr>
          <a:xfrm>
            <a:off x="1455420" y="356235"/>
            <a:ext cx="2554605" cy="373380"/>
          </a:xfrm>
          <a:prstGeom prst="rect">
            <a:avLst/>
          </a:prstGeom>
          <a:noFill/>
        </p:spPr>
        <p:txBody>
          <a:bodyPr bIns="34290" lIns="68580" rIns="68580" rtlCol="0" tIns="34290" wrap="square">
            <a:spAutoFit/>
          </a:bodyPr>
          <a:lstStyle/>
          <a:p>
            <a:pPr algn="dist" lvl="1" marL="0"/>
            <a:r>
              <a:rPr altLang="en-US" lang="zh-CN" smtClean="0" sz="2000">
                <a:solidFill>
                  <a:schemeClr val="bg1"/>
                </a:solidFill>
                <a:latin charset="-122" panose="020b0503020204020204" typeface="微软雅黑"/>
                <a:ea charset="-122" panose="020b0503020204020204" typeface="微软雅黑"/>
              </a:rPr>
              <a:t>单击此处添加标题</a:t>
            </a:r>
          </a:p>
        </p:txBody>
      </p:sp>
      <p:pic>
        <p:nvPicPr>
          <p:cNvPr descr="f85d399bb60d1995f620eb4731c6e15d" id="179" name="图片 178"/>
          <p:cNvPicPr>
            <a:picLocks noChangeAspect="1"/>
          </p:cNvPicPr>
          <p:nvPr/>
        </p:nvPicPr>
        <p:blipFill>
          <a:blip r:embed="rId3"/>
          <a:stretch>
            <a:fillRect/>
          </a:stretch>
        </p:blipFill>
        <p:spPr>
          <a:xfrm>
            <a:off x="139065" y="-98425"/>
            <a:ext cx="1253490" cy="1253490"/>
          </a:xfrm>
          <a:prstGeom prst="rect">
            <a:avLst/>
          </a:prstGeom>
        </p:spPr>
      </p:pic>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34"/>
                                        </p:tgtEl>
                                        <p:attrNameLst>
                                          <p:attrName>style.visibility</p:attrName>
                                        </p:attrNameLst>
                                      </p:cBhvr>
                                      <p:to>
                                        <p:strVal val="visible"/>
                                      </p:to>
                                    </p:set>
                                    <p:anim calcmode="lin" valueType="num">
                                      <p:cBhvr>
                                        <p:cTn dur="500" fill="hold" id="13"/>
                                        <p:tgtEl>
                                          <p:spTgt spid="34"/>
                                        </p:tgtEl>
                                        <p:attrNameLst>
                                          <p:attrName>ppt_w</p:attrName>
                                        </p:attrNameLst>
                                      </p:cBhvr>
                                      <p:tavLst>
                                        <p:tav tm="0">
                                          <p:val>
                                            <p:fltVal val="0"/>
                                          </p:val>
                                        </p:tav>
                                        <p:tav tm="100000">
                                          <p:val>
                                            <p:strVal val="#ppt_w"/>
                                          </p:val>
                                        </p:tav>
                                      </p:tavLst>
                                    </p:anim>
                                    <p:anim calcmode="lin" valueType="num">
                                      <p:cBhvr>
                                        <p:cTn dur="500" fill="hold" id="14"/>
                                        <p:tgtEl>
                                          <p:spTgt spid="34"/>
                                        </p:tgtEl>
                                        <p:attrNameLst>
                                          <p:attrName>ppt_h</p:attrName>
                                        </p:attrNameLst>
                                      </p:cBhvr>
                                      <p:tavLst>
                                        <p:tav tm="0">
                                          <p:val>
                                            <p:fltVal val="0"/>
                                          </p:val>
                                        </p:tav>
                                        <p:tav tm="100000">
                                          <p:val>
                                            <p:strVal val="#ppt_h"/>
                                          </p:val>
                                        </p:tav>
                                      </p:tavLst>
                                    </p:anim>
                                    <p:animEffect filter="fade" transition="in">
                                      <p:cBhvr>
                                        <p:cTn dur="500" id="15"/>
                                        <p:tgtEl>
                                          <p:spTgt spid="34"/>
                                        </p:tgtEl>
                                      </p:cBhvr>
                                    </p:animEffect>
                                  </p:childTnLst>
                                </p:cTn>
                              </p:par>
                            </p:childTnLst>
                          </p:cTn>
                        </p:par>
                        <p:par>
                          <p:cTn fill="hold" id="16" nodeType="afterGroup">
                            <p:stCondLst>
                              <p:cond delay="1000"/>
                            </p:stCondLst>
                            <p:childTnLst>
                              <p:par>
                                <p:cTn fill="hold" grpId="0" id="17" nodeType="afterEffect" presetClass="entr" presetID="1" presetSubtype="0">
                                  <p:stCondLst>
                                    <p:cond delay="0"/>
                                  </p:stCondLst>
                                  <p:childTnLst>
                                    <p:set>
                                      <p:cBhvr>
                                        <p:cTn dur="1" fill="hold" id="18">
                                          <p:stCondLst>
                                            <p:cond delay="0"/>
                                          </p:stCondLst>
                                        </p:cTn>
                                        <p:tgtEl>
                                          <p:spTgt spid="40"/>
                                        </p:tgtEl>
                                        <p:attrNameLst>
                                          <p:attrName>style.visibility</p:attrName>
                                        </p:attrNameLst>
                                      </p:cBhvr>
                                      <p:to>
                                        <p:strVal val="visible"/>
                                      </p:to>
                                    </p:set>
                                  </p:childTnLst>
                                </p:cTn>
                              </p:par>
                            </p:childTnLst>
                          </p:cTn>
                        </p:par>
                        <p:par>
                          <p:cTn fill="hold" id="19" nodeType="afterGroup">
                            <p:stCondLst>
                              <p:cond delay="1001"/>
                            </p:stCondLst>
                            <p:childTnLst>
                              <p:par>
                                <p:cTn fill="hold" grpId="0" id="20" nodeType="afterEffect" presetClass="entr" presetID="10" presetSubtype="0">
                                  <p:stCondLst>
                                    <p:cond delay="0"/>
                                  </p:stCondLst>
                                  <p:childTnLst>
                                    <p:set>
                                      <p:cBhvr>
                                        <p:cTn dur="1" fill="hold" id="21">
                                          <p:stCondLst>
                                            <p:cond delay="0"/>
                                          </p:stCondLst>
                                        </p:cTn>
                                        <p:tgtEl>
                                          <p:spTgt spid="57"/>
                                        </p:tgtEl>
                                        <p:attrNameLst>
                                          <p:attrName>style.visibility</p:attrName>
                                        </p:attrNameLst>
                                      </p:cBhvr>
                                      <p:to>
                                        <p:strVal val="visible"/>
                                      </p:to>
                                    </p:set>
                                    <p:animEffect filter="fade" transition="in">
                                      <p:cBhvr>
                                        <p:cTn dur="500" id="22"/>
                                        <p:tgtEl>
                                          <p:spTgt spid="57"/>
                                        </p:tgtEl>
                                      </p:cBhvr>
                                    </p:animEffect>
                                  </p:childTnLst>
                                </p:cTn>
                              </p:par>
                            </p:childTnLst>
                          </p:cTn>
                        </p:par>
                        <p:par>
                          <p:cTn fill="hold" id="23" nodeType="afterGroup">
                            <p:stCondLst>
                              <p:cond delay="1501"/>
                            </p:stCondLst>
                            <p:childTnLst>
                              <p:par>
                                <p:cTn fill="hold" grpId="0" id="24" nodeType="afterEffect" presetClass="entr" presetID="53" presetSubtype="0">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p:cTn dur="500" fill="hold" id="26"/>
                                        <p:tgtEl>
                                          <p:spTgt spid="37"/>
                                        </p:tgtEl>
                                        <p:attrNameLst>
                                          <p:attrName>ppt_w</p:attrName>
                                        </p:attrNameLst>
                                      </p:cBhvr>
                                      <p:tavLst>
                                        <p:tav tm="0">
                                          <p:val>
                                            <p:fltVal val="0"/>
                                          </p:val>
                                        </p:tav>
                                        <p:tav tm="100000">
                                          <p:val>
                                            <p:strVal val="#ppt_w"/>
                                          </p:val>
                                        </p:tav>
                                      </p:tavLst>
                                    </p:anim>
                                    <p:anim calcmode="lin" valueType="num">
                                      <p:cBhvr>
                                        <p:cTn dur="500" fill="hold" id="27"/>
                                        <p:tgtEl>
                                          <p:spTgt spid="37"/>
                                        </p:tgtEl>
                                        <p:attrNameLst>
                                          <p:attrName>ppt_h</p:attrName>
                                        </p:attrNameLst>
                                      </p:cBhvr>
                                      <p:tavLst>
                                        <p:tav tm="0">
                                          <p:val>
                                            <p:fltVal val="0"/>
                                          </p:val>
                                        </p:tav>
                                        <p:tav tm="100000">
                                          <p:val>
                                            <p:strVal val="#ppt_h"/>
                                          </p:val>
                                        </p:tav>
                                      </p:tavLst>
                                    </p:anim>
                                    <p:animEffect filter="fade" transition="in">
                                      <p:cBhvr>
                                        <p:cTn dur="500" id="28"/>
                                        <p:tgtEl>
                                          <p:spTgt spid="37"/>
                                        </p:tgtEl>
                                      </p:cBhvr>
                                    </p:animEffect>
                                  </p:childTnLst>
                                </p:cTn>
                              </p:par>
                            </p:childTnLst>
                          </p:cTn>
                        </p:par>
                        <p:par>
                          <p:cTn fill="hold" id="29" nodeType="afterGroup">
                            <p:stCondLst>
                              <p:cond delay="2001"/>
                            </p:stCondLst>
                            <p:childTnLst>
                              <p:par>
                                <p:cTn fill="hold" id="30" nodeType="afterEffect" presetClass="entr" presetID="1" presetSubtype="0">
                                  <p:stCondLst>
                                    <p:cond delay="0"/>
                                  </p:stCondLst>
                                  <p:childTnLst>
                                    <p:set>
                                      <p:cBhvr>
                                        <p:cTn dur="1" fill="hold" id="31">
                                          <p:stCondLst>
                                            <p:cond delay="0"/>
                                          </p:stCondLst>
                                        </p:cTn>
                                        <p:tgtEl>
                                          <p:spTgt spid="50"/>
                                        </p:tgtEl>
                                        <p:attrNameLst>
                                          <p:attrName>style.visibility</p:attrName>
                                        </p:attrNameLst>
                                      </p:cBhvr>
                                      <p:to>
                                        <p:strVal val="visible"/>
                                      </p:to>
                                    </p:set>
                                  </p:childTnLst>
                                </p:cTn>
                              </p:par>
                            </p:childTnLst>
                          </p:cTn>
                        </p:par>
                        <p:par>
                          <p:cTn fill="hold" id="32" nodeType="afterGroup">
                            <p:stCondLst>
                              <p:cond delay="2002"/>
                            </p:stCondLst>
                            <p:childTnLst>
                              <p:par>
                                <p:cTn fill="hold" grpId="0" id="33" nodeType="afterEffect" presetClass="entr" presetID="10" presetSubtype="0">
                                  <p:stCondLst>
                                    <p:cond delay="0"/>
                                  </p:stCondLst>
                                  <p:childTnLst>
                                    <p:set>
                                      <p:cBhvr>
                                        <p:cTn dur="1" fill="hold" id="34">
                                          <p:stCondLst>
                                            <p:cond delay="0"/>
                                          </p:stCondLst>
                                        </p:cTn>
                                        <p:tgtEl>
                                          <p:spTgt spid="60"/>
                                        </p:tgtEl>
                                        <p:attrNameLst>
                                          <p:attrName>style.visibility</p:attrName>
                                        </p:attrNameLst>
                                      </p:cBhvr>
                                      <p:to>
                                        <p:strVal val="visible"/>
                                      </p:to>
                                    </p:set>
                                    <p:animEffect filter="fade" transition="in">
                                      <p:cBhvr>
                                        <p:cTn dur="500" id="35"/>
                                        <p:tgtEl>
                                          <p:spTgt spid="60"/>
                                        </p:tgtEl>
                                      </p:cBhvr>
                                    </p:animEffect>
                                  </p:childTnLst>
                                </p:cTn>
                              </p:par>
                            </p:childTnLst>
                          </p:cTn>
                        </p:par>
                        <p:par>
                          <p:cTn fill="hold" id="36" nodeType="afterGroup">
                            <p:stCondLst>
                              <p:cond delay="2502"/>
                            </p:stCondLst>
                            <p:childTnLst>
                              <p:par>
                                <p:cTn fill="hold" grpId="0" id="37" nodeType="afterEffect" presetClass="entr" presetID="53" presetSubtype="0">
                                  <p:stCondLst>
                                    <p:cond delay="0"/>
                                  </p:stCondLst>
                                  <p:childTnLst>
                                    <p:set>
                                      <p:cBhvr>
                                        <p:cTn dur="1" fill="hold" id="38">
                                          <p:stCondLst>
                                            <p:cond delay="0"/>
                                          </p:stCondLst>
                                        </p:cTn>
                                        <p:tgtEl>
                                          <p:spTgt spid="38"/>
                                        </p:tgtEl>
                                        <p:attrNameLst>
                                          <p:attrName>style.visibility</p:attrName>
                                        </p:attrNameLst>
                                      </p:cBhvr>
                                      <p:to>
                                        <p:strVal val="visible"/>
                                      </p:to>
                                    </p:set>
                                    <p:anim calcmode="lin" valueType="num">
                                      <p:cBhvr>
                                        <p:cTn dur="500" fill="hold" id="39"/>
                                        <p:tgtEl>
                                          <p:spTgt spid="38"/>
                                        </p:tgtEl>
                                        <p:attrNameLst>
                                          <p:attrName>ppt_w</p:attrName>
                                        </p:attrNameLst>
                                      </p:cBhvr>
                                      <p:tavLst>
                                        <p:tav tm="0">
                                          <p:val>
                                            <p:fltVal val="0"/>
                                          </p:val>
                                        </p:tav>
                                        <p:tav tm="100000">
                                          <p:val>
                                            <p:strVal val="#ppt_w"/>
                                          </p:val>
                                        </p:tav>
                                      </p:tavLst>
                                    </p:anim>
                                    <p:anim calcmode="lin" valueType="num">
                                      <p:cBhvr>
                                        <p:cTn dur="500" fill="hold" id="40"/>
                                        <p:tgtEl>
                                          <p:spTgt spid="38"/>
                                        </p:tgtEl>
                                        <p:attrNameLst>
                                          <p:attrName>ppt_h</p:attrName>
                                        </p:attrNameLst>
                                      </p:cBhvr>
                                      <p:tavLst>
                                        <p:tav tm="0">
                                          <p:val>
                                            <p:fltVal val="0"/>
                                          </p:val>
                                        </p:tav>
                                        <p:tav tm="100000">
                                          <p:val>
                                            <p:strVal val="#ppt_h"/>
                                          </p:val>
                                        </p:tav>
                                      </p:tavLst>
                                    </p:anim>
                                    <p:animEffect filter="fade" transition="in">
                                      <p:cBhvr>
                                        <p:cTn dur="500" id="41"/>
                                        <p:tgtEl>
                                          <p:spTgt spid="38"/>
                                        </p:tgtEl>
                                      </p:cBhvr>
                                    </p:animEffect>
                                  </p:childTnLst>
                                </p:cTn>
                              </p:par>
                            </p:childTnLst>
                          </p:cTn>
                        </p:par>
                        <p:par>
                          <p:cTn fill="hold" id="42" nodeType="afterGroup">
                            <p:stCondLst>
                              <p:cond delay="3002"/>
                            </p:stCondLst>
                            <p:childTnLst>
                              <p:par>
                                <p:cTn fill="hold" id="43" nodeType="afterEffect" presetClass="entr" presetID="1" presetSubtype="0">
                                  <p:stCondLst>
                                    <p:cond delay="0"/>
                                  </p:stCondLst>
                                  <p:childTnLst>
                                    <p:set>
                                      <p:cBhvr>
                                        <p:cTn dur="1" fill="hold" id="44">
                                          <p:stCondLst>
                                            <p:cond delay="0"/>
                                          </p:stCondLst>
                                        </p:cTn>
                                        <p:tgtEl>
                                          <p:spTgt spid="44"/>
                                        </p:tgtEl>
                                        <p:attrNameLst>
                                          <p:attrName>style.visibility</p:attrName>
                                        </p:attrNameLst>
                                      </p:cBhvr>
                                      <p:to>
                                        <p:strVal val="visible"/>
                                      </p:to>
                                    </p:set>
                                  </p:childTnLst>
                                </p:cTn>
                              </p:par>
                            </p:childTnLst>
                          </p:cTn>
                        </p:par>
                        <p:par>
                          <p:cTn fill="hold" id="45" nodeType="afterGroup">
                            <p:stCondLst>
                              <p:cond delay="3003"/>
                            </p:stCondLst>
                            <p:childTnLst>
                              <p:par>
                                <p:cTn fill="hold" grpId="0" id="46" nodeType="afterEffect" presetClass="entr" presetID="10" presetSubtype="0">
                                  <p:stCondLst>
                                    <p:cond delay="0"/>
                                  </p:stCondLst>
                                  <p:childTnLst>
                                    <p:set>
                                      <p:cBhvr>
                                        <p:cTn dur="1" fill="hold" id="47">
                                          <p:stCondLst>
                                            <p:cond delay="0"/>
                                          </p:stCondLst>
                                        </p:cTn>
                                        <p:tgtEl>
                                          <p:spTgt spid="61"/>
                                        </p:tgtEl>
                                        <p:attrNameLst>
                                          <p:attrName>style.visibility</p:attrName>
                                        </p:attrNameLst>
                                      </p:cBhvr>
                                      <p:to>
                                        <p:strVal val="visible"/>
                                      </p:to>
                                    </p:set>
                                    <p:animEffect filter="fade" transition="in">
                                      <p:cBhvr>
                                        <p:cTn dur="500" id="48"/>
                                        <p:tgtEl>
                                          <p:spTgt spid="61"/>
                                        </p:tgtEl>
                                      </p:cBhvr>
                                    </p:animEffect>
                                  </p:childTnLst>
                                </p:cTn>
                              </p:par>
                            </p:childTnLst>
                          </p:cTn>
                        </p:par>
                        <p:par>
                          <p:cTn fill="hold" id="49" nodeType="afterGroup">
                            <p:stCondLst>
                              <p:cond delay="3503"/>
                            </p:stCondLst>
                            <p:childTnLst>
                              <p:par>
                                <p:cTn fill="hold" grpId="0" id="50" nodeType="afterEffect" presetClass="entr" presetID="53" presetSubtype="0">
                                  <p:stCondLst>
                                    <p:cond delay="0"/>
                                  </p:stCondLst>
                                  <p:childTnLst>
                                    <p:set>
                                      <p:cBhvr>
                                        <p:cTn dur="1" fill="hold" id="51">
                                          <p:stCondLst>
                                            <p:cond delay="0"/>
                                          </p:stCondLst>
                                        </p:cTn>
                                        <p:tgtEl>
                                          <p:spTgt spid="39"/>
                                        </p:tgtEl>
                                        <p:attrNameLst>
                                          <p:attrName>style.visibility</p:attrName>
                                        </p:attrNameLst>
                                      </p:cBhvr>
                                      <p:to>
                                        <p:strVal val="visible"/>
                                      </p:to>
                                    </p:set>
                                    <p:anim calcmode="lin" valueType="num">
                                      <p:cBhvr>
                                        <p:cTn dur="500" fill="hold" id="52"/>
                                        <p:tgtEl>
                                          <p:spTgt spid="39"/>
                                        </p:tgtEl>
                                        <p:attrNameLst>
                                          <p:attrName>ppt_w</p:attrName>
                                        </p:attrNameLst>
                                      </p:cBhvr>
                                      <p:tavLst>
                                        <p:tav tm="0">
                                          <p:val>
                                            <p:fltVal val="0"/>
                                          </p:val>
                                        </p:tav>
                                        <p:tav tm="100000">
                                          <p:val>
                                            <p:strVal val="#ppt_w"/>
                                          </p:val>
                                        </p:tav>
                                      </p:tavLst>
                                    </p:anim>
                                    <p:anim calcmode="lin" valueType="num">
                                      <p:cBhvr>
                                        <p:cTn dur="500" fill="hold" id="53"/>
                                        <p:tgtEl>
                                          <p:spTgt spid="39"/>
                                        </p:tgtEl>
                                        <p:attrNameLst>
                                          <p:attrName>ppt_h</p:attrName>
                                        </p:attrNameLst>
                                      </p:cBhvr>
                                      <p:tavLst>
                                        <p:tav tm="0">
                                          <p:val>
                                            <p:fltVal val="0"/>
                                          </p:val>
                                        </p:tav>
                                        <p:tav tm="100000">
                                          <p:val>
                                            <p:strVal val="#ppt_h"/>
                                          </p:val>
                                        </p:tav>
                                      </p:tavLst>
                                    </p:anim>
                                    <p:animEffect filter="fade" transition="in">
                                      <p:cBhvr>
                                        <p:cTn dur="500" id="54"/>
                                        <p:tgtEl>
                                          <p:spTgt spid="39"/>
                                        </p:tgtEl>
                                      </p:cBhvr>
                                    </p:animEffect>
                                  </p:childTnLst>
                                </p:cTn>
                              </p:par>
                            </p:childTnLst>
                          </p:cTn>
                        </p:par>
                        <p:par>
                          <p:cTn fill="hold" id="55" nodeType="afterGroup">
                            <p:stCondLst>
                              <p:cond delay="4003"/>
                            </p:stCondLst>
                            <p:childTnLst>
                              <p:par>
                                <p:cTn fill="hold" id="56" nodeType="afterEffect" presetClass="entr" presetID="1" presetSubtype="0">
                                  <p:stCondLst>
                                    <p:cond delay="0"/>
                                  </p:stCondLst>
                                  <p:childTnLst>
                                    <p:set>
                                      <p:cBhvr>
                                        <p:cTn dur="1" fill="hold" id="57">
                                          <p:stCondLst>
                                            <p:cond delay="0"/>
                                          </p:stCondLst>
                                        </p:cTn>
                                        <p:tgtEl>
                                          <p:spTgt spid="41"/>
                                        </p:tgtEl>
                                        <p:attrNameLst>
                                          <p:attrName>style.visibility</p:attrName>
                                        </p:attrNameLst>
                                      </p:cBhvr>
                                      <p:to>
                                        <p:strVal val="visible"/>
                                      </p:to>
                                    </p:set>
                                  </p:childTnLst>
                                </p:cTn>
                              </p:par>
                            </p:childTnLst>
                          </p:cTn>
                        </p:par>
                        <p:par>
                          <p:cTn fill="hold" id="58" nodeType="afterGroup">
                            <p:stCondLst>
                              <p:cond delay="4004"/>
                            </p:stCondLst>
                            <p:childTnLst>
                              <p:par>
                                <p:cTn fill="hold" grpId="0" id="59" nodeType="afterEffect" presetClass="entr" presetID="10" presetSubtype="0">
                                  <p:stCondLst>
                                    <p:cond delay="0"/>
                                  </p:stCondLst>
                                  <p:childTnLst>
                                    <p:set>
                                      <p:cBhvr>
                                        <p:cTn dur="1" fill="hold" id="60">
                                          <p:stCondLst>
                                            <p:cond delay="0"/>
                                          </p:stCondLst>
                                        </p:cTn>
                                        <p:tgtEl>
                                          <p:spTgt spid="62"/>
                                        </p:tgtEl>
                                        <p:attrNameLst>
                                          <p:attrName>style.visibility</p:attrName>
                                        </p:attrNameLst>
                                      </p:cBhvr>
                                      <p:to>
                                        <p:strVal val="visible"/>
                                      </p:to>
                                    </p:set>
                                    <p:animEffect filter="fade" transition="in">
                                      <p:cBhvr>
                                        <p:cTn dur="500" id="61"/>
                                        <p:tgtEl>
                                          <p:spTgt spid="62"/>
                                        </p:tgtEl>
                                      </p:cBhvr>
                                    </p:animEffect>
                                  </p:childTnLst>
                                </p:cTn>
                              </p:par>
                            </p:childTnLst>
                          </p:cTn>
                        </p:par>
                        <p:par>
                          <p:cTn fill="hold" id="62" nodeType="afterGroup">
                            <p:stCondLst>
                              <p:cond delay="4504"/>
                            </p:stCondLst>
                            <p:childTnLst>
                              <p:par>
                                <p:cTn fill="hold" grpId="0" id="63" nodeType="afterEffect" presetClass="entr" presetID="53" presetSubtype="0">
                                  <p:stCondLst>
                                    <p:cond delay="0"/>
                                  </p:stCondLst>
                                  <p:childTnLst>
                                    <p:set>
                                      <p:cBhvr>
                                        <p:cTn dur="1" fill="hold" id="64">
                                          <p:stCondLst>
                                            <p:cond delay="0"/>
                                          </p:stCondLst>
                                        </p:cTn>
                                        <p:tgtEl>
                                          <p:spTgt spid="36"/>
                                        </p:tgtEl>
                                        <p:attrNameLst>
                                          <p:attrName>style.visibility</p:attrName>
                                        </p:attrNameLst>
                                      </p:cBhvr>
                                      <p:to>
                                        <p:strVal val="visible"/>
                                      </p:to>
                                    </p:set>
                                    <p:anim calcmode="lin" valueType="num">
                                      <p:cBhvr>
                                        <p:cTn dur="500" fill="hold" id="65"/>
                                        <p:tgtEl>
                                          <p:spTgt spid="36"/>
                                        </p:tgtEl>
                                        <p:attrNameLst>
                                          <p:attrName>ppt_w</p:attrName>
                                        </p:attrNameLst>
                                      </p:cBhvr>
                                      <p:tavLst>
                                        <p:tav tm="0">
                                          <p:val>
                                            <p:fltVal val="0"/>
                                          </p:val>
                                        </p:tav>
                                        <p:tav tm="100000">
                                          <p:val>
                                            <p:strVal val="#ppt_w"/>
                                          </p:val>
                                        </p:tav>
                                      </p:tavLst>
                                    </p:anim>
                                    <p:anim calcmode="lin" valueType="num">
                                      <p:cBhvr>
                                        <p:cTn dur="500" fill="hold" id="66"/>
                                        <p:tgtEl>
                                          <p:spTgt spid="36"/>
                                        </p:tgtEl>
                                        <p:attrNameLst>
                                          <p:attrName>ppt_h</p:attrName>
                                        </p:attrNameLst>
                                      </p:cBhvr>
                                      <p:tavLst>
                                        <p:tav tm="0">
                                          <p:val>
                                            <p:fltVal val="0"/>
                                          </p:val>
                                        </p:tav>
                                        <p:tav tm="100000">
                                          <p:val>
                                            <p:strVal val="#ppt_h"/>
                                          </p:val>
                                        </p:tav>
                                      </p:tavLst>
                                    </p:anim>
                                    <p:animEffect filter="fade" transition="in">
                                      <p:cBhvr>
                                        <p:cTn dur="500" id="67"/>
                                        <p:tgtEl>
                                          <p:spTgt spid="36"/>
                                        </p:tgtEl>
                                      </p:cBhvr>
                                    </p:animEffect>
                                  </p:childTnLst>
                                </p:cTn>
                              </p:par>
                            </p:childTnLst>
                          </p:cTn>
                        </p:par>
                        <p:par>
                          <p:cTn fill="hold" id="68" nodeType="afterGroup">
                            <p:stCondLst>
                              <p:cond delay="5004"/>
                            </p:stCondLst>
                            <p:childTnLst>
                              <p:par>
                                <p:cTn fill="hold" grpId="0" id="69" nodeType="afterEffect" presetClass="entr" presetID="1" presetSubtype="0">
                                  <p:stCondLst>
                                    <p:cond delay="0"/>
                                  </p:stCondLst>
                                  <p:childTnLst>
                                    <p:set>
                                      <p:cBhvr>
                                        <p:cTn dur="1" fill="hold" id="70">
                                          <p:stCondLst>
                                            <p:cond delay="0"/>
                                          </p:stCondLst>
                                        </p:cTn>
                                        <p:tgtEl>
                                          <p:spTgt spid="53"/>
                                        </p:tgtEl>
                                        <p:attrNameLst>
                                          <p:attrName>style.visibility</p:attrName>
                                        </p:attrNameLst>
                                      </p:cBhvr>
                                      <p:to>
                                        <p:strVal val="visible"/>
                                      </p:to>
                                    </p:set>
                                  </p:childTnLst>
                                </p:cTn>
                              </p:par>
                            </p:childTnLst>
                          </p:cTn>
                        </p:par>
                        <p:par>
                          <p:cTn fill="hold" id="71" nodeType="afterGroup">
                            <p:stCondLst>
                              <p:cond delay="5005"/>
                            </p:stCondLst>
                            <p:childTnLst>
                              <p:par>
                                <p:cTn fill="hold" grpId="0" id="72" nodeType="afterEffect" presetClass="entr" presetID="10" presetSubtype="0">
                                  <p:stCondLst>
                                    <p:cond delay="0"/>
                                  </p:stCondLst>
                                  <p:childTnLst>
                                    <p:set>
                                      <p:cBhvr>
                                        <p:cTn dur="1" fill="hold" id="73">
                                          <p:stCondLst>
                                            <p:cond delay="0"/>
                                          </p:stCondLst>
                                        </p:cTn>
                                        <p:tgtEl>
                                          <p:spTgt spid="59"/>
                                        </p:tgtEl>
                                        <p:attrNameLst>
                                          <p:attrName>style.visibility</p:attrName>
                                        </p:attrNameLst>
                                      </p:cBhvr>
                                      <p:to>
                                        <p:strVal val="visible"/>
                                      </p:to>
                                    </p:set>
                                    <p:animEffect filter="fade" transition="in">
                                      <p:cBhvr>
                                        <p:cTn dur="500" id="74"/>
                                        <p:tgtEl>
                                          <p:spTgt spid="59"/>
                                        </p:tgtEl>
                                      </p:cBhvr>
                                    </p:animEffect>
                                  </p:childTnLst>
                                </p:cTn>
                              </p:par>
                            </p:childTnLst>
                          </p:cTn>
                        </p:par>
                        <p:par>
                          <p:cTn fill="hold" id="75" nodeType="afterGroup">
                            <p:stCondLst>
                              <p:cond delay="5505"/>
                            </p:stCondLst>
                            <p:childTnLst>
                              <p:par>
                                <p:cTn fill="hold" grpId="0" id="76" nodeType="afterEffect" presetClass="entr" presetID="53" presetSubtype="0">
                                  <p:stCondLst>
                                    <p:cond delay="0"/>
                                  </p:stCondLst>
                                  <p:childTnLst>
                                    <p:set>
                                      <p:cBhvr>
                                        <p:cTn dur="1" fill="hold" id="77">
                                          <p:stCondLst>
                                            <p:cond delay="0"/>
                                          </p:stCondLst>
                                        </p:cTn>
                                        <p:tgtEl>
                                          <p:spTgt spid="35"/>
                                        </p:tgtEl>
                                        <p:attrNameLst>
                                          <p:attrName>style.visibility</p:attrName>
                                        </p:attrNameLst>
                                      </p:cBhvr>
                                      <p:to>
                                        <p:strVal val="visible"/>
                                      </p:to>
                                    </p:set>
                                    <p:anim calcmode="lin" valueType="num">
                                      <p:cBhvr>
                                        <p:cTn dur="500" fill="hold" id="78"/>
                                        <p:tgtEl>
                                          <p:spTgt spid="35"/>
                                        </p:tgtEl>
                                        <p:attrNameLst>
                                          <p:attrName>ppt_w</p:attrName>
                                        </p:attrNameLst>
                                      </p:cBhvr>
                                      <p:tavLst>
                                        <p:tav tm="0">
                                          <p:val>
                                            <p:fltVal val="0"/>
                                          </p:val>
                                        </p:tav>
                                        <p:tav tm="100000">
                                          <p:val>
                                            <p:strVal val="#ppt_w"/>
                                          </p:val>
                                        </p:tav>
                                      </p:tavLst>
                                    </p:anim>
                                    <p:anim calcmode="lin" valueType="num">
                                      <p:cBhvr>
                                        <p:cTn dur="500" fill="hold" id="79"/>
                                        <p:tgtEl>
                                          <p:spTgt spid="35"/>
                                        </p:tgtEl>
                                        <p:attrNameLst>
                                          <p:attrName>ppt_h</p:attrName>
                                        </p:attrNameLst>
                                      </p:cBhvr>
                                      <p:tavLst>
                                        <p:tav tm="0">
                                          <p:val>
                                            <p:fltVal val="0"/>
                                          </p:val>
                                        </p:tav>
                                        <p:tav tm="100000">
                                          <p:val>
                                            <p:strVal val="#ppt_h"/>
                                          </p:val>
                                        </p:tav>
                                      </p:tavLst>
                                    </p:anim>
                                    <p:animEffect filter="fade" transition="in">
                                      <p:cBhvr>
                                        <p:cTn dur="500" id="80"/>
                                        <p:tgtEl>
                                          <p:spTgt spid="35"/>
                                        </p:tgtEl>
                                      </p:cBhvr>
                                    </p:animEffect>
                                  </p:childTnLst>
                                </p:cTn>
                              </p:par>
                            </p:childTnLst>
                          </p:cTn>
                        </p:par>
                        <p:par>
                          <p:cTn fill="hold" id="81" nodeType="afterGroup">
                            <p:stCondLst>
                              <p:cond delay="6005"/>
                            </p:stCondLst>
                            <p:childTnLst>
                              <p:par>
                                <p:cTn fill="hold" grpId="0" id="82" nodeType="afterEffect" presetClass="entr" presetID="1" presetSubtype="0">
                                  <p:stCondLst>
                                    <p:cond delay="0"/>
                                  </p:stCondLst>
                                  <p:childTnLst>
                                    <p:set>
                                      <p:cBhvr>
                                        <p:cTn dur="1" fill="hold" id="83">
                                          <p:stCondLst>
                                            <p:cond delay="0"/>
                                          </p:stCondLst>
                                        </p:cTn>
                                        <p:tgtEl>
                                          <p:spTgt spid="49"/>
                                        </p:tgtEl>
                                        <p:attrNameLst>
                                          <p:attrName>style.visibility</p:attrName>
                                        </p:attrNameLst>
                                      </p:cBhvr>
                                      <p:to>
                                        <p:strVal val="visible"/>
                                      </p:to>
                                    </p:set>
                                  </p:childTnLst>
                                </p:cTn>
                              </p:par>
                            </p:childTnLst>
                          </p:cTn>
                        </p:par>
                        <p:par>
                          <p:cTn fill="hold" id="84" nodeType="afterGroup">
                            <p:stCondLst>
                              <p:cond delay="6006"/>
                            </p:stCondLst>
                            <p:childTnLst>
                              <p:par>
                                <p:cTn fill="hold" grpId="0" id="85" nodeType="afterEffect" presetClass="entr" presetID="10" presetSubtype="0">
                                  <p:stCondLst>
                                    <p:cond delay="0"/>
                                  </p:stCondLst>
                                  <p:childTnLst>
                                    <p:set>
                                      <p:cBhvr>
                                        <p:cTn dur="1" fill="hold" id="86">
                                          <p:stCondLst>
                                            <p:cond delay="0"/>
                                          </p:stCondLst>
                                        </p:cTn>
                                        <p:tgtEl>
                                          <p:spTgt spid="58"/>
                                        </p:tgtEl>
                                        <p:attrNameLst>
                                          <p:attrName>style.visibility</p:attrName>
                                        </p:attrNameLst>
                                      </p:cBhvr>
                                      <p:to>
                                        <p:strVal val="visible"/>
                                      </p:to>
                                    </p:set>
                                    <p:animEffect filter="fade" transition="in">
                                      <p:cBhvr>
                                        <p:cTn dur="500" id="87"/>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P grpId="0" spid="40"/>
      <p:bldP grpId="0" spid="49"/>
      <p:bldP grpId="0" spid="53"/>
      <p:bldP grpId="0" spid="57"/>
      <p:bldP grpId="0" spid="58"/>
      <p:bldP grpId="0" spid="59"/>
      <p:bldP grpId="0" spid="60"/>
      <p:bldP grpId="0" spid="61"/>
      <p:bldP grpId="0" spid="62"/>
    </p:bldLst>
  </p:timing>
</p:sld>
</file>

<file path=ppt/tags/tag1.xml><?xml version="1.0" encoding="utf-8"?>
<p:tagLst xmlns:p="http://schemas.openxmlformats.org/presentationml/2006/main">
  <p:tag name="ID" val="547133"/>
  <p:tag name="MH" val="20160512232715"/>
  <p:tag name="MH_LIBRARY" val="CONTENTS"/>
  <p:tag name="MH_TYPE" val="OTHERS"/>
</p:tagLst>
</file>

<file path=ppt/tags/tag2.xml><?xml version="1.0" encoding="utf-8"?>
<p:tagLst xmlns:p="http://schemas.openxmlformats.org/presentationml/2006/main">
  <p:tag name="ID" val="547133"/>
  <p:tag name="MH" val="20160512232715"/>
  <p:tag name="MH_LIBRARY" val="CONTENTS"/>
  <p:tag name="MH_TYPE" val="OTHERS"/>
</p:tagLst>
</file>

<file path=ppt/tags/tag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315</Paragraphs>
  <Slides>26</Slides>
  <Notes>0</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26</vt:i4>
      </vt:variant>
    </vt:vector>
  </HeadingPairs>
  <TitlesOfParts>
    <vt:vector baseType="lpstr" size="45">
      <vt:lpstr>Arial</vt:lpstr>
      <vt:lpstr>Calibri Light</vt:lpstr>
      <vt:lpstr>Calibri</vt:lpstr>
      <vt:lpstr>黑体</vt:lpstr>
      <vt:lpstr>Times New Roman</vt:lpstr>
      <vt:lpstr>微软雅黑</vt:lpstr>
      <vt:lpstr>UKIJ Qolyazma</vt:lpstr>
      <vt:lpstr>Segoe UI</vt:lpstr>
      <vt:lpstr>DIN-BoldItalic</vt:lpstr>
      <vt:lpstr>宋体</vt:lpstr>
      <vt:lpstr>Gill Sans</vt:lpstr>
      <vt:lpstr>MS PGothic</vt:lpstr>
      <vt:lpstr>Raleway</vt:lpstr>
      <vt:lpstr>Raleway Light</vt:lpstr>
      <vt:lpstr>Arial Unicode MS</vt:lpstr>
      <vt:lpstr>Impact MT Std</vt:lpstr>
      <vt:lpstr>华文中宋</vt:lpstr>
      <vt:lpstr>方正兰亭黑简体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2021-08-22T11:47:22Z</dcterms:created>
  <cp:lastPrinted>2021-08-22T11:47:22Z</cp:lastPrinted>
  <dcterms:modified xsi:type="dcterms:W3CDTF">2021-08-22T05:33:56Z</dcterms:modified>
  <cp:revision>1</cp:revision>
</cp:coreProperties>
</file>