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1" r:id="rId2"/>
  </p:sldMasterIdLst>
  <p:notesMasterIdLst>
    <p:notesMasterId r:id="rId3"/>
  </p:notesMasterIdLst>
  <p:sldIdLst>
    <p:sldId id="290" r:id="rId4"/>
    <p:sldId id="300" r:id="rId5"/>
    <p:sldId id="281" r:id="rId6"/>
    <p:sldId id="291" r:id="rId7"/>
    <p:sldId id="292" r:id="rId8"/>
    <p:sldId id="301" r:id="rId9"/>
    <p:sldId id="302" r:id="rId10"/>
    <p:sldId id="295" r:id="rId11"/>
    <p:sldId id="303" r:id="rId12"/>
    <p:sldId id="304" r:id="rId13"/>
    <p:sldId id="287" r:id="rId14"/>
    <p:sldId id="263" r:id="rId15"/>
    <p:sldId id="305" r:id="rId16"/>
    <p:sldId id="288" r:id="rId17"/>
    <p:sldId id="273" r:id="rId18"/>
    <p:sldId id="299" r:id="rId19"/>
    <p:sldId id="276" r:id="rId20"/>
    <p:sldId id="277" r:id="rId21"/>
    <p:sldId id="278" r:id="rId22"/>
  </p:sldIdLst>
  <p:sldSz cx="9144000" cy="5143500" type="screen16x9"/>
  <p:notesSz cx="6858000" cy="9144000"/>
  <p:custDataLst>
    <p:tags r:id="rId2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pos="136">
          <p15:clr>
            <a:srgbClr val="A4A3A4"/>
          </p15:clr>
        </p15:guide>
        <p15:guide id="2" orient="horz" pos="3208">
          <p15:clr>
            <a:srgbClr val="A4A3A4"/>
          </p15:clr>
        </p15:guide>
        <p15:guide id="3" pos="2880">
          <p15:clr>
            <a:srgbClr val="A4A3A4"/>
          </p15:clr>
        </p15:guide>
        <p15:guide id="4" pos="5624">
          <p15:clr>
            <a:srgbClr val="A4A3A4"/>
          </p15:clr>
        </p15:guide>
        <p15:guide id="5" orient="horz" pos="32">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7" d="100"/>
          <a:sy n="117" d="100"/>
        </p:scale>
        <p:origin x="246" y="96"/>
      </p:cViewPr>
      <p:guideLst>
        <p:guide pos="136"/>
        <p:guide orient="horz" pos="3208"/>
        <p:guide pos="2880"/>
        <p:guide pos="5624"/>
        <p:guide orient="horz" pos="32"/>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28" Target="revisionInfo.xml" Type="http://schemas.microsoft.com/office/2015/10/relationships/revisionInfo"/><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2017/12/20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val="60349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001916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spd="slow">
    <p:wipe dir="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409281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5168136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8783456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9073734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8338232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134339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4419267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Tree>
  </p:cSld>
  <p:clrMapOvr>
    <a:masterClrMapping/>
  </p:clrMapOvr>
  <p:transition spd="slow">
    <p:wipe dir="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075383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7490686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3273532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6389058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和内容">
    <p:spTree>
      <p:nvGrpSpPr>
        <p:cNvPr id="1" name=""/>
        <p:cNvGrpSpPr/>
        <p:nvPr/>
      </p:nvGrpSpPr>
      <p:grpSpPr>
        <a:xfrm>
          <a:off x="0" y="0"/>
          <a:ext cx="0" cy="0"/>
        </a:xfrm>
      </p:grpSpPr>
      <p:grpSp>
        <p:nvGrpSpPr>
          <p:cNvPr id="7" name="组合 6"/>
          <p:cNvGrpSpPr/>
          <p:nvPr userDrawn="1"/>
        </p:nvGrpSpPr>
        <p:grpSpPr>
          <a:xfrm>
            <a:off x="8147154" y="105427"/>
            <a:ext cx="819654" cy="692361"/>
            <a:chOff x="2992437" y="0"/>
            <a:chExt cx="2543175" cy="2148217"/>
          </a:xfrm>
          <a:solidFill>
            <a:srgbClr val="304371"/>
          </a:solidFill>
        </p:grpSpPr>
        <p:grpSp>
          <p:nvGrpSpPr>
            <p:cNvPr id="8" name="组合 7"/>
            <p:cNvGrpSpPr/>
            <p:nvPr/>
          </p:nvGrpSpPr>
          <p:grpSpPr>
            <a:xfrm>
              <a:off x="2992437" y="1183017"/>
              <a:ext cx="2543175" cy="965200"/>
              <a:chOff x="3297238" y="2879725"/>
              <a:chExt cx="2543175" cy="965200"/>
            </a:xfrm>
            <a:grpFill/>
          </p:grpSpPr>
          <p:sp>
            <p:nvSpPr>
              <p:cNvPr id="20" name="Freeform 5"/>
              <p:cNvSpPr/>
              <p:nvPr/>
            </p:nvSpPr>
            <p:spPr bwMode="auto">
              <a:xfrm>
                <a:off x="3303588" y="2997200"/>
                <a:ext cx="573088" cy="647700"/>
              </a:xfrm>
              <a:custGeom>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6"/>
              <p:cNvSpPr/>
              <p:nvPr/>
            </p:nvSpPr>
            <p:spPr bwMode="auto">
              <a:xfrm>
                <a:off x="4068763" y="3132138"/>
                <a:ext cx="161925" cy="384175"/>
              </a:xfrm>
              <a:custGeom>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7"/>
              <p:cNvSpPr/>
              <p:nvPr/>
            </p:nvSpPr>
            <p:spPr bwMode="auto">
              <a:xfrm>
                <a:off x="4254501" y="3016250"/>
                <a:ext cx="458788" cy="481013"/>
              </a:xfrm>
              <a:custGeom>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8"/>
              <p:cNvSpPr/>
              <p:nvPr/>
            </p:nvSpPr>
            <p:spPr bwMode="auto">
              <a:xfrm>
                <a:off x="5497513" y="3151188"/>
                <a:ext cx="241300" cy="433388"/>
              </a:xfrm>
              <a:custGeom>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9"/>
              <p:cNvSpPr/>
              <p:nvPr/>
            </p:nvSpPr>
            <p:spPr bwMode="auto">
              <a:xfrm>
                <a:off x="5576888" y="2940050"/>
                <a:ext cx="255588" cy="192088"/>
              </a:xfrm>
              <a:custGeom>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10"/>
              <p:cNvSpPr/>
              <p:nvPr/>
            </p:nvSpPr>
            <p:spPr bwMode="auto">
              <a:xfrm>
                <a:off x="5456238" y="2997200"/>
                <a:ext cx="120650" cy="109538"/>
              </a:xfrm>
              <a:custGeom>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8">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11"/>
              <p:cNvSpPr/>
              <p:nvPr/>
            </p:nvSpPr>
            <p:spPr bwMode="auto">
              <a:xfrm>
                <a:off x="3522663" y="2879725"/>
                <a:ext cx="282575" cy="101600"/>
              </a:xfrm>
              <a:custGeom>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7" name="Freeform 12"/>
              <p:cNvSpPr/>
              <p:nvPr/>
            </p:nvSpPr>
            <p:spPr bwMode="auto">
              <a:xfrm>
                <a:off x="5097463" y="3309938"/>
                <a:ext cx="161925" cy="173038"/>
              </a:xfrm>
              <a:custGeom>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13"/>
              <p:cNvSpPr/>
              <p:nvPr/>
            </p:nvSpPr>
            <p:spPr bwMode="auto">
              <a:xfrm>
                <a:off x="4908551" y="3041650"/>
                <a:ext cx="325438" cy="395288"/>
              </a:xfrm>
              <a:custGeom>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14"/>
              <p:cNvSpPr>
                <a:spLocks noEditPoints="1"/>
              </p:cNvSpPr>
              <p:nvPr/>
            </p:nvSpPr>
            <p:spPr bwMode="auto">
              <a:xfrm>
                <a:off x="3297238" y="3686175"/>
                <a:ext cx="2543175" cy="158750"/>
              </a:xfrm>
              <a:custGeom>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9" name="组合 8"/>
            <p:cNvGrpSpPr/>
            <p:nvPr/>
          </p:nvGrpSpPr>
          <p:grpSpPr>
            <a:xfrm>
              <a:off x="3763962" y="0"/>
              <a:ext cx="1069105" cy="1067923"/>
              <a:chOff x="3851276" y="1292225"/>
              <a:chExt cx="1435100" cy="1433513"/>
            </a:xfrm>
            <a:grpFill/>
          </p:grpSpPr>
          <p:sp>
            <p:nvSpPr>
              <p:cNvPr id="10" name="Freeform 15"/>
              <p:cNvSpPr>
                <a:spLocks noEditPoints="1"/>
              </p:cNvSpPr>
              <p:nvPr/>
            </p:nvSpPr>
            <p:spPr bwMode="auto">
              <a:xfrm>
                <a:off x="3956051" y="1852613"/>
                <a:ext cx="1228725" cy="158750"/>
              </a:xfrm>
              <a:custGeom>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1" name="Freeform 16"/>
              <p:cNvSpPr>
                <a:spLocks noEditPoints="1"/>
              </p:cNvSpPr>
              <p:nvPr/>
            </p:nvSpPr>
            <p:spPr bwMode="auto">
              <a:xfrm>
                <a:off x="4035426" y="1404938"/>
                <a:ext cx="1058863" cy="390525"/>
              </a:xfrm>
              <a:custGeom>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7"/>
              <p:cNvSpPr>
                <a:spLocks noEditPoints="1"/>
              </p:cNvSpPr>
              <p:nvPr/>
            </p:nvSpPr>
            <p:spPr bwMode="auto">
              <a:xfrm>
                <a:off x="3970338" y="2078038"/>
                <a:ext cx="1195388" cy="534988"/>
              </a:xfrm>
              <a:custGeom>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3" name="Freeform 18"/>
              <p:cNvSpPr>
                <a:spLocks noEditPoints="1"/>
              </p:cNvSpPr>
              <p:nvPr/>
            </p:nvSpPr>
            <p:spPr bwMode="auto">
              <a:xfrm>
                <a:off x="3851276" y="1292225"/>
                <a:ext cx="1435100" cy="1433513"/>
              </a:xfrm>
              <a:custGeom>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4" name="Freeform 19"/>
              <p:cNvSpPr>
                <a:spLocks noEditPoints="1"/>
              </p:cNvSpPr>
              <p:nvPr/>
            </p:nvSpPr>
            <p:spPr bwMode="auto">
              <a:xfrm>
                <a:off x="4416426" y="1778000"/>
                <a:ext cx="304800" cy="225425"/>
              </a:xfrm>
              <a:custGeom>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5" name="Freeform 20"/>
              <p:cNvSpPr>
                <a:spLocks noEditPoints="1"/>
              </p:cNvSpPr>
              <p:nvPr/>
            </p:nvSpPr>
            <p:spPr bwMode="auto">
              <a:xfrm>
                <a:off x="4348163" y="1792288"/>
                <a:ext cx="441325" cy="260350"/>
              </a:xfrm>
              <a:custGeom>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6" name="Freeform 21"/>
              <p:cNvSpPr>
                <a:spLocks noEditPoints="1"/>
              </p:cNvSpPr>
              <p:nvPr/>
            </p:nvSpPr>
            <p:spPr bwMode="auto">
              <a:xfrm>
                <a:off x="4295776" y="1660525"/>
                <a:ext cx="546100" cy="508000"/>
              </a:xfrm>
              <a:custGeom>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7" name="Freeform 22"/>
              <p:cNvSpPr>
                <a:spLocks noEditPoints="1"/>
              </p:cNvSpPr>
              <p:nvPr/>
            </p:nvSpPr>
            <p:spPr bwMode="auto">
              <a:xfrm>
                <a:off x="4373563" y="1701800"/>
                <a:ext cx="388938" cy="430213"/>
              </a:xfrm>
              <a:custGeom>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8" name="Freeform 23"/>
              <p:cNvSpPr>
                <a:spLocks noEditPoints="1"/>
              </p:cNvSpPr>
              <p:nvPr/>
            </p:nvSpPr>
            <p:spPr bwMode="auto">
              <a:xfrm>
                <a:off x="4392613" y="2220913"/>
                <a:ext cx="350838" cy="79375"/>
              </a:xfrm>
              <a:custGeom>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24"/>
              <p:cNvSpPr>
                <a:spLocks noEditPoints="1"/>
              </p:cNvSpPr>
              <p:nvPr/>
            </p:nvSpPr>
            <p:spPr bwMode="auto">
              <a:xfrm>
                <a:off x="4200526" y="1946275"/>
                <a:ext cx="735013" cy="388938"/>
              </a:xfrm>
              <a:custGeom>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
        <p:nvSpPr>
          <p:cNvPr id="30" name="Picture Placeholder 7"/>
          <p:cNvSpPr>
            <a:spLocks noGrp="1"/>
          </p:cNvSpPr>
          <p:nvPr>
            <p:ph type="pic" sz="quarter" idx="14"/>
          </p:nvPr>
        </p:nvSpPr>
        <p:spPr>
          <a:xfrm>
            <a:off x="23090" y="1229219"/>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31" name="Picture Placeholder 7"/>
          <p:cNvSpPr>
            <a:spLocks noGrp="1"/>
          </p:cNvSpPr>
          <p:nvPr>
            <p:ph type="pic" sz="quarter" idx="15"/>
          </p:nvPr>
        </p:nvSpPr>
        <p:spPr>
          <a:xfrm>
            <a:off x="3061854" y="1219983"/>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32" name="Picture Placeholder 7"/>
          <p:cNvSpPr>
            <a:spLocks noGrp="1"/>
          </p:cNvSpPr>
          <p:nvPr>
            <p:ph type="pic" sz="quarter" idx="16"/>
          </p:nvPr>
        </p:nvSpPr>
        <p:spPr>
          <a:xfrm>
            <a:off x="6100618" y="1219983"/>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Tree>
  </p:cSld>
  <p:clrMapOvr>
    <a:masterClrMapping/>
  </p:clrMapOvr>
  <p:transition spd="slow">
    <p:wipe dir="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13" name="Picture Placeholder 7"/>
          <p:cNvSpPr>
            <a:spLocks noGrp="1"/>
          </p:cNvSpPr>
          <p:nvPr>
            <p:ph type="pic" sz="quarter" idx="14"/>
          </p:nvPr>
        </p:nvSpPr>
        <p:spPr>
          <a:xfrm>
            <a:off x="309860"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4" name="Picture Placeholder 7"/>
          <p:cNvSpPr>
            <a:spLocks noGrp="1"/>
          </p:cNvSpPr>
          <p:nvPr>
            <p:ph type="pic" sz="quarter" idx="15"/>
          </p:nvPr>
        </p:nvSpPr>
        <p:spPr>
          <a:xfrm>
            <a:off x="3348624"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5" name="Picture Placeholder 7"/>
          <p:cNvSpPr>
            <a:spLocks noGrp="1"/>
          </p:cNvSpPr>
          <p:nvPr>
            <p:ph type="pic" sz="quarter" idx="16"/>
          </p:nvPr>
        </p:nvSpPr>
        <p:spPr>
          <a:xfrm>
            <a:off x="6387388"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6" name="矩形 15"/>
          <p:cNvSpPr/>
          <p:nvPr userDrawn="1"/>
        </p:nvSpPr>
        <p:spPr>
          <a:xfrm>
            <a:off x="309860" y="2805681"/>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3348624" y="2805680"/>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6387388" y="2805680"/>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nvGrpSpPr>
        <p:grpSpPr>
          <a:xfrm>
            <a:off x="8147154" y="105427"/>
            <a:ext cx="819654" cy="692361"/>
            <a:chOff x="2992437" y="0"/>
            <a:chExt cx="2543175" cy="2148217"/>
          </a:xfrm>
          <a:solidFill>
            <a:srgbClr val="304371"/>
          </a:solidFill>
        </p:grpSpPr>
        <p:grpSp>
          <p:nvGrpSpPr>
            <p:cNvPr id="9" name="组合 8"/>
            <p:cNvGrpSpPr/>
            <p:nvPr/>
          </p:nvGrpSpPr>
          <p:grpSpPr>
            <a:xfrm>
              <a:off x="2992437" y="1183017"/>
              <a:ext cx="2543175" cy="965200"/>
              <a:chOff x="3297238" y="2879725"/>
              <a:chExt cx="2543175" cy="965200"/>
            </a:xfrm>
            <a:grpFill/>
          </p:grpSpPr>
          <p:sp>
            <p:nvSpPr>
              <p:cNvPr id="27" name="Freeform 5"/>
              <p:cNvSpPr/>
              <p:nvPr/>
            </p:nvSpPr>
            <p:spPr bwMode="auto">
              <a:xfrm>
                <a:off x="3303588" y="2997200"/>
                <a:ext cx="573088" cy="647700"/>
              </a:xfrm>
              <a:custGeom>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6"/>
              <p:cNvSpPr/>
              <p:nvPr/>
            </p:nvSpPr>
            <p:spPr bwMode="auto">
              <a:xfrm>
                <a:off x="4068763" y="3132138"/>
                <a:ext cx="161925" cy="384175"/>
              </a:xfrm>
              <a:custGeom>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7"/>
              <p:cNvSpPr/>
              <p:nvPr/>
            </p:nvSpPr>
            <p:spPr bwMode="auto">
              <a:xfrm>
                <a:off x="4254501" y="3016250"/>
                <a:ext cx="458788" cy="481013"/>
              </a:xfrm>
              <a:custGeom>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0" name="Freeform 8"/>
              <p:cNvSpPr/>
              <p:nvPr/>
            </p:nvSpPr>
            <p:spPr bwMode="auto">
              <a:xfrm>
                <a:off x="5497513" y="3151188"/>
                <a:ext cx="241300" cy="433388"/>
              </a:xfrm>
              <a:custGeom>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1" name="Freeform 9"/>
              <p:cNvSpPr/>
              <p:nvPr/>
            </p:nvSpPr>
            <p:spPr bwMode="auto">
              <a:xfrm>
                <a:off x="5576888" y="2940050"/>
                <a:ext cx="255588" cy="192088"/>
              </a:xfrm>
              <a:custGeom>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2" name="Freeform 10"/>
              <p:cNvSpPr/>
              <p:nvPr/>
            </p:nvSpPr>
            <p:spPr bwMode="auto">
              <a:xfrm>
                <a:off x="5456238" y="2997200"/>
                <a:ext cx="120650" cy="109538"/>
              </a:xfrm>
              <a:custGeom>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8">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3" name="Freeform 11"/>
              <p:cNvSpPr/>
              <p:nvPr/>
            </p:nvSpPr>
            <p:spPr bwMode="auto">
              <a:xfrm>
                <a:off x="3522663" y="2879725"/>
                <a:ext cx="282575" cy="101600"/>
              </a:xfrm>
              <a:custGeom>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4" name="Freeform 12"/>
              <p:cNvSpPr/>
              <p:nvPr/>
            </p:nvSpPr>
            <p:spPr bwMode="auto">
              <a:xfrm>
                <a:off x="5097463" y="3309938"/>
                <a:ext cx="161925" cy="173038"/>
              </a:xfrm>
              <a:custGeom>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5" name="Freeform 13"/>
              <p:cNvSpPr/>
              <p:nvPr/>
            </p:nvSpPr>
            <p:spPr bwMode="auto">
              <a:xfrm>
                <a:off x="4908551" y="3041650"/>
                <a:ext cx="325438" cy="395288"/>
              </a:xfrm>
              <a:custGeom>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6" name="Freeform 14"/>
              <p:cNvSpPr>
                <a:spLocks noEditPoints="1"/>
              </p:cNvSpPr>
              <p:nvPr/>
            </p:nvSpPr>
            <p:spPr bwMode="auto">
              <a:xfrm>
                <a:off x="3297238" y="3686175"/>
                <a:ext cx="2543175" cy="158750"/>
              </a:xfrm>
              <a:custGeom>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10" name="组合 9"/>
            <p:cNvGrpSpPr/>
            <p:nvPr/>
          </p:nvGrpSpPr>
          <p:grpSpPr>
            <a:xfrm>
              <a:off x="3763962" y="0"/>
              <a:ext cx="1069105" cy="1067923"/>
              <a:chOff x="3851276" y="1292225"/>
              <a:chExt cx="1435100" cy="1433513"/>
            </a:xfrm>
            <a:grpFill/>
          </p:grpSpPr>
          <p:sp>
            <p:nvSpPr>
              <p:cNvPr id="11" name="Freeform 15"/>
              <p:cNvSpPr>
                <a:spLocks noEditPoints="1"/>
              </p:cNvSpPr>
              <p:nvPr/>
            </p:nvSpPr>
            <p:spPr bwMode="auto">
              <a:xfrm>
                <a:off x="3956051" y="1852613"/>
                <a:ext cx="1228725" cy="158750"/>
              </a:xfrm>
              <a:custGeom>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6"/>
              <p:cNvSpPr>
                <a:spLocks noEditPoints="1"/>
              </p:cNvSpPr>
              <p:nvPr/>
            </p:nvSpPr>
            <p:spPr bwMode="auto">
              <a:xfrm>
                <a:off x="4035426" y="1404938"/>
                <a:ext cx="1058863" cy="390525"/>
              </a:xfrm>
              <a:custGeom>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17"/>
              <p:cNvSpPr>
                <a:spLocks noEditPoints="1"/>
              </p:cNvSpPr>
              <p:nvPr/>
            </p:nvSpPr>
            <p:spPr bwMode="auto">
              <a:xfrm>
                <a:off x="3970338" y="2078038"/>
                <a:ext cx="1195388" cy="534988"/>
              </a:xfrm>
              <a:custGeom>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0" name="Freeform 18"/>
              <p:cNvSpPr>
                <a:spLocks noEditPoints="1"/>
              </p:cNvSpPr>
              <p:nvPr/>
            </p:nvSpPr>
            <p:spPr bwMode="auto">
              <a:xfrm>
                <a:off x="3851276" y="1292225"/>
                <a:ext cx="1435100" cy="1433513"/>
              </a:xfrm>
              <a:custGeom>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19"/>
              <p:cNvSpPr>
                <a:spLocks noEditPoints="1"/>
              </p:cNvSpPr>
              <p:nvPr/>
            </p:nvSpPr>
            <p:spPr bwMode="auto">
              <a:xfrm>
                <a:off x="4416426" y="1778000"/>
                <a:ext cx="304800" cy="225425"/>
              </a:xfrm>
              <a:custGeom>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20"/>
              <p:cNvSpPr>
                <a:spLocks noEditPoints="1"/>
              </p:cNvSpPr>
              <p:nvPr/>
            </p:nvSpPr>
            <p:spPr bwMode="auto">
              <a:xfrm>
                <a:off x="4348163" y="1792288"/>
                <a:ext cx="441325" cy="260350"/>
              </a:xfrm>
              <a:custGeom>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21"/>
              <p:cNvSpPr>
                <a:spLocks noEditPoints="1"/>
              </p:cNvSpPr>
              <p:nvPr/>
            </p:nvSpPr>
            <p:spPr bwMode="auto">
              <a:xfrm>
                <a:off x="4295776" y="1660525"/>
                <a:ext cx="546100" cy="508000"/>
              </a:xfrm>
              <a:custGeom>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22"/>
              <p:cNvSpPr>
                <a:spLocks noEditPoints="1"/>
              </p:cNvSpPr>
              <p:nvPr/>
            </p:nvSpPr>
            <p:spPr bwMode="auto">
              <a:xfrm>
                <a:off x="4373563" y="1701800"/>
                <a:ext cx="388938" cy="430213"/>
              </a:xfrm>
              <a:custGeom>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23"/>
              <p:cNvSpPr>
                <a:spLocks noEditPoints="1"/>
              </p:cNvSpPr>
              <p:nvPr/>
            </p:nvSpPr>
            <p:spPr bwMode="auto">
              <a:xfrm>
                <a:off x="4392613" y="2220913"/>
                <a:ext cx="350838" cy="79375"/>
              </a:xfrm>
              <a:custGeom>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24"/>
              <p:cNvSpPr>
                <a:spLocks noEditPoints="1"/>
              </p:cNvSpPr>
              <p:nvPr/>
            </p:nvSpPr>
            <p:spPr bwMode="auto">
              <a:xfrm>
                <a:off x="4200526" y="1946275"/>
                <a:ext cx="735013" cy="388938"/>
              </a:xfrm>
              <a:custGeom>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Tree>
  </p:cSld>
  <p:clrMapOvr>
    <a:masterClrMapping/>
  </p:clrMapOvr>
  <p:transition spd="slow">
    <p:wipe dir="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Date Placeholder 4"/>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669989D-4831-4E99-B76E-9A53CB0F3A88}" type="datetimeFigureOut">
              <a:rPr lang="zh-CN" altLang="en-US" smtClean="0"/>
              <a:t>2017/12/20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t>‹#›</a:t>
            </a:fld>
            <a:endParaRPr lang="zh-CN" altLang="en-US"/>
          </a:p>
        </p:txBody>
      </p:sp>
    </p:spTree>
  </p:cSld>
  <p:clrMapOvr>
    <a:masterClrMapping/>
  </p:clrMapOvr>
  <p:transition spd="slow">
    <p:wipe dir="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EEF2F5"/>
        </a:solidFill>
        <a:effectLst/>
      </p:bgPr>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669989D-4831-4E99-B76E-9A53CB0F3A88}" type="datetimeFigureOut">
              <a:rPr lang="zh-CN" altLang="en-US" smtClean="0"/>
              <a:t>2017/12/20</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E3F9CDB-1F21-4789-A81E-8FEA25CE194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wipe dir="r"/>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2017/12/20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9480051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3.jpeg" Type="http://schemas.openxmlformats.org/officeDocument/2006/relationships/image"/><Relationship Id="rId3" Target="../media/image4.jpeg" Type="http://schemas.openxmlformats.org/officeDocument/2006/relationships/image"/><Relationship Id="rId4" Target="../media/image5.jpeg" Type="http://schemas.openxmlformats.org/officeDocument/2006/relationships/image"/><Relationship Id="rId5" Target="../media/image1.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1.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1.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eg" Type="http://schemas.openxmlformats.org/officeDocument/2006/relationships/image"/><Relationship Id="rId3"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eg" Type="http://schemas.openxmlformats.org/officeDocument/2006/relationships/image"/><Relationship Id="rId3" Target="../media/image1.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3">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31" name="矩形 30"/>
          <p:cNvSpPr/>
          <p:nvPr/>
        </p:nvSpPr>
        <p:spPr bwMode="auto">
          <a:xfrm>
            <a:off x="2697404" y="2188962"/>
            <a:ext cx="3738880" cy="518160"/>
          </a:xfrm>
          <a:prstGeom prst="rect">
            <a:avLst/>
          </a:prstGeom>
        </p:spPr>
        <p:txBody>
          <a:bodyPr wrap="none">
            <a:spAutoFit/>
          </a:bodyPr>
          <a:lstStyle/>
          <a:p>
            <a:pPr algn="ctr">
              <a:defRPr/>
            </a:pPr>
            <a:r>
              <a:rPr altLang="en-US" kern="100" lang="zh-CN" sz="2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蓝色清新毕业答辩模板</a:t>
            </a:r>
          </a:p>
        </p:txBody>
      </p:sp>
      <p:sp>
        <p:nvSpPr>
          <p:cNvPr id="32" name="矩形 31"/>
          <p:cNvSpPr/>
          <p:nvPr/>
        </p:nvSpPr>
        <p:spPr>
          <a:xfrm>
            <a:off x="2489105" y="2663081"/>
            <a:ext cx="4155479" cy="304800"/>
          </a:xfrm>
          <a:prstGeom prst="rect">
            <a:avLst/>
          </a:prstGeom>
        </p:spPr>
        <p:txBody>
          <a:bodyPr wrap="square">
            <a:spAutoFit/>
          </a:bodyPr>
          <a:lstStyle/>
          <a:p>
            <a:pPr algn="ctr"/>
            <a:r>
              <a:rPr altLang="en-US" lang="zh-CN" sz="1400">
                <a:solidFill>
                  <a:schemeClr val="accent1"/>
                </a:solidFill>
                <a:latin typeface="Arial"/>
              </a:rPr>
              <a:t>汇报人：优页PPT</a:t>
            </a:r>
          </a:p>
        </p:txBody>
      </p:sp>
      <p:sp>
        <p:nvSpPr>
          <p:cNvPr id="38" name="矩形 37"/>
          <p:cNvSpPr/>
          <p:nvPr/>
        </p:nvSpPr>
        <p:spPr>
          <a:xfrm>
            <a:off x="2962088" y="3001519"/>
            <a:ext cx="3209513" cy="708660"/>
          </a:xfrm>
          <a:prstGeom prst="rect">
            <a:avLst/>
          </a:prstGeom>
        </p:spPr>
        <p:txBody>
          <a:bodyPr wrap="square">
            <a:spAutoFit/>
          </a:bodyPr>
          <a:lstStyle/>
          <a:p>
            <a:pPr algn="ctr" lvl="0">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id="40" name="直接连接符 39"/>
          <p:cNvCxnSpPr/>
          <p:nvPr/>
        </p:nvCxnSpPr>
        <p:spPr>
          <a:xfrm>
            <a:off x="4436216" y="299747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07553"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500759" y="4667204"/>
            <a:ext cx="1402080" cy="274320"/>
          </a:xfrm>
          <a:prstGeom prst="rect">
            <a:avLst/>
          </a:prstGeom>
        </p:spPr>
        <p:txBody>
          <a:bodyPr wrap="none">
            <a:spAutoFit/>
          </a:bodyPr>
          <a:lstStyle/>
          <a:p>
            <a:pPr algn="r">
              <a:defRPr/>
            </a:pPr>
            <a:r>
              <a:rPr altLang="en-US" kern="100" lang="zh-CN" sz="1200">
                <a:solidFill>
                  <a:schemeClr val="tx1">
                    <a:lumMod val="85000"/>
                    <a:lumOff val="15000"/>
                  </a:schemeClr>
                </a:solidFill>
                <a:latin charset="-122" panose="020b0503020204020204" pitchFamily="34" typeface="微软雅黑"/>
                <a:ea charset="-122" panose="020b0503020204020204" pitchFamily="34" typeface="微软雅黑"/>
                <a:cs charset="0" panose="02020603050405020304" pitchFamily="18" typeface="Times New Roman"/>
              </a:rPr>
              <a:t>填写你的课题名称</a:t>
            </a: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菱形 1"/>
          <p:cNvSpPr/>
          <p:nvPr/>
        </p:nvSpPr>
        <p:spPr>
          <a:xfrm>
            <a:off x="2233142" y="286843"/>
            <a:ext cx="4667405" cy="4667405"/>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bwMode="auto">
          <a:xfrm>
            <a:off x="278388" y="4667204"/>
            <a:ext cx="849630" cy="274320"/>
          </a:xfrm>
          <a:prstGeom prst="rect">
            <a:avLst/>
          </a:prstGeom>
        </p:spPr>
        <p:txBody>
          <a:bodyPr wrap="none">
            <a:spAutoFit/>
          </a:bodyPr>
          <a:lstStyle/>
          <a:p>
            <a:pPr>
              <a:defRPr/>
            </a:pPr>
            <a:r>
              <a:rPr altLang="zh-CN" kern="100" lang="en-US" smtClean="0" sz="1200">
                <a:solidFill>
                  <a:schemeClr val="tx1">
                    <a:lumMod val="85000"/>
                    <a:lumOff val="15000"/>
                  </a:schemeClr>
                </a:solidFill>
                <a:latin charset="-122" panose="020b0503020204020204" pitchFamily="34" typeface="微软雅黑"/>
                <a:ea charset="-122" panose="020b0503020204020204" pitchFamily="34" typeface="微软雅黑"/>
                <a:cs charset="0" panose="02020603050405020304" pitchFamily="18" typeface="Times New Roman"/>
              </a:rPr>
              <a:t>2018-6-6</a:t>
            </a:r>
          </a:p>
        </p:txBody>
      </p:sp>
      <p:sp>
        <p:nvSpPr>
          <p:cNvPr id="23" name="矩形 22">
            <a:extLst>
              <a:ext uri="{FF2B5EF4-FFF2-40B4-BE49-F238E27FC236}">
                <a16:creationId xmlns:a16="http://schemas.microsoft.com/office/drawing/2014/main" id="{AFBC63D2-99F5-42F3-9B9F-1C31358D719B}"/>
              </a:ext>
            </a:extLst>
          </p:cNvPr>
          <p:cNvSpPr/>
          <p:nvPr/>
        </p:nvSpPr>
        <p:spPr bwMode="auto">
          <a:xfrm>
            <a:off x="4059480" y="1760330"/>
            <a:ext cx="1014730" cy="518160"/>
          </a:xfrm>
          <a:prstGeom prst="rect">
            <a:avLst/>
          </a:prstGeom>
        </p:spPr>
        <p:txBody>
          <a:bodyPr wrap="none">
            <a:spAutoFit/>
          </a:bodyPr>
          <a:lstStyle/>
          <a:p>
            <a:pPr algn="ctr">
              <a:defRPr/>
            </a:pPr>
            <a:r>
              <a:rPr altLang="zh-CN" kern="100" lang="en-US" smtClean="0" sz="2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2018</a:t>
            </a:r>
          </a:p>
        </p:txBody>
      </p:sp>
    </p:spTree>
  </p:cSld>
  <p:clrMapOvr>
    <a:masterClrMapping/>
  </p:clrMapOvr>
  <mc:AlternateContent>
    <mc:Choice Requires="p14">
      <p:transition p14:dur="1500" spd="slow">
        <p:split orient="vert"/>
      </p:transition>
    </mc:Choice>
    <mc:Fallback>
      <p:transition spd="slow">
        <p:split orient="vert"/>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13" name="矩形 12"/>
          <p:cNvSpPr/>
          <p:nvPr/>
        </p:nvSpPr>
        <p:spPr bwMode="auto">
          <a:xfrm>
            <a:off x="2702560" y="2094283"/>
            <a:ext cx="3738880" cy="518160"/>
          </a:xfrm>
          <a:prstGeom prst="rect">
            <a:avLst/>
          </a:prstGeom>
          <a:noFill/>
        </p:spPr>
        <p:txBody>
          <a:bodyPr wrap="none">
            <a:spAutoFit/>
          </a:bodyPr>
          <a:lstStyle/>
          <a:p>
            <a:pPr algn="ctr">
              <a:defRPr/>
            </a:pPr>
            <a:r>
              <a:rPr altLang="en-US" kern="100" lang="zh-CN" sz="2800">
                <a:solidFill>
                  <a:srgbClr val="304371"/>
                </a:solidFill>
                <a:latin charset="-122" panose="020b0503020204020204" pitchFamily="34" typeface="微软雅黑"/>
                <a:ea charset="-122" panose="020b0503020204020204" pitchFamily="34" typeface="微软雅黑"/>
                <a:cs charset="0" panose="02020603050405020304" pitchFamily="18" typeface="Times New Roman"/>
              </a:rPr>
              <a:t>研究成果展示及其应用</a:t>
            </a:r>
          </a:p>
        </p:txBody>
      </p:sp>
      <p:sp>
        <p:nvSpPr>
          <p:cNvPr id="14" name="矩形 13"/>
          <p:cNvSpPr/>
          <p:nvPr/>
        </p:nvSpPr>
        <p:spPr>
          <a:xfrm>
            <a:off x="3043079" y="2617504"/>
            <a:ext cx="3057842" cy="251460"/>
          </a:xfrm>
          <a:prstGeom prst="rect">
            <a:avLst/>
          </a:prstGeom>
        </p:spPr>
        <p:txBody>
          <a:bodyPr wrap="none">
            <a:spAutoFit/>
          </a:bodyPr>
          <a:lstStyle/>
          <a:p>
            <a:pPr algn="ctr" fontAlgn="base">
              <a:spcBef>
                <a:spcPct val="0"/>
              </a:spcBef>
              <a:spcAft>
                <a:spcPct val="0"/>
              </a:spcAft>
              <a:defRPr/>
            </a:pPr>
            <a:r>
              <a:rPr altLang="zh-CN" lang="en-US" sz="1050">
                <a:solidFill>
                  <a:srgbClr val="304371"/>
                </a:solidFill>
                <a:latin typeface="Arial"/>
                <a:ea typeface="方正兰亭黑_GBK"/>
              </a:rPr>
              <a:t>RESEARCH RESULTS AND ITS APPLICATION</a:t>
            </a:r>
          </a:p>
        </p:txBody>
      </p:sp>
      <p:sp>
        <p:nvSpPr>
          <p:cNvPr id="15" name="矩形 14"/>
          <p:cNvSpPr/>
          <p:nvPr/>
        </p:nvSpPr>
        <p:spPr>
          <a:xfrm>
            <a:off x="2824381" y="2963755"/>
            <a:ext cx="3495238" cy="502920"/>
          </a:xfrm>
          <a:prstGeom prst="rect">
            <a:avLst/>
          </a:prstGeom>
        </p:spPr>
        <p:txBody>
          <a:bodyPr wrap="square">
            <a:spAutoFit/>
          </a:bodyPr>
          <a:lstStyle/>
          <a:p>
            <a:pPr algn="ctr">
              <a:lnSpc>
                <a:spcPct val="150000"/>
              </a:lnSpc>
            </a:pPr>
            <a:r>
              <a:rPr altLang="zh-CN" lang="en-US" sz="900">
                <a:solidFill>
                  <a:prstClr val="black">
                    <a:lumMod val="85000"/>
                    <a:lumOff val="15000"/>
                  </a:prst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gdLst>
              <a:gd fmla="*/ 0 w 3557939" name="connsiteX0"/>
              <a:gd fmla="*/ 0 h 1778969" name="connsiteY0"/>
              <a:gd fmla="*/ 3557939 w 3557939" name="connsiteX1"/>
              <a:gd fmla="*/ 0 h 1778969" name="connsiteY1"/>
              <a:gd fmla="*/ 1778970 w 3557939" name="connsiteX2"/>
              <a:gd fmla="*/ 1778969 h 1778969" name="connsiteY2"/>
            </a:gdLst>
            <a:cxnLst>
              <a:cxn ang="0">
                <a:pos x="connsiteX0" y="connsiteY0"/>
              </a:cxn>
              <a:cxn ang="0">
                <a:pos x="connsiteX1" y="connsiteY1"/>
              </a:cxn>
              <a:cxn ang="0">
                <a:pos x="connsiteX2" y="connsiteY2"/>
              </a:cxn>
            </a:cxnLst>
            <a:rect b="b" l="l" r="r" t="t"/>
            <a:pathLst>
              <a:path h="1778969" w="3557938">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nvGrpSpPr>
          <p:cNvPr id="11" name="Group 11"/>
          <p:cNvGrpSpPr>
            <a:grpSpLocks noChangeAspect="1"/>
          </p:cNvGrpSpPr>
          <p:nvPr/>
        </p:nvGrpSpPr>
        <p:grpSpPr>
          <a:xfrm>
            <a:off x="4376476" y="706188"/>
            <a:ext cx="412102" cy="487421"/>
            <a:chOff x="4732" y="1909"/>
            <a:chExt cx="383" cy="453"/>
          </a:xfrm>
          <a:solidFill>
            <a:schemeClr val="accent1"/>
          </a:solidFill>
        </p:grpSpPr>
        <p:sp>
          <p:nvSpPr>
            <p:cNvPr id="12" name="Freeform 12"/>
            <p:cNvSpPr/>
            <p:nvPr/>
          </p:nvSpPr>
          <p:spPr bwMode="auto">
            <a:xfrm>
              <a:off x="4835" y="2247"/>
              <a:ext cx="214" cy="16"/>
            </a:xfrm>
            <a:custGeom>
              <a:gdLst>
                <a:gd fmla="*/ 271 w 282" name="T0"/>
                <a:gd fmla="*/ 0 h 22" name="T1"/>
                <a:gd fmla="*/ 11 w 282" name="T2"/>
                <a:gd fmla="*/ 0 h 22" name="T3"/>
                <a:gd fmla="*/ 0 w 282" name="T4"/>
                <a:gd fmla="*/ 11 h 22" name="T5"/>
                <a:gd fmla="*/ 11 w 282" name="T6"/>
                <a:gd fmla="*/ 22 h 22" name="T7"/>
                <a:gd fmla="*/ 271 w 282" name="T8"/>
                <a:gd fmla="*/ 22 h 22" name="T9"/>
                <a:gd fmla="*/ 282 w 282" name="T10"/>
                <a:gd fmla="*/ 11 h 22" name="T11"/>
                <a:gd fmla="*/ 271 w 282" name="T12"/>
                <a:gd fmla="*/ 0 h 22" name="T13"/>
              </a:gdLst>
              <a:cxnLst>
                <a:cxn ang="0">
                  <a:pos x="T0" y="T1"/>
                </a:cxn>
                <a:cxn ang="0">
                  <a:pos x="T2" y="T3"/>
                </a:cxn>
                <a:cxn ang="0">
                  <a:pos x="T4" y="T5"/>
                </a:cxn>
                <a:cxn ang="0">
                  <a:pos x="T6" y="T7"/>
                </a:cxn>
                <a:cxn ang="0">
                  <a:pos x="T8" y="T9"/>
                </a:cxn>
                <a:cxn ang="0">
                  <a:pos x="T10" y="T11"/>
                </a:cxn>
                <a:cxn ang="0">
                  <a:pos x="T12" y="T13"/>
                </a:cxn>
              </a:cxnLst>
              <a:rect b="b" l="0" r="r" t="0"/>
              <a:pathLst>
                <a:path h="22" w="282">
                  <a:moveTo>
                    <a:pt x="271" y="0"/>
                  </a:moveTo>
                  <a:cubicBezTo>
                    <a:pt x="11" y="0"/>
                    <a:pt x="11" y="0"/>
                    <a:pt x="11" y="0"/>
                  </a:cubicBezTo>
                  <a:cubicBezTo>
                    <a:pt x="5" y="0"/>
                    <a:pt x="0" y="5"/>
                    <a:pt x="0" y="11"/>
                  </a:cubicBezTo>
                  <a:cubicBezTo>
                    <a:pt x="0" y="17"/>
                    <a:pt x="5" y="22"/>
                    <a:pt x="11" y="22"/>
                  </a:cubicBezTo>
                  <a:cubicBezTo>
                    <a:pt x="271" y="22"/>
                    <a:pt x="271" y="22"/>
                    <a:pt x="271" y="22"/>
                  </a:cubicBezTo>
                  <a:cubicBezTo>
                    <a:pt x="277" y="22"/>
                    <a:pt x="282" y="17"/>
                    <a:pt x="282" y="11"/>
                  </a:cubicBezTo>
                  <a:cubicBezTo>
                    <a:pt x="282" y="5"/>
                    <a:pt x="277" y="0"/>
                    <a:pt x="271" y="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17" name="Freeform 13"/>
            <p:cNvSpPr/>
            <p:nvPr/>
          </p:nvSpPr>
          <p:spPr bwMode="auto">
            <a:xfrm>
              <a:off x="4835" y="2284"/>
              <a:ext cx="214" cy="17"/>
            </a:xfrm>
            <a:custGeom>
              <a:gdLst>
                <a:gd fmla="*/ 271 w 282" name="T0"/>
                <a:gd fmla="*/ 0 h 22" name="T1"/>
                <a:gd fmla="*/ 11 w 282" name="T2"/>
                <a:gd fmla="*/ 0 h 22" name="T3"/>
                <a:gd fmla="*/ 0 w 282" name="T4"/>
                <a:gd fmla="*/ 11 h 22" name="T5"/>
                <a:gd fmla="*/ 11 w 282" name="T6"/>
                <a:gd fmla="*/ 22 h 22" name="T7"/>
                <a:gd fmla="*/ 271 w 282" name="T8"/>
                <a:gd fmla="*/ 22 h 22" name="T9"/>
                <a:gd fmla="*/ 282 w 282" name="T10"/>
                <a:gd fmla="*/ 11 h 22" name="T11"/>
                <a:gd fmla="*/ 271 w 282" name="T12"/>
                <a:gd fmla="*/ 0 h 22" name="T13"/>
              </a:gdLst>
              <a:cxnLst>
                <a:cxn ang="0">
                  <a:pos x="T0" y="T1"/>
                </a:cxn>
                <a:cxn ang="0">
                  <a:pos x="T2" y="T3"/>
                </a:cxn>
                <a:cxn ang="0">
                  <a:pos x="T4" y="T5"/>
                </a:cxn>
                <a:cxn ang="0">
                  <a:pos x="T6" y="T7"/>
                </a:cxn>
                <a:cxn ang="0">
                  <a:pos x="T8" y="T9"/>
                </a:cxn>
                <a:cxn ang="0">
                  <a:pos x="T10" y="T11"/>
                </a:cxn>
                <a:cxn ang="0">
                  <a:pos x="T12" y="T13"/>
                </a:cxn>
              </a:cxnLst>
              <a:rect b="b" l="0" r="r" t="0"/>
              <a:pathLst>
                <a:path h="22" w="282">
                  <a:moveTo>
                    <a:pt x="271" y="0"/>
                  </a:moveTo>
                  <a:cubicBezTo>
                    <a:pt x="11" y="0"/>
                    <a:pt x="11" y="0"/>
                    <a:pt x="11" y="0"/>
                  </a:cubicBezTo>
                  <a:cubicBezTo>
                    <a:pt x="5" y="0"/>
                    <a:pt x="0" y="5"/>
                    <a:pt x="0" y="11"/>
                  </a:cubicBezTo>
                  <a:cubicBezTo>
                    <a:pt x="0" y="17"/>
                    <a:pt x="5" y="22"/>
                    <a:pt x="11" y="22"/>
                  </a:cubicBezTo>
                  <a:cubicBezTo>
                    <a:pt x="271" y="22"/>
                    <a:pt x="271" y="22"/>
                    <a:pt x="271" y="22"/>
                  </a:cubicBezTo>
                  <a:cubicBezTo>
                    <a:pt x="277" y="22"/>
                    <a:pt x="282" y="17"/>
                    <a:pt x="282" y="11"/>
                  </a:cubicBezTo>
                  <a:cubicBezTo>
                    <a:pt x="282" y="5"/>
                    <a:pt x="277" y="0"/>
                    <a:pt x="271" y="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18" name="Freeform 14"/>
            <p:cNvSpPr>
              <a:spLocks noEditPoints="1"/>
            </p:cNvSpPr>
            <p:nvPr/>
          </p:nvSpPr>
          <p:spPr bwMode="auto">
            <a:xfrm>
              <a:off x="4732" y="1909"/>
              <a:ext cx="383" cy="453"/>
            </a:xfrm>
            <a:custGeom>
              <a:gdLst>
                <a:gd fmla="*/ 486 w 504" name="T0"/>
                <a:gd fmla="*/ 419 h 598" name="T1"/>
                <a:gd fmla="*/ 502 w 504" name="T2"/>
                <a:gd fmla="*/ 398 h 598" name="T3"/>
                <a:gd fmla="*/ 502 w 504" name="T4"/>
                <a:gd fmla="*/ 21 h 598" name="T5"/>
                <a:gd fmla="*/ 480 w 504" name="T6"/>
                <a:gd fmla="*/ 0 h 598" name="T7"/>
                <a:gd fmla="*/ 65 w 504" name="T8"/>
                <a:gd fmla="*/ 0 h 598" name="T9"/>
                <a:gd fmla="*/ 0 w 504" name="T10"/>
                <a:gd fmla="*/ 65 h 598" name="T11"/>
                <a:gd fmla="*/ 0 w 504" name="T12"/>
                <a:gd fmla="*/ 533 h 598" name="T13"/>
                <a:gd fmla="*/ 65 w 504" name="T14"/>
                <a:gd fmla="*/ 598 h 598" name="T15"/>
                <a:gd fmla="*/ 480 w 504" name="T16"/>
                <a:gd fmla="*/ 598 h 598" name="T17"/>
                <a:gd fmla="*/ 500 w 504" name="T18"/>
                <a:gd fmla="*/ 585 h 598" name="T19"/>
                <a:gd fmla="*/ 497 w 504" name="T20"/>
                <a:gd fmla="*/ 562 h 598" name="T21"/>
                <a:gd fmla="*/ 481 w 504" name="T22"/>
                <a:gd fmla="*/ 522 h 598" name="T23"/>
                <a:gd fmla="*/ 487 w 504" name="T24"/>
                <a:gd fmla="*/ 497 h 598" name="T25"/>
                <a:gd fmla="*/ 477 w 504" name="T26"/>
                <a:gd fmla="*/ 467 h 598" name="T27"/>
                <a:gd fmla="*/ 448 w 504" name="T28"/>
                <a:gd fmla="*/ 477 h 598" name="T29"/>
                <a:gd fmla="*/ 437 w 504" name="T30"/>
                <a:gd fmla="*/ 522 h 598" name="T31"/>
                <a:gd fmla="*/ 442 w 504" name="T32"/>
                <a:gd fmla="*/ 555 h 598" name="T33"/>
                <a:gd fmla="*/ 65 w 504" name="T34"/>
                <a:gd fmla="*/ 555 h 598" name="T35"/>
                <a:gd fmla="*/ 43 w 504" name="T36"/>
                <a:gd fmla="*/ 533 h 598" name="T37"/>
                <a:gd fmla="*/ 43 w 504" name="T38"/>
                <a:gd fmla="*/ 65 h 598" name="T39"/>
                <a:gd fmla="*/ 65 w 504" name="T40"/>
                <a:gd fmla="*/ 43 h 598" name="T41"/>
                <a:gd fmla="*/ 295 w 504" name="T42"/>
                <a:gd fmla="*/ 43 h 598" name="T43"/>
                <a:gd fmla="*/ 295 w 504" name="T44"/>
                <a:gd fmla="*/ 278 h 598" name="T45"/>
                <a:gd fmla="*/ 301 w 504" name="T46"/>
                <a:gd fmla="*/ 288 h 598" name="T47"/>
                <a:gd fmla="*/ 312 w 504" name="T48"/>
                <a:gd fmla="*/ 286 h 598" name="T49"/>
                <a:gd fmla="*/ 360 w 504" name="T50"/>
                <a:gd fmla="*/ 249 h 598" name="T51"/>
                <a:gd fmla="*/ 407 w 504" name="T52"/>
                <a:gd fmla="*/ 286 h 598" name="T53"/>
                <a:gd fmla="*/ 414 w 504" name="T54"/>
                <a:gd fmla="*/ 289 h 598" name="T55"/>
                <a:gd fmla="*/ 419 w 504" name="T56"/>
                <a:gd fmla="*/ 288 h 598" name="T57"/>
                <a:gd fmla="*/ 425 w 504" name="T58"/>
                <a:gd fmla="*/ 278 h 598" name="T59"/>
                <a:gd fmla="*/ 425 w 504" name="T60"/>
                <a:gd fmla="*/ 43 h 598" name="T61"/>
                <a:gd fmla="*/ 459 w 504" name="T62"/>
                <a:gd fmla="*/ 43 h 598" name="T63"/>
                <a:gd fmla="*/ 459 w 504" name="T64"/>
                <a:gd fmla="*/ 398 h 598" name="T65"/>
                <a:gd fmla="*/ 459 w 504" name="T66"/>
                <a:gd fmla="*/ 399 h 598" name="T67"/>
                <a:gd fmla="*/ 108 w 504" name="T68"/>
                <a:gd fmla="*/ 399 h 598" name="T69"/>
                <a:gd fmla="*/ 54 w 504" name="T70"/>
                <a:gd fmla="*/ 453 h 598" name="T71"/>
                <a:gd fmla="*/ 65 w 504" name="T72"/>
                <a:gd fmla="*/ 464 h 598" name="T73"/>
                <a:gd fmla="*/ 76 w 504" name="T74"/>
                <a:gd fmla="*/ 453 h 598" name="T75"/>
                <a:gd fmla="*/ 108 w 504" name="T76"/>
                <a:gd fmla="*/ 421 h 598" name="T77"/>
                <a:gd fmla="*/ 480 w 504" name="T78"/>
                <a:gd fmla="*/ 421 h 598" name="T79"/>
                <a:gd fmla="*/ 486 w 504" name="T80"/>
                <a:gd fmla="*/ 419 h 598" name="T81"/>
                <a:gd fmla="*/ 403 w 504" name="T82"/>
                <a:gd fmla="*/ 255 h 598" name="T83"/>
                <a:gd fmla="*/ 367 w 504" name="T84"/>
                <a:gd fmla="*/ 227 h 598" name="T85"/>
                <a:gd fmla="*/ 353 w 504" name="T86"/>
                <a:gd fmla="*/ 227 h 598" name="T87"/>
                <a:gd fmla="*/ 317 w 504" name="T88"/>
                <a:gd fmla="*/ 255 h 598" name="T89"/>
                <a:gd fmla="*/ 317 w 504" name="T90"/>
                <a:gd fmla="*/ 43 h 598" name="T91"/>
                <a:gd fmla="*/ 403 w 504" name="T92"/>
                <a:gd fmla="*/ 43 h 598" name="T93"/>
                <a:gd fmla="*/ 403 w 504" name="T94"/>
                <a:gd fmla="*/ 255 h 59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598" w="502">
                  <a:moveTo>
                    <a:pt x="486" y="419"/>
                  </a:moveTo>
                  <a:cubicBezTo>
                    <a:pt x="495" y="416"/>
                    <a:pt x="502" y="408"/>
                    <a:pt x="502" y="398"/>
                  </a:cubicBezTo>
                  <a:cubicBezTo>
                    <a:pt x="502" y="21"/>
                    <a:pt x="502" y="21"/>
                    <a:pt x="502" y="21"/>
                  </a:cubicBezTo>
                  <a:cubicBezTo>
                    <a:pt x="502" y="9"/>
                    <a:pt x="493" y="0"/>
                    <a:pt x="480" y="0"/>
                  </a:cubicBezTo>
                  <a:cubicBezTo>
                    <a:pt x="65" y="0"/>
                    <a:pt x="65" y="0"/>
                    <a:pt x="65" y="0"/>
                  </a:cubicBezTo>
                  <a:cubicBezTo>
                    <a:pt x="29" y="0"/>
                    <a:pt x="0" y="29"/>
                    <a:pt x="0" y="65"/>
                  </a:cubicBezTo>
                  <a:cubicBezTo>
                    <a:pt x="0" y="533"/>
                    <a:pt x="0" y="533"/>
                    <a:pt x="0" y="533"/>
                  </a:cubicBezTo>
                  <a:cubicBezTo>
                    <a:pt x="0" y="569"/>
                    <a:pt x="29" y="598"/>
                    <a:pt x="65" y="598"/>
                  </a:cubicBezTo>
                  <a:cubicBezTo>
                    <a:pt x="480" y="598"/>
                    <a:pt x="480" y="598"/>
                    <a:pt x="480" y="598"/>
                  </a:cubicBezTo>
                  <a:cubicBezTo>
                    <a:pt x="489" y="598"/>
                    <a:pt x="497" y="593"/>
                    <a:pt x="500" y="585"/>
                  </a:cubicBezTo>
                  <a:cubicBezTo>
                    <a:pt x="504" y="577"/>
                    <a:pt x="502" y="568"/>
                    <a:pt x="497" y="562"/>
                  </a:cubicBezTo>
                  <a:cubicBezTo>
                    <a:pt x="486" y="551"/>
                    <a:pt x="481" y="537"/>
                    <a:pt x="481" y="522"/>
                  </a:cubicBezTo>
                  <a:cubicBezTo>
                    <a:pt x="481" y="513"/>
                    <a:pt x="483" y="505"/>
                    <a:pt x="487" y="497"/>
                  </a:cubicBezTo>
                  <a:cubicBezTo>
                    <a:pt x="492" y="486"/>
                    <a:pt x="488" y="473"/>
                    <a:pt x="477" y="467"/>
                  </a:cubicBezTo>
                  <a:cubicBezTo>
                    <a:pt x="466" y="462"/>
                    <a:pt x="453" y="466"/>
                    <a:pt x="448" y="477"/>
                  </a:cubicBezTo>
                  <a:cubicBezTo>
                    <a:pt x="441" y="491"/>
                    <a:pt x="437" y="506"/>
                    <a:pt x="437" y="522"/>
                  </a:cubicBezTo>
                  <a:cubicBezTo>
                    <a:pt x="437" y="533"/>
                    <a:pt x="439" y="544"/>
                    <a:pt x="442" y="555"/>
                  </a:cubicBezTo>
                  <a:cubicBezTo>
                    <a:pt x="65" y="555"/>
                    <a:pt x="65" y="555"/>
                    <a:pt x="65" y="555"/>
                  </a:cubicBezTo>
                  <a:cubicBezTo>
                    <a:pt x="53" y="555"/>
                    <a:pt x="43" y="545"/>
                    <a:pt x="43" y="533"/>
                  </a:cubicBezTo>
                  <a:cubicBezTo>
                    <a:pt x="43" y="65"/>
                    <a:pt x="43" y="65"/>
                    <a:pt x="43" y="65"/>
                  </a:cubicBezTo>
                  <a:cubicBezTo>
                    <a:pt x="43" y="53"/>
                    <a:pt x="53" y="43"/>
                    <a:pt x="65" y="43"/>
                  </a:cubicBezTo>
                  <a:cubicBezTo>
                    <a:pt x="295" y="43"/>
                    <a:pt x="295" y="43"/>
                    <a:pt x="295" y="43"/>
                  </a:cubicBezTo>
                  <a:cubicBezTo>
                    <a:pt x="295" y="278"/>
                    <a:pt x="295" y="278"/>
                    <a:pt x="295" y="278"/>
                  </a:cubicBezTo>
                  <a:cubicBezTo>
                    <a:pt x="295" y="282"/>
                    <a:pt x="297" y="286"/>
                    <a:pt x="301" y="288"/>
                  </a:cubicBezTo>
                  <a:cubicBezTo>
                    <a:pt x="305" y="289"/>
                    <a:pt x="309" y="289"/>
                    <a:pt x="312" y="286"/>
                  </a:cubicBezTo>
                  <a:cubicBezTo>
                    <a:pt x="360" y="249"/>
                    <a:pt x="360" y="249"/>
                    <a:pt x="360" y="249"/>
                  </a:cubicBezTo>
                  <a:cubicBezTo>
                    <a:pt x="407" y="286"/>
                    <a:pt x="407" y="286"/>
                    <a:pt x="407" y="286"/>
                  </a:cubicBezTo>
                  <a:cubicBezTo>
                    <a:pt x="409" y="288"/>
                    <a:pt x="411" y="289"/>
                    <a:pt x="414" y="289"/>
                  </a:cubicBezTo>
                  <a:cubicBezTo>
                    <a:pt x="415" y="289"/>
                    <a:pt x="417" y="288"/>
                    <a:pt x="419" y="288"/>
                  </a:cubicBezTo>
                  <a:cubicBezTo>
                    <a:pt x="422" y="286"/>
                    <a:pt x="425" y="282"/>
                    <a:pt x="425" y="278"/>
                  </a:cubicBezTo>
                  <a:cubicBezTo>
                    <a:pt x="425" y="43"/>
                    <a:pt x="425" y="43"/>
                    <a:pt x="425" y="43"/>
                  </a:cubicBezTo>
                  <a:cubicBezTo>
                    <a:pt x="459" y="43"/>
                    <a:pt x="459" y="43"/>
                    <a:pt x="459" y="43"/>
                  </a:cubicBezTo>
                  <a:cubicBezTo>
                    <a:pt x="459" y="398"/>
                    <a:pt x="459" y="398"/>
                    <a:pt x="459" y="398"/>
                  </a:cubicBezTo>
                  <a:cubicBezTo>
                    <a:pt x="459" y="398"/>
                    <a:pt x="459" y="399"/>
                    <a:pt x="459" y="399"/>
                  </a:cubicBezTo>
                  <a:cubicBezTo>
                    <a:pt x="108" y="399"/>
                    <a:pt x="108" y="399"/>
                    <a:pt x="108" y="399"/>
                  </a:cubicBezTo>
                  <a:cubicBezTo>
                    <a:pt x="78" y="399"/>
                    <a:pt x="54" y="423"/>
                    <a:pt x="54" y="453"/>
                  </a:cubicBezTo>
                  <a:cubicBezTo>
                    <a:pt x="54" y="459"/>
                    <a:pt x="59" y="464"/>
                    <a:pt x="65" y="464"/>
                  </a:cubicBezTo>
                  <a:cubicBezTo>
                    <a:pt x="71" y="464"/>
                    <a:pt x="76" y="459"/>
                    <a:pt x="76" y="453"/>
                  </a:cubicBezTo>
                  <a:cubicBezTo>
                    <a:pt x="76" y="435"/>
                    <a:pt x="90" y="421"/>
                    <a:pt x="108" y="421"/>
                  </a:cubicBezTo>
                  <a:cubicBezTo>
                    <a:pt x="480" y="421"/>
                    <a:pt x="480" y="421"/>
                    <a:pt x="480" y="421"/>
                  </a:cubicBezTo>
                  <a:cubicBezTo>
                    <a:pt x="483" y="421"/>
                    <a:pt x="485" y="420"/>
                    <a:pt x="486" y="419"/>
                  </a:cubicBezTo>
                  <a:close/>
                  <a:moveTo>
                    <a:pt x="403" y="255"/>
                  </a:moveTo>
                  <a:cubicBezTo>
                    <a:pt x="367" y="227"/>
                    <a:pt x="367" y="227"/>
                    <a:pt x="367" y="227"/>
                  </a:cubicBezTo>
                  <a:cubicBezTo>
                    <a:pt x="363" y="224"/>
                    <a:pt x="357" y="224"/>
                    <a:pt x="353" y="227"/>
                  </a:cubicBezTo>
                  <a:cubicBezTo>
                    <a:pt x="317" y="255"/>
                    <a:pt x="317" y="255"/>
                    <a:pt x="317" y="255"/>
                  </a:cubicBezTo>
                  <a:cubicBezTo>
                    <a:pt x="317" y="43"/>
                    <a:pt x="317" y="43"/>
                    <a:pt x="317" y="43"/>
                  </a:cubicBezTo>
                  <a:cubicBezTo>
                    <a:pt x="403" y="43"/>
                    <a:pt x="403" y="43"/>
                    <a:pt x="403" y="43"/>
                  </a:cubicBezTo>
                  <a:cubicBezTo>
                    <a:pt x="403" y="255"/>
                    <a:pt x="403" y="255"/>
                    <a:pt x="403" y="25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Tree>
  </p:cSld>
  <p:clrMapOvr>
    <a:masterClrMapping/>
  </p:clrMapOvr>
  <p:transition spd="slow">
    <p:push dir="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5">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4" name="矩形 3"/>
          <p:cNvSpPr/>
          <p:nvPr/>
        </p:nvSpPr>
        <p:spPr bwMode="auto">
          <a:xfrm>
            <a:off x="90232" y="205901"/>
            <a:ext cx="36118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第三部分：研究成果展示及其应用</a:t>
            </a:r>
          </a:p>
        </p:txBody>
      </p:sp>
      <p:sp>
        <p:nvSpPr>
          <p:cNvPr id="5" name="矩形 4"/>
          <p:cNvSpPr/>
          <p:nvPr/>
        </p:nvSpPr>
        <p:spPr>
          <a:xfrm>
            <a:off x="90232" y="575233"/>
            <a:ext cx="2379980"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RESEARCH RESULTS AND ITS APPLICATION</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3" name="图片占位符 22"/>
          <p:cNvPicPr>
            <a:picLocks noChangeAspect="1" noGrp="1"/>
          </p:cNvPicPr>
          <p:nvPr>
            <p:ph idx="14" sz="quarter" type="pic"/>
          </p:nvPr>
        </p:nvPicPr>
        <p:blipFill>
          <a:blip r:embed="rId2">
            <a:extLst>
              <a:ext uri="{28A0092B-C50C-407E-A947-70E740481C1C}">
                <a14:useLocalDpi val="0"/>
              </a:ext>
            </a:extLst>
          </a:blip>
          <a:srcRect b="1263" t="1263"/>
          <a:stretch>
            <a:fillRect/>
          </a:stretch>
        </p:blipFill>
        <p:spPr/>
      </p:pic>
      <p:pic>
        <p:nvPicPr>
          <p:cNvPr id="31" name="图片占位符 30"/>
          <p:cNvPicPr>
            <a:picLocks noChangeAspect="1" noGrp="1"/>
          </p:cNvPicPr>
          <p:nvPr>
            <p:ph idx="15" sz="quarter" type="pic"/>
          </p:nvPr>
        </p:nvPicPr>
        <p:blipFill>
          <a:blip r:embed="rId3">
            <a:extLst>
              <a:ext uri="{28A0092B-C50C-407E-A947-70E740481C1C}">
                <a14:useLocalDpi val="0"/>
              </a:ext>
            </a:extLst>
          </a:blip>
          <a:srcRect b="1027" t="1027"/>
          <a:stretch>
            <a:fillRect/>
          </a:stretch>
        </p:blipFill>
        <p:spPr/>
      </p:pic>
      <p:pic>
        <p:nvPicPr>
          <p:cNvPr id="33" name="图片占位符 32"/>
          <p:cNvPicPr>
            <a:picLocks noChangeAspect="1" noGrp="1"/>
          </p:cNvPicPr>
          <p:nvPr>
            <p:ph idx="16" sz="quarter" type="pic"/>
          </p:nvPr>
        </p:nvPicPr>
        <p:blipFill>
          <a:blip r:embed="rId4">
            <a:extLst>
              <a:ext uri="{28A0092B-C50C-407E-A947-70E740481C1C}">
                <a14:useLocalDpi val="0"/>
              </a:ext>
            </a:extLst>
          </a:blip>
          <a:srcRect b="995" t="995"/>
          <a:stretch>
            <a:fillRect/>
          </a:stretch>
        </p:blipFill>
        <p:spPr/>
      </p:pic>
      <p:sp>
        <p:nvSpPr>
          <p:cNvPr id="21" name="矩形 20"/>
          <p:cNvSpPr/>
          <p:nvPr/>
        </p:nvSpPr>
        <p:spPr bwMode="auto">
          <a:xfrm>
            <a:off x="960630" y="3009774"/>
            <a:ext cx="995680" cy="335280"/>
          </a:xfrm>
          <a:prstGeom prst="rect">
            <a:avLst/>
          </a:prstGeom>
          <a:noFill/>
        </p:spPr>
        <p:txBody>
          <a:bodyPr wrap="none">
            <a:spAutoFit/>
          </a:bodyPr>
          <a:lstStyle/>
          <a:p>
            <a:pPr algn="ctr">
              <a:defRPr/>
            </a:pPr>
            <a:r>
              <a:rPr altLang="en-US" kern="100" lang="zh-CN" sz="16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22" name="矩形 21"/>
          <p:cNvSpPr/>
          <p:nvPr/>
        </p:nvSpPr>
        <p:spPr>
          <a:xfrm>
            <a:off x="423484" y="3364069"/>
            <a:ext cx="2069970" cy="914400"/>
          </a:xfrm>
          <a:prstGeom prst="rect">
            <a:avLst/>
          </a:prstGeom>
        </p:spPr>
        <p:txBody>
          <a:bodyPr wrap="square">
            <a:spAutoFit/>
          </a:bodyPr>
          <a:lstStyle/>
          <a:p>
            <a:pPr algn="ctr">
              <a:lnSpc>
                <a:spcPct val="150000"/>
              </a:lnSpc>
            </a:pPr>
            <a:r>
              <a:rPr altLang="zh-CN" lang="en-US" sz="900">
                <a:solidFill>
                  <a:schemeClr val="bg1"/>
                </a:solidFill>
              </a:rPr>
              <a:t>Lorem ipsum dolor sit amet, consectetur adipiscing elit. Donec luctus nibh sit amet sem vulputate venenatis bibendum orci pulvinar. </a:t>
            </a:r>
          </a:p>
        </p:txBody>
      </p:sp>
      <p:cxnSp>
        <p:nvCxnSpPr>
          <p:cNvPr id="24" name="直接连接符 23"/>
          <p:cNvCxnSpPr/>
          <p:nvPr/>
        </p:nvCxnSpPr>
        <p:spPr>
          <a:xfrm>
            <a:off x="1367303" y="3375223"/>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bwMode="auto">
          <a:xfrm>
            <a:off x="4074161" y="3004041"/>
            <a:ext cx="995680" cy="335280"/>
          </a:xfrm>
          <a:prstGeom prst="rect">
            <a:avLst/>
          </a:prstGeom>
          <a:noFill/>
        </p:spPr>
        <p:txBody>
          <a:bodyPr wrap="none">
            <a:spAutoFit/>
          </a:bodyPr>
          <a:lstStyle/>
          <a:p>
            <a:pPr algn="ctr">
              <a:defRPr/>
            </a:pPr>
            <a:r>
              <a:rPr altLang="en-US" kern="100" lang="zh-CN" sz="16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26" name="矩形 25"/>
          <p:cNvSpPr/>
          <p:nvPr/>
        </p:nvSpPr>
        <p:spPr>
          <a:xfrm>
            <a:off x="3537015" y="3358336"/>
            <a:ext cx="2069970" cy="914400"/>
          </a:xfrm>
          <a:prstGeom prst="rect">
            <a:avLst/>
          </a:prstGeom>
        </p:spPr>
        <p:txBody>
          <a:bodyPr wrap="square">
            <a:spAutoFit/>
          </a:bodyPr>
          <a:lstStyle/>
          <a:p>
            <a:pPr algn="ctr">
              <a:lnSpc>
                <a:spcPct val="150000"/>
              </a:lnSpc>
            </a:pPr>
            <a:r>
              <a:rPr altLang="zh-CN" lang="en-US" sz="900">
                <a:solidFill>
                  <a:schemeClr val="bg1"/>
                </a:solidFill>
              </a:rPr>
              <a:t>Lorem ipsum dolor sit amet, consectetur adipiscing elit. Donec luctus nibh sit amet sem vulputate venenatis bibendum orci pulvinar. </a:t>
            </a:r>
          </a:p>
        </p:txBody>
      </p:sp>
      <p:cxnSp>
        <p:nvCxnSpPr>
          <p:cNvPr id="27" name="直接连接符 26"/>
          <p:cNvCxnSpPr/>
          <p:nvPr/>
        </p:nvCxnSpPr>
        <p:spPr>
          <a:xfrm>
            <a:off x="4480834" y="3369490"/>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bwMode="auto">
          <a:xfrm>
            <a:off x="7087950" y="3015194"/>
            <a:ext cx="995680" cy="335280"/>
          </a:xfrm>
          <a:prstGeom prst="rect">
            <a:avLst/>
          </a:prstGeom>
          <a:noFill/>
        </p:spPr>
        <p:txBody>
          <a:bodyPr wrap="none">
            <a:spAutoFit/>
          </a:bodyPr>
          <a:lstStyle/>
          <a:p>
            <a:pPr algn="ctr">
              <a:defRPr/>
            </a:pPr>
            <a:r>
              <a:rPr altLang="en-US" kern="100" lang="zh-CN" sz="16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29" name="矩形 28"/>
          <p:cNvSpPr/>
          <p:nvPr/>
        </p:nvSpPr>
        <p:spPr>
          <a:xfrm>
            <a:off x="6550805" y="3369489"/>
            <a:ext cx="2069970" cy="914400"/>
          </a:xfrm>
          <a:prstGeom prst="rect">
            <a:avLst/>
          </a:prstGeom>
        </p:spPr>
        <p:txBody>
          <a:bodyPr wrap="square">
            <a:spAutoFit/>
          </a:bodyPr>
          <a:lstStyle/>
          <a:p>
            <a:pPr algn="ctr">
              <a:lnSpc>
                <a:spcPct val="150000"/>
              </a:lnSpc>
            </a:pPr>
            <a:r>
              <a:rPr altLang="zh-CN" lang="en-US" sz="900">
                <a:solidFill>
                  <a:schemeClr val="bg1"/>
                </a:solidFill>
              </a:rPr>
              <a:t>Lorem ipsum dolor sit amet, consectetur adipiscing elit. Donec luctus nibh sit amet sem vulputate venenatis bibendum orci pulvinar. </a:t>
            </a:r>
          </a:p>
        </p:txBody>
      </p:sp>
      <p:cxnSp>
        <p:nvCxnSpPr>
          <p:cNvPr id="30" name="直接连接符 29"/>
          <p:cNvCxnSpPr/>
          <p:nvPr/>
        </p:nvCxnSpPr>
        <p:spPr>
          <a:xfrm>
            <a:off x="7494623" y="3380643"/>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4" name="矩形 3"/>
          <p:cNvSpPr/>
          <p:nvPr/>
        </p:nvSpPr>
        <p:spPr bwMode="auto">
          <a:xfrm>
            <a:off x="90232" y="205901"/>
            <a:ext cx="36118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第三部分：研究成果展示及其应用</a:t>
            </a:r>
          </a:p>
        </p:txBody>
      </p:sp>
      <p:sp>
        <p:nvSpPr>
          <p:cNvPr id="5" name="矩形 4"/>
          <p:cNvSpPr/>
          <p:nvPr/>
        </p:nvSpPr>
        <p:spPr>
          <a:xfrm>
            <a:off x="90232" y="575233"/>
            <a:ext cx="2379980"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RESEARCH RESULTS AND ITS APPLICATION</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17" name="组合 16"/>
          <p:cNvGrpSpPr/>
          <p:nvPr/>
        </p:nvGrpSpPr>
        <p:grpSpPr>
          <a:xfrm>
            <a:off x="439910" y="1479954"/>
            <a:ext cx="2809330" cy="2809330"/>
            <a:chOff x="608429" y="1427424"/>
            <a:chExt cx="2301885" cy="2301885"/>
          </a:xfrm>
        </p:grpSpPr>
        <p:sp>
          <p:nvSpPr>
            <p:cNvPr id="18" name="Oval 4"/>
            <p:cNvSpPr/>
            <p:nvPr/>
          </p:nvSpPr>
          <p:spPr>
            <a:xfrm>
              <a:off x="608429" y="1427424"/>
              <a:ext cx="2301885" cy="2301885"/>
            </a:xfrm>
            <a:prstGeom prst="ellipse">
              <a:avLst/>
            </a:prstGeom>
            <a:solidFill>
              <a:schemeClr val="accent1"/>
            </a:solidFill>
            <a:ln>
              <a:noFill/>
            </a:ln>
            <a:effectLst>
              <a:outerShdw algn="tl" blurRad="114300" dir="2700000" dist="63500"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9" name="Oval 5"/>
            <p:cNvSpPr/>
            <p:nvPr/>
          </p:nvSpPr>
          <p:spPr>
            <a:xfrm>
              <a:off x="857533" y="1676528"/>
              <a:ext cx="1803677" cy="1803677"/>
            </a:xfrm>
            <a:prstGeom prst="ellipse">
              <a:avLst/>
            </a:prstGeom>
            <a:solidFill>
              <a:schemeClr val="bg1">
                <a:lumMod val="95000"/>
              </a:schemeClr>
            </a:solidFill>
            <a:ln>
              <a:noFill/>
            </a:ln>
            <a:effectLst>
              <a:outerShdw algn="tl" blurRad="114300" dir="2700000" dist="63500"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0" name="Oval 6"/>
            <p:cNvSpPr/>
            <p:nvPr/>
          </p:nvSpPr>
          <p:spPr>
            <a:xfrm>
              <a:off x="1070742" y="1889737"/>
              <a:ext cx="1377258" cy="1377258"/>
            </a:xfrm>
            <a:prstGeom prst="ellipse">
              <a:avLst/>
            </a:prstGeom>
            <a:solidFill>
              <a:schemeClr val="accent1"/>
            </a:solidFill>
            <a:ln>
              <a:noFill/>
            </a:ln>
            <a:effectLst>
              <a:outerShdw algn="tl" blurRad="114300" dir="2700000" dist="63500"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1" name="Oval 7"/>
            <p:cNvSpPr/>
            <p:nvPr/>
          </p:nvSpPr>
          <p:spPr>
            <a:xfrm>
              <a:off x="1298337" y="2117332"/>
              <a:ext cx="922068" cy="922068"/>
            </a:xfrm>
            <a:prstGeom prst="ellipse">
              <a:avLst/>
            </a:prstGeom>
            <a:solidFill>
              <a:schemeClr val="bg1">
                <a:lumMod val="95000"/>
              </a:schemeClr>
            </a:solidFill>
            <a:ln>
              <a:noFill/>
            </a:ln>
            <a:effectLst>
              <a:outerShdw algn="tl" blurRad="114300" dir="2700000" dist="63500"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2" name="Oval 8"/>
            <p:cNvSpPr/>
            <p:nvPr/>
          </p:nvSpPr>
          <p:spPr>
            <a:xfrm>
              <a:off x="1525493" y="2344488"/>
              <a:ext cx="467758" cy="467758"/>
            </a:xfrm>
            <a:prstGeom prst="ellipse">
              <a:avLst/>
            </a:prstGeom>
            <a:solidFill>
              <a:schemeClr val="accent1"/>
            </a:solidFill>
            <a:ln>
              <a:noFill/>
            </a:ln>
            <a:effectLst>
              <a:outerShdw algn="tl" blurRad="114300" dir="2700000" dist="63500"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23" name="Group 9"/>
            <p:cNvGrpSpPr/>
            <p:nvPr/>
          </p:nvGrpSpPr>
          <p:grpSpPr>
            <a:xfrm>
              <a:off x="1696047" y="1523792"/>
              <a:ext cx="1081283" cy="1143183"/>
              <a:chOff x="5954713" y="4703763"/>
              <a:chExt cx="887412" cy="938213"/>
            </a:xfrm>
          </p:grpSpPr>
          <p:sp>
            <p:nvSpPr>
              <p:cNvPr id="24" name="Freeform 187"/>
              <p:cNvSpPr/>
              <p:nvPr/>
            </p:nvSpPr>
            <p:spPr bwMode="auto">
              <a:xfrm>
                <a:off x="5954713" y="5513388"/>
                <a:ext cx="117475" cy="128588"/>
              </a:xfrm>
              <a:custGeom>
                <a:gdLst>
                  <a:gd fmla="*/ 48 w 300" name="T0"/>
                  <a:gd fmla="*/ 289 h 322" name="T1"/>
                  <a:gd fmla="*/ 0 w 300" name="T2"/>
                  <a:gd fmla="*/ 322 h 322" name="T3"/>
                  <a:gd fmla="*/ 30 w 300" name="T4"/>
                  <a:gd fmla="*/ 270 h 322" name="T5"/>
                  <a:gd fmla="*/ 280 w 300" name="T6"/>
                  <a:gd fmla="*/ 0 h 322" name="T7"/>
                  <a:gd fmla="*/ 300 w 300" name="T8"/>
                  <a:gd fmla="*/ 18 h 322" name="T9"/>
                  <a:gd fmla="*/ 48 w 300" name="T10"/>
                  <a:gd fmla="*/ 289 h 322" name="T11"/>
                </a:gdLst>
                <a:cxnLst>
                  <a:cxn ang="0">
                    <a:pos x="T0" y="T1"/>
                  </a:cxn>
                  <a:cxn ang="0">
                    <a:pos x="T2" y="T3"/>
                  </a:cxn>
                  <a:cxn ang="0">
                    <a:pos x="T4" y="T5"/>
                  </a:cxn>
                  <a:cxn ang="0">
                    <a:pos x="T6" y="T7"/>
                  </a:cxn>
                  <a:cxn ang="0">
                    <a:pos x="T8" y="T9"/>
                  </a:cxn>
                  <a:cxn ang="0">
                    <a:pos x="T10" y="T11"/>
                  </a:cxn>
                </a:cxnLst>
                <a:rect b="b" l="0" r="r" t="0"/>
                <a:pathLst>
                  <a:path h="322" w="300">
                    <a:moveTo>
                      <a:pt x="48" y="289"/>
                    </a:moveTo>
                    <a:lnTo>
                      <a:pt x="0" y="322"/>
                    </a:lnTo>
                    <a:lnTo>
                      <a:pt x="30" y="270"/>
                    </a:lnTo>
                    <a:lnTo>
                      <a:pt x="280" y="0"/>
                    </a:lnTo>
                    <a:lnTo>
                      <a:pt x="300" y="18"/>
                    </a:lnTo>
                    <a:lnTo>
                      <a:pt x="48" y="289"/>
                    </a:lnTo>
                    <a:close/>
                  </a:path>
                </a:pathLst>
              </a:custGeom>
              <a:solidFill>
                <a:srgbClr val="D5A43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25" name="Freeform 188"/>
              <p:cNvSpPr/>
              <p:nvPr/>
            </p:nvSpPr>
            <p:spPr bwMode="auto">
              <a:xfrm>
                <a:off x="5954713" y="5557838"/>
                <a:ext cx="82550" cy="84138"/>
              </a:xfrm>
              <a:custGeom>
                <a:gdLst>
                  <a:gd fmla="*/ 0 w 209" name="T0"/>
                  <a:gd fmla="*/ 209 h 209" name="T1"/>
                  <a:gd fmla="*/ 8 w 209" name="T2"/>
                  <a:gd fmla="*/ 194 h 209" name="T3"/>
                  <a:gd fmla="*/ 43 w 209" name="T4"/>
                  <a:gd fmla="*/ 171 h 209" name="T5"/>
                  <a:gd fmla="*/ 201 w 209" name="T6"/>
                  <a:gd fmla="*/ 0 h 209" name="T7"/>
                  <a:gd fmla="*/ 204 w 209" name="T8"/>
                  <a:gd fmla="*/ 3 h 209" name="T9"/>
                  <a:gd fmla="*/ 209 w 209" name="T10"/>
                  <a:gd fmla="*/ 4 h 209" name="T11"/>
                  <a:gd fmla="*/ 48 w 209" name="T12"/>
                  <a:gd fmla="*/ 176 h 209" name="T13"/>
                  <a:gd fmla="*/ 0 w 209" name="T14"/>
                  <a:gd fmla="*/ 209 h 20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09" w="209">
                    <a:moveTo>
                      <a:pt x="0" y="209"/>
                    </a:moveTo>
                    <a:lnTo>
                      <a:pt x="8" y="194"/>
                    </a:lnTo>
                    <a:lnTo>
                      <a:pt x="43" y="171"/>
                    </a:lnTo>
                    <a:lnTo>
                      <a:pt x="201" y="0"/>
                    </a:lnTo>
                    <a:lnTo>
                      <a:pt x="204" y="3"/>
                    </a:lnTo>
                    <a:lnTo>
                      <a:pt x="209" y="4"/>
                    </a:lnTo>
                    <a:lnTo>
                      <a:pt x="48" y="176"/>
                    </a:lnTo>
                    <a:lnTo>
                      <a:pt x="0" y="209"/>
                    </a:lnTo>
                    <a:close/>
                  </a:path>
                </a:pathLst>
              </a:custGeom>
              <a:solidFill>
                <a:srgbClr val="BE933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26" name="Freeform 189"/>
              <p:cNvSpPr/>
              <p:nvPr/>
            </p:nvSpPr>
            <p:spPr bwMode="auto">
              <a:xfrm>
                <a:off x="6037263" y="5554663"/>
                <a:ext cx="4763" cy="4763"/>
              </a:xfrm>
              <a:custGeom>
                <a:gdLst>
                  <a:gd fmla="*/ 0 w 12" name="T0"/>
                  <a:gd fmla="*/ 13 h 13" name="T1"/>
                  <a:gd fmla="*/ 0 w 12" name="T2"/>
                  <a:gd fmla="*/ 13 h 13" name="T3"/>
                  <a:gd fmla="*/ 12 w 12" name="T4"/>
                  <a:gd fmla="*/ 0 h 13" name="T5"/>
                  <a:gd fmla="*/ 12 w 12" name="T6"/>
                  <a:gd fmla="*/ 0 h 13" name="T7"/>
                  <a:gd fmla="*/ 0 w 12" name="T8"/>
                  <a:gd fmla="*/ 13 h 13" name="T9"/>
                </a:gdLst>
                <a:cxnLst>
                  <a:cxn ang="0">
                    <a:pos x="T0" y="T1"/>
                  </a:cxn>
                  <a:cxn ang="0">
                    <a:pos x="T2" y="T3"/>
                  </a:cxn>
                  <a:cxn ang="0">
                    <a:pos x="T4" y="T5"/>
                  </a:cxn>
                  <a:cxn ang="0">
                    <a:pos x="T6" y="T7"/>
                  </a:cxn>
                  <a:cxn ang="0">
                    <a:pos x="T8" y="T9"/>
                  </a:cxn>
                </a:cxnLst>
                <a:rect b="b" l="0" r="r" t="0"/>
                <a:pathLst>
                  <a:path h="13" w="12">
                    <a:moveTo>
                      <a:pt x="0" y="13"/>
                    </a:moveTo>
                    <a:lnTo>
                      <a:pt x="0" y="13"/>
                    </a:lnTo>
                    <a:lnTo>
                      <a:pt x="12" y="0"/>
                    </a:lnTo>
                    <a:lnTo>
                      <a:pt x="12" y="0"/>
                    </a:lnTo>
                    <a:lnTo>
                      <a:pt x="0" y="13"/>
                    </a:lnTo>
                    <a:close/>
                  </a:path>
                </a:pathLst>
              </a:custGeom>
              <a:solidFill>
                <a:srgbClr val="CDCCC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27" name="Freeform 190"/>
              <p:cNvSpPr/>
              <p:nvPr/>
            </p:nvSpPr>
            <p:spPr bwMode="auto">
              <a:xfrm>
                <a:off x="6029325" y="5548313"/>
                <a:ext cx="9525" cy="9525"/>
              </a:xfrm>
              <a:custGeom>
                <a:gdLst>
                  <a:gd fmla="*/ 11 w 24" name="T0"/>
                  <a:gd fmla="*/ 27 h 27" name="T1"/>
                  <a:gd fmla="*/ 2 w 24" name="T2"/>
                  <a:gd fmla="*/ 20 h 27" name="T3"/>
                  <a:gd fmla="*/ 0 w 24" name="T4"/>
                  <a:gd fmla="*/ 11 h 27" name="T5"/>
                  <a:gd fmla="*/ 11 w 24" name="T6"/>
                  <a:gd fmla="*/ 0 h 27" name="T7"/>
                  <a:gd fmla="*/ 15 w 24" name="T8"/>
                  <a:gd fmla="*/ 5 h 27" name="T9"/>
                  <a:gd fmla="*/ 20 w 24" name="T10"/>
                  <a:gd fmla="*/ 9 h 27" name="T11"/>
                  <a:gd fmla="*/ 22 w 24" name="T12"/>
                  <a:gd fmla="*/ 11 h 27" name="T13"/>
                  <a:gd fmla="*/ 24 w 24" name="T14"/>
                  <a:gd fmla="*/ 13 h 27" name="T15"/>
                  <a:gd fmla="*/ 11 w 24" name="T16"/>
                  <a:gd fmla="*/ 27 h 2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7" w="24">
                    <a:moveTo>
                      <a:pt x="11" y="27"/>
                    </a:moveTo>
                    <a:lnTo>
                      <a:pt x="2" y="20"/>
                    </a:lnTo>
                    <a:lnTo>
                      <a:pt x="0" y="11"/>
                    </a:lnTo>
                    <a:lnTo>
                      <a:pt x="11" y="0"/>
                    </a:lnTo>
                    <a:lnTo>
                      <a:pt x="15" y="5"/>
                    </a:lnTo>
                    <a:lnTo>
                      <a:pt x="20" y="9"/>
                    </a:lnTo>
                    <a:lnTo>
                      <a:pt x="22" y="11"/>
                    </a:lnTo>
                    <a:lnTo>
                      <a:pt x="24" y="13"/>
                    </a:lnTo>
                    <a:lnTo>
                      <a:pt x="11" y="27"/>
                    </a:lnTo>
                    <a:close/>
                  </a:path>
                </a:pathLst>
              </a:custGeom>
              <a:solidFill>
                <a:srgbClr val="A8823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28" name="Freeform 191"/>
              <p:cNvSpPr/>
              <p:nvPr/>
            </p:nvSpPr>
            <p:spPr bwMode="auto">
              <a:xfrm>
                <a:off x="6034088" y="5553075"/>
                <a:ext cx="7938" cy="6350"/>
              </a:xfrm>
              <a:custGeom>
                <a:gdLst>
                  <a:gd fmla="*/ 8 w 20" name="T0"/>
                  <a:gd fmla="*/ 18 h 18" name="T1"/>
                  <a:gd fmla="*/ 3 w 20" name="T2"/>
                  <a:gd fmla="*/ 17 h 18" name="T3"/>
                  <a:gd fmla="*/ 0 w 20" name="T4"/>
                  <a:gd fmla="*/ 14 h 18" name="T5"/>
                  <a:gd fmla="*/ 13 w 20" name="T6"/>
                  <a:gd fmla="*/ 0 h 18" name="T7"/>
                  <a:gd fmla="*/ 17 w 20" name="T8"/>
                  <a:gd fmla="*/ 2 h 18" name="T9"/>
                  <a:gd fmla="*/ 20 w 20" name="T10"/>
                  <a:gd fmla="*/ 5 h 18" name="T11"/>
                  <a:gd fmla="*/ 8 w 20" name="T12"/>
                  <a:gd fmla="*/ 18 h 18" name="T13"/>
                </a:gdLst>
                <a:cxnLst>
                  <a:cxn ang="0">
                    <a:pos x="T0" y="T1"/>
                  </a:cxn>
                  <a:cxn ang="0">
                    <a:pos x="T2" y="T3"/>
                  </a:cxn>
                  <a:cxn ang="0">
                    <a:pos x="T4" y="T5"/>
                  </a:cxn>
                  <a:cxn ang="0">
                    <a:pos x="T6" y="T7"/>
                  </a:cxn>
                  <a:cxn ang="0">
                    <a:pos x="T8" y="T9"/>
                  </a:cxn>
                  <a:cxn ang="0">
                    <a:pos x="T10" y="T11"/>
                  </a:cxn>
                  <a:cxn ang="0">
                    <a:pos x="T12" y="T13"/>
                  </a:cxn>
                </a:cxnLst>
                <a:rect b="b" l="0" r="r" t="0"/>
                <a:pathLst>
                  <a:path h="18" w="20">
                    <a:moveTo>
                      <a:pt x="8" y="18"/>
                    </a:moveTo>
                    <a:lnTo>
                      <a:pt x="3" y="17"/>
                    </a:lnTo>
                    <a:lnTo>
                      <a:pt x="0" y="14"/>
                    </a:lnTo>
                    <a:lnTo>
                      <a:pt x="13" y="0"/>
                    </a:lnTo>
                    <a:lnTo>
                      <a:pt x="17" y="2"/>
                    </a:lnTo>
                    <a:lnTo>
                      <a:pt x="20" y="5"/>
                    </a:lnTo>
                    <a:lnTo>
                      <a:pt x="8" y="18"/>
                    </a:lnTo>
                    <a:close/>
                  </a:path>
                </a:pathLst>
              </a:custGeom>
              <a:solidFill>
                <a:srgbClr val="95743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29" name="Freeform 192"/>
              <p:cNvSpPr/>
              <p:nvPr/>
            </p:nvSpPr>
            <p:spPr bwMode="auto">
              <a:xfrm>
                <a:off x="6486525" y="4799013"/>
                <a:ext cx="355600" cy="274638"/>
              </a:xfrm>
              <a:custGeom>
                <a:gdLst>
                  <a:gd fmla="*/ 591 w 893" name="T0"/>
                  <a:gd fmla="*/ 59 h 692" name="T1"/>
                  <a:gd fmla="*/ 616 w 893" name="T2"/>
                  <a:gd fmla="*/ 38 h 692" name="T3"/>
                  <a:gd fmla="*/ 665 w 893" name="T4"/>
                  <a:gd fmla="*/ 11 h 692" name="T5"/>
                  <a:gd fmla="*/ 713 w 893" name="T6"/>
                  <a:gd fmla="*/ 0 h 692" name="T7"/>
                  <a:gd fmla="*/ 757 w 893" name="T8"/>
                  <a:gd fmla="*/ 4 h 692" name="T9"/>
                  <a:gd fmla="*/ 796 w 893" name="T10"/>
                  <a:gd fmla="*/ 18 h 692" name="T11"/>
                  <a:gd fmla="*/ 831 w 893" name="T12"/>
                  <a:gd fmla="*/ 40 h 692" name="T13"/>
                  <a:gd fmla="*/ 858 w 893" name="T14"/>
                  <a:gd fmla="*/ 68 h 692" name="T15"/>
                  <a:gd fmla="*/ 878 w 893" name="T16"/>
                  <a:gd fmla="*/ 98 h 692" name="T17"/>
                  <a:gd fmla="*/ 884 w 893" name="T18"/>
                  <a:gd fmla="*/ 113 h 692" name="T19"/>
                  <a:gd fmla="*/ 893 w 893" name="T20"/>
                  <a:gd fmla="*/ 143 h 692" name="T21"/>
                  <a:gd fmla="*/ 893 w 893" name="T22"/>
                  <a:gd fmla="*/ 202 h 692" name="T23"/>
                  <a:gd fmla="*/ 876 w 893" name="T24"/>
                  <a:gd fmla="*/ 258 h 692" name="T25"/>
                  <a:gd fmla="*/ 852 w 893" name="T26"/>
                  <a:gd fmla="*/ 310 h 692" name="T27"/>
                  <a:gd fmla="*/ 839 w 893" name="T28"/>
                  <a:gd fmla="*/ 333 h 692" name="T29"/>
                  <a:gd fmla="*/ 819 w 893" name="T30"/>
                  <a:gd fmla="*/ 361 h 692" name="T31"/>
                  <a:gd fmla="*/ 774 w 893" name="T32"/>
                  <a:gd fmla="*/ 409 h 692" name="T33"/>
                  <a:gd fmla="*/ 692 w 893" name="T34"/>
                  <a:gd fmla="*/ 466 h 692" name="T35"/>
                  <a:gd fmla="*/ 635 w 893" name="T36"/>
                  <a:gd fmla="*/ 493 h 692" name="T37"/>
                  <a:gd fmla="*/ 579 w 893" name="T38"/>
                  <a:gd fmla="*/ 517 h 692" name="T39"/>
                  <a:gd fmla="*/ 420 w 893" name="T40"/>
                  <a:gd fmla="*/ 573 h 692" name="T41"/>
                  <a:gd fmla="*/ 143 w 893" name="T42"/>
                  <a:gd fmla="*/ 655 h 692" name="T43"/>
                  <a:gd fmla="*/ 0 w 893" name="T44"/>
                  <a:gd fmla="*/ 692 h 692" name="T45"/>
                  <a:gd fmla="*/ 591 w 893" name="T46"/>
                  <a:gd fmla="*/ 59 h 692"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692" w="893">
                    <a:moveTo>
                      <a:pt x="591" y="59"/>
                    </a:moveTo>
                    <a:lnTo>
                      <a:pt x="616" y="38"/>
                    </a:lnTo>
                    <a:lnTo>
                      <a:pt x="665" y="11"/>
                    </a:lnTo>
                    <a:lnTo>
                      <a:pt x="713" y="0"/>
                    </a:lnTo>
                    <a:lnTo>
                      <a:pt x="757" y="4"/>
                    </a:lnTo>
                    <a:lnTo>
                      <a:pt x="796" y="18"/>
                    </a:lnTo>
                    <a:lnTo>
                      <a:pt x="831" y="40"/>
                    </a:lnTo>
                    <a:lnTo>
                      <a:pt x="858" y="68"/>
                    </a:lnTo>
                    <a:lnTo>
                      <a:pt x="878" y="98"/>
                    </a:lnTo>
                    <a:lnTo>
                      <a:pt x="884" y="113"/>
                    </a:lnTo>
                    <a:lnTo>
                      <a:pt x="893" y="143"/>
                    </a:lnTo>
                    <a:lnTo>
                      <a:pt x="893" y="202"/>
                    </a:lnTo>
                    <a:lnTo>
                      <a:pt x="876" y="258"/>
                    </a:lnTo>
                    <a:lnTo>
                      <a:pt x="852" y="310"/>
                    </a:lnTo>
                    <a:lnTo>
                      <a:pt x="839" y="333"/>
                    </a:lnTo>
                    <a:lnTo>
                      <a:pt x="819" y="361"/>
                    </a:lnTo>
                    <a:lnTo>
                      <a:pt x="774" y="409"/>
                    </a:lnTo>
                    <a:lnTo>
                      <a:pt x="692" y="466"/>
                    </a:lnTo>
                    <a:lnTo>
                      <a:pt x="635" y="493"/>
                    </a:lnTo>
                    <a:lnTo>
                      <a:pt x="579" y="517"/>
                    </a:lnTo>
                    <a:lnTo>
                      <a:pt x="420" y="573"/>
                    </a:lnTo>
                    <a:lnTo>
                      <a:pt x="143" y="655"/>
                    </a:lnTo>
                    <a:lnTo>
                      <a:pt x="0" y="692"/>
                    </a:lnTo>
                    <a:lnTo>
                      <a:pt x="591" y="59"/>
                    </a:lnTo>
                    <a:close/>
                  </a:path>
                </a:pathLst>
              </a:custGeom>
              <a:solidFill>
                <a:srgbClr val="283F8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30" name="Freeform 193"/>
              <p:cNvSpPr/>
              <p:nvPr/>
            </p:nvSpPr>
            <p:spPr bwMode="auto">
              <a:xfrm>
                <a:off x="6486525" y="4789488"/>
                <a:ext cx="320675" cy="284163"/>
              </a:xfrm>
              <a:custGeom>
                <a:gdLst>
                  <a:gd fmla="*/ 591 w 809" name="T0"/>
                  <a:gd fmla="*/ 79 h 712" name="T1"/>
                  <a:gd fmla="*/ 614 w 809" name="T2"/>
                  <a:gd fmla="*/ 57 h 712" name="T3"/>
                  <a:gd fmla="*/ 658 w 809" name="T4"/>
                  <a:gd fmla="*/ 24 h 712" name="T5"/>
                  <a:gd fmla="*/ 697 w 809" name="T6"/>
                  <a:gd fmla="*/ 6 h 712" name="T7"/>
                  <a:gd fmla="*/ 731 w 809" name="T8"/>
                  <a:gd fmla="*/ 0 h 712" name="T9"/>
                  <a:gd fmla="*/ 760 w 809" name="T10"/>
                  <a:gd fmla="*/ 3 h 712" name="T11"/>
                  <a:gd fmla="*/ 782 w 809" name="T12"/>
                  <a:gd fmla="*/ 14 h 712" name="T13"/>
                  <a:gd fmla="*/ 797 w 809" name="T14"/>
                  <a:gd fmla="*/ 31 h 712" name="T15"/>
                  <a:gd fmla="*/ 806 w 809" name="T16"/>
                  <a:gd fmla="*/ 50 h 712" name="T17"/>
                  <a:gd fmla="*/ 808 w 809" name="T18"/>
                  <a:gd fmla="*/ 62 h 712" name="T19"/>
                  <a:gd fmla="*/ 809 w 809" name="T20"/>
                  <a:gd fmla="*/ 84 h 712" name="T21"/>
                  <a:gd fmla="*/ 796 w 809" name="T22"/>
                  <a:gd fmla="*/ 132 h 712" name="T23"/>
                  <a:gd fmla="*/ 758 w 809" name="T24"/>
                  <a:gd fmla="*/ 206 h 712" name="T25"/>
                  <a:gd fmla="*/ 727 w 809" name="T26"/>
                  <a:gd fmla="*/ 250 h 712" name="T27"/>
                  <a:gd fmla="*/ 706 w 809" name="T28"/>
                  <a:gd fmla="*/ 276 h 712" name="T29"/>
                  <a:gd fmla="*/ 661 w 809" name="T30"/>
                  <a:gd fmla="*/ 324 h 712" name="T31"/>
                  <a:gd fmla="*/ 586 w 809" name="T32"/>
                  <a:gd fmla="*/ 386 h 712" name="T33"/>
                  <a:gd fmla="*/ 535 w 809" name="T34"/>
                  <a:gd fmla="*/ 421 h 712" name="T35"/>
                  <a:gd fmla="*/ 487 w 809" name="T36"/>
                  <a:gd fmla="*/ 452 h 712" name="T37"/>
                  <a:gd fmla="*/ 353 w 809" name="T38"/>
                  <a:gd fmla="*/ 530 h 712" name="T39"/>
                  <a:gd fmla="*/ 119 w 809" name="T40"/>
                  <a:gd fmla="*/ 653 h 712" name="T41"/>
                  <a:gd fmla="*/ 0 w 809" name="T42"/>
                  <a:gd fmla="*/ 712 h 712" name="T43"/>
                  <a:gd fmla="*/ 591 w 809" name="T44"/>
                  <a:gd fmla="*/ 79 h 712"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712" w="809">
                    <a:moveTo>
                      <a:pt x="591" y="79"/>
                    </a:moveTo>
                    <a:lnTo>
                      <a:pt x="614" y="57"/>
                    </a:lnTo>
                    <a:lnTo>
                      <a:pt x="658" y="24"/>
                    </a:lnTo>
                    <a:lnTo>
                      <a:pt x="697" y="6"/>
                    </a:lnTo>
                    <a:lnTo>
                      <a:pt x="731" y="0"/>
                    </a:lnTo>
                    <a:lnTo>
                      <a:pt x="760" y="3"/>
                    </a:lnTo>
                    <a:lnTo>
                      <a:pt x="782" y="14"/>
                    </a:lnTo>
                    <a:lnTo>
                      <a:pt x="797" y="31"/>
                    </a:lnTo>
                    <a:lnTo>
                      <a:pt x="806" y="50"/>
                    </a:lnTo>
                    <a:lnTo>
                      <a:pt x="808" y="62"/>
                    </a:lnTo>
                    <a:lnTo>
                      <a:pt x="809" y="84"/>
                    </a:lnTo>
                    <a:lnTo>
                      <a:pt x="796" y="132"/>
                    </a:lnTo>
                    <a:lnTo>
                      <a:pt x="758" y="206"/>
                    </a:lnTo>
                    <a:lnTo>
                      <a:pt x="727" y="250"/>
                    </a:lnTo>
                    <a:lnTo>
                      <a:pt x="706" y="276"/>
                    </a:lnTo>
                    <a:lnTo>
                      <a:pt x="661" y="324"/>
                    </a:lnTo>
                    <a:lnTo>
                      <a:pt x="586" y="386"/>
                    </a:lnTo>
                    <a:lnTo>
                      <a:pt x="535" y="421"/>
                    </a:lnTo>
                    <a:lnTo>
                      <a:pt x="487" y="452"/>
                    </a:lnTo>
                    <a:lnTo>
                      <a:pt x="353" y="530"/>
                    </a:lnTo>
                    <a:lnTo>
                      <a:pt x="119" y="653"/>
                    </a:lnTo>
                    <a:lnTo>
                      <a:pt x="0" y="712"/>
                    </a:lnTo>
                    <a:lnTo>
                      <a:pt x="591" y="79"/>
                    </a:lnTo>
                    <a:close/>
                  </a:path>
                </a:pathLst>
              </a:custGeom>
              <a:solidFill>
                <a:srgbClr val="24306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31" name="Freeform 194"/>
              <p:cNvSpPr/>
              <p:nvPr/>
            </p:nvSpPr>
            <p:spPr bwMode="auto">
              <a:xfrm>
                <a:off x="6486525" y="4797425"/>
                <a:ext cx="320675" cy="276225"/>
              </a:xfrm>
              <a:custGeom>
                <a:gdLst>
                  <a:gd fmla="*/ 727 w 809" name="T0"/>
                  <a:gd fmla="*/ 234 h 696" name="T1"/>
                  <a:gd fmla="*/ 758 w 809" name="T2"/>
                  <a:gd fmla="*/ 190 h 696" name="T3"/>
                  <a:gd fmla="*/ 796 w 809" name="T4"/>
                  <a:gd fmla="*/ 116 h 696" name="T5"/>
                  <a:gd fmla="*/ 809 w 809" name="T6"/>
                  <a:gd fmla="*/ 68 h 696" name="T7"/>
                  <a:gd fmla="*/ 808 w 809" name="T8"/>
                  <a:gd fmla="*/ 46 h 696" name="T9"/>
                  <a:gd fmla="*/ 805 w 809" name="T10"/>
                  <a:gd fmla="*/ 33 h 696" name="T11"/>
                  <a:gd fmla="*/ 793 w 809" name="T12"/>
                  <a:gd fmla="*/ 9 h 696" name="T13"/>
                  <a:gd fmla="*/ 783 w 809" name="T14"/>
                  <a:gd fmla="*/ 0 h 696" name="T15"/>
                  <a:gd fmla="*/ 791 w 809" name="T16"/>
                  <a:gd fmla="*/ 9 h 696" name="T17"/>
                  <a:gd fmla="*/ 800 w 809" name="T18"/>
                  <a:gd fmla="*/ 29 h 696" name="T19"/>
                  <a:gd fmla="*/ 801 w 809" name="T20"/>
                  <a:gd fmla="*/ 39 h 696" name="T21"/>
                  <a:gd fmla="*/ 802 w 809" name="T22"/>
                  <a:gd fmla="*/ 61 h 696" name="T23"/>
                  <a:gd fmla="*/ 789 w 809" name="T24"/>
                  <a:gd fmla="*/ 109 h 696" name="T25"/>
                  <a:gd fmla="*/ 752 w 809" name="T26"/>
                  <a:gd fmla="*/ 183 h 696" name="T27"/>
                  <a:gd fmla="*/ 719 w 809" name="T28"/>
                  <a:gd fmla="*/ 227 h 696" name="T29"/>
                  <a:gd fmla="*/ 700 w 809" name="T30"/>
                  <a:gd fmla="*/ 253 h 696" name="T31"/>
                  <a:gd fmla="*/ 655 w 809" name="T32"/>
                  <a:gd fmla="*/ 301 h 696" name="T33"/>
                  <a:gd fmla="*/ 579 w 809" name="T34"/>
                  <a:gd fmla="*/ 363 h 696" name="T35"/>
                  <a:gd fmla="*/ 529 w 809" name="T36"/>
                  <a:gd fmla="*/ 398 h 696" name="T37"/>
                  <a:gd fmla="*/ 429 w 809" name="T38"/>
                  <a:gd fmla="*/ 461 h 696" name="T39"/>
                  <a:gd fmla="*/ 139 w 809" name="T40"/>
                  <a:gd fmla="*/ 617 h 696" name="T41"/>
                  <a:gd fmla="*/ 17 w 809" name="T42"/>
                  <a:gd fmla="*/ 678 h 696" name="T43"/>
                  <a:gd fmla="*/ 0 w 809" name="T44"/>
                  <a:gd fmla="*/ 696 h 696" name="T45"/>
                  <a:gd fmla="*/ 119 w 809" name="T46"/>
                  <a:gd fmla="*/ 637 h 696" name="T47"/>
                  <a:gd fmla="*/ 351 w 809" name="T48"/>
                  <a:gd fmla="*/ 514 h 696" name="T49"/>
                  <a:gd fmla="*/ 487 w 809" name="T50"/>
                  <a:gd fmla="*/ 436 h 696" name="T51"/>
                  <a:gd fmla="*/ 535 w 809" name="T52"/>
                  <a:gd fmla="*/ 405 h 696" name="T53"/>
                  <a:gd fmla="*/ 586 w 809" name="T54"/>
                  <a:gd fmla="*/ 370 h 696" name="T55"/>
                  <a:gd fmla="*/ 661 w 809" name="T56"/>
                  <a:gd fmla="*/ 308 h 696" name="T57"/>
                  <a:gd fmla="*/ 706 w 809" name="T58"/>
                  <a:gd fmla="*/ 260 h 696" name="T59"/>
                  <a:gd fmla="*/ 727 w 809" name="T60"/>
                  <a:gd fmla="*/ 234 h 696"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696" w="809">
                    <a:moveTo>
                      <a:pt x="727" y="234"/>
                    </a:moveTo>
                    <a:lnTo>
                      <a:pt x="758" y="190"/>
                    </a:lnTo>
                    <a:lnTo>
                      <a:pt x="796" y="116"/>
                    </a:lnTo>
                    <a:lnTo>
                      <a:pt x="809" y="68"/>
                    </a:lnTo>
                    <a:lnTo>
                      <a:pt x="808" y="46"/>
                    </a:lnTo>
                    <a:lnTo>
                      <a:pt x="805" y="33"/>
                    </a:lnTo>
                    <a:lnTo>
                      <a:pt x="793" y="9"/>
                    </a:lnTo>
                    <a:lnTo>
                      <a:pt x="783" y="0"/>
                    </a:lnTo>
                    <a:lnTo>
                      <a:pt x="791" y="9"/>
                    </a:lnTo>
                    <a:lnTo>
                      <a:pt x="800" y="29"/>
                    </a:lnTo>
                    <a:lnTo>
                      <a:pt x="801" y="39"/>
                    </a:lnTo>
                    <a:lnTo>
                      <a:pt x="802" y="61"/>
                    </a:lnTo>
                    <a:lnTo>
                      <a:pt x="789" y="109"/>
                    </a:lnTo>
                    <a:lnTo>
                      <a:pt x="752" y="183"/>
                    </a:lnTo>
                    <a:lnTo>
                      <a:pt x="719" y="227"/>
                    </a:lnTo>
                    <a:lnTo>
                      <a:pt x="700" y="253"/>
                    </a:lnTo>
                    <a:lnTo>
                      <a:pt x="655" y="301"/>
                    </a:lnTo>
                    <a:lnTo>
                      <a:pt x="579" y="363"/>
                    </a:lnTo>
                    <a:lnTo>
                      <a:pt x="529" y="398"/>
                    </a:lnTo>
                    <a:lnTo>
                      <a:pt x="429" y="461"/>
                    </a:lnTo>
                    <a:lnTo>
                      <a:pt x="139" y="617"/>
                    </a:lnTo>
                    <a:lnTo>
                      <a:pt x="17" y="678"/>
                    </a:lnTo>
                    <a:lnTo>
                      <a:pt x="0" y="696"/>
                    </a:lnTo>
                    <a:lnTo>
                      <a:pt x="119" y="637"/>
                    </a:lnTo>
                    <a:lnTo>
                      <a:pt x="351" y="514"/>
                    </a:lnTo>
                    <a:lnTo>
                      <a:pt x="487" y="436"/>
                    </a:lnTo>
                    <a:lnTo>
                      <a:pt x="535" y="405"/>
                    </a:lnTo>
                    <a:lnTo>
                      <a:pt x="586" y="370"/>
                    </a:lnTo>
                    <a:lnTo>
                      <a:pt x="661" y="308"/>
                    </a:lnTo>
                    <a:lnTo>
                      <a:pt x="706" y="260"/>
                    </a:lnTo>
                    <a:lnTo>
                      <a:pt x="727" y="234"/>
                    </a:lnTo>
                    <a:close/>
                  </a:path>
                </a:pathLst>
              </a:custGeom>
              <a:solidFill>
                <a:srgbClr val="304BA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32" name="Freeform 195"/>
              <p:cNvSpPr/>
              <p:nvPr/>
            </p:nvSpPr>
            <p:spPr bwMode="auto">
              <a:xfrm>
                <a:off x="6486525" y="4727575"/>
                <a:ext cx="269875" cy="346075"/>
              </a:xfrm>
              <a:custGeom>
                <a:gdLst>
                  <a:gd fmla="*/ 608 w 681" name="T0"/>
                  <a:gd fmla="*/ 219 h 872" name="T1"/>
                  <a:gd fmla="*/ 630 w 681" name="T2"/>
                  <a:gd fmla="*/ 193 h 872" name="T3"/>
                  <a:gd fmla="*/ 660 w 681" name="T4"/>
                  <a:gd fmla="*/ 145 h 872" name="T5"/>
                  <a:gd fmla="*/ 675 w 681" name="T6"/>
                  <a:gd fmla="*/ 105 h 872" name="T7"/>
                  <a:gd fmla="*/ 681 w 681" name="T8"/>
                  <a:gd fmla="*/ 71 h 872" name="T9"/>
                  <a:gd fmla="*/ 675 w 681" name="T10"/>
                  <a:gd fmla="*/ 43 h 872" name="T11"/>
                  <a:gd fmla="*/ 664 w 681" name="T12"/>
                  <a:gd fmla="*/ 22 h 872" name="T13"/>
                  <a:gd fmla="*/ 647 w 681" name="T14"/>
                  <a:gd fmla="*/ 8 h 872" name="T15"/>
                  <a:gd fmla="*/ 626 w 681" name="T16"/>
                  <a:gd fmla="*/ 1 h 872" name="T17"/>
                  <a:gd fmla="*/ 616 w 681" name="T18"/>
                  <a:gd fmla="*/ 0 h 872" name="T19"/>
                  <a:gd fmla="*/ 594 w 681" name="T20"/>
                  <a:gd fmla="*/ 1 h 872" name="T21"/>
                  <a:gd fmla="*/ 546 w 681" name="T22"/>
                  <a:gd fmla="*/ 20 h 872" name="T23"/>
                  <a:gd fmla="*/ 473 w 681" name="T24"/>
                  <a:gd fmla="*/ 65 h 872" name="T25"/>
                  <a:gd fmla="*/ 432 w 681" name="T26"/>
                  <a:gd fmla="*/ 100 h 872" name="T27"/>
                  <a:gd fmla="*/ 406 w 681" name="T28"/>
                  <a:gd fmla="*/ 123 h 872" name="T29"/>
                  <a:gd fmla="*/ 360 w 681" name="T30"/>
                  <a:gd fmla="*/ 173 h 872" name="T31"/>
                  <a:gd fmla="*/ 301 w 681" name="T32"/>
                  <a:gd fmla="*/ 254 h 872" name="T33"/>
                  <a:gd fmla="*/ 268 w 681" name="T34"/>
                  <a:gd fmla="*/ 307 h 872" name="T35"/>
                  <a:gd fmla="*/ 240 w 681" name="T36"/>
                  <a:gd fmla="*/ 359 h 872" name="T37"/>
                  <a:gd fmla="*/ 169 w 681" name="T38"/>
                  <a:gd fmla="*/ 503 h 872" name="T39"/>
                  <a:gd fmla="*/ 54 w 681" name="T40"/>
                  <a:gd fmla="*/ 748 h 872" name="T41"/>
                  <a:gd fmla="*/ 0 w 681" name="T42"/>
                  <a:gd fmla="*/ 872 h 872" name="T43"/>
                  <a:gd fmla="*/ 608 w 681" name="T44"/>
                  <a:gd fmla="*/ 219 h 872"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872" w="681">
                    <a:moveTo>
                      <a:pt x="608" y="219"/>
                    </a:moveTo>
                    <a:lnTo>
                      <a:pt x="630" y="193"/>
                    </a:lnTo>
                    <a:lnTo>
                      <a:pt x="660" y="145"/>
                    </a:lnTo>
                    <a:lnTo>
                      <a:pt x="675" y="105"/>
                    </a:lnTo>
                    <a:lnTo>
                      <a:pt x="681" y="71"/>
                    </a:lnTo>
                    <a:lnTo>
                      <a:pt x="675" y="43"/>
                    </a:lnTo>
                    <a:lnTo>
                      <a:pt x="664" y="22"/>
                    </a:lnTo>
                    <a:lnTo>
                      <a:pt x="647" y="8"/>
                    </a:lnTo>
                    <a:lnTo>
                      <a:pt x="626" y="1"/>
                    </a:lnTo>
                    <a:lnTo>
                      <a:pt x="616" y="0"/>
                    </a:lnTo>
                    <a:lnTo>
                      <a:pt x="594" y="1"/>
                    </a:lnTo>
                    <a:lnTo>
                      <a:pt x="546" y="20"/>
                    </a:lnTo>
                    <a:lnTo>
                      <a:pt x="473" y="65"/>
                    </a:lnTo>
                    <a:lnTo>
                      <a:pt x="432" y="100"/>
                    </a:lnTo>
                    <a:lnTo>
                      <a:pt x="406" y="123"/>
                    </a:lnTo>
                    <a:lnTo>
                      <a:pt x="360" y="173"/>
                    </a:lnTo>
                    <a:lnTo>
                      <a:pt x="301" y="254"/>
                    </a:lnTo>
                    <a:lnTo>
                      <a:pt x="268" y="307"/>
                    </a:lnTo>
                    <a:lnTo>
                      <a:pt x="240" y="359"/>
                    </a:lnTo>
                    <a:lnTo>
                      <a:pt x="169" y="503"/>
                    </a:lnTo>
                    <a:lnTo>
                      <a:pt x="54" y="748"/>
                    </a:lnTo>
                    <a:lnTo>
                      <a:pt x="0" y="872"/>
                    </a:lnTo>
                    <a:lnTo>
                      <a:pt x="608" y="219"/>
                    </a:lnTo>
                    <a:close/>
                  </a:path>
                </a:pathLst>
              </a:custGeom>
              <a:solidFill>
                <a:srgbClr val="455FB0"/>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33" name="Freeform 196"/>
              <p:cNvSpPr/>
              <p:nvPr/>
            </p:nvSpPr>
            <p:spPr bwMode="auto">
              <a:xfrm>
                <a:off x="6486525" y="4703763"/>
                <a:ext cx="254000" cy="369888"/>
              </a:xfrm>
              <a:custGeom>
                <a:gdLst>
                  <a:gd fmla="*/ 591 w 639" name="T0"/>
                  <a:gd fmla="*/ 296 h 929" name="T1"/>
                  <a:gd fmla="*/ 609 w 639" name="T2"/>
                  <a:gd fmla="*/ 268 h 929" name="T3"/>
                  <a:gd fmla="*/ 633 w 639" name="T4"/>
                  <a:gd fmla="*/ 218 h 929" name="T5"/>
                  <a:gd fmla="*/ 639 w 639" name="T6"/>
                  <a:gd fmla="*/ 170 h 929" name="T7"/>
                  <a:gd fmla="*/ 633 w 639" name="T8"/>
                  <a:gd fmla="*/ 126 h 929" name="T9"/>
                  <a:gd fmla="*/ 616 w 639" name="T10"/>
                  <a:gd fmla="*/ 87 h 929" name="T11"/>
                  <a:gd fmla="*/ 591 w 639" name="T12"/>
                  <a:gd fmla="*/ 55 h 929" name="T13"/>
                  <a:gd fmla="*/ 563 w 639" name="T14"/>
                  <a:gd fmla="*/ 30 h 929" name="T15"/>
                  <a:gd fmla="*/ 531 w 639" name="T16"/>
                  <a:gd fmla="*/ 12 h 929" name="T17"/>
                  <a:gd fmla="*/ 516 w 639" name="T18"/>
                  <a:gd fmla="*/ 7 h 929" name="T19"/>
                  <a:gd fmla="*/ 485 w 639" name="T20"/>
                  <a:gd fmla="*/ 0 h 929" name="T21"/>
                  <a:gd fmla="*/ 426 w 639" name="T22"/>
                  <a:gd fmla="*/ 4 h 929" name="T23"/>
                  <a:gd fmla="*/ 371 w 639" name="T24"/>
                  <a:gd fmla="*/ 25 h 929" name="T25"/>
                  <a:gd fmla="*/ 320 w 639" name="T26"/>
                  <a:gd fmla="*/ 53 h 929" name="T27"/>
                  <a:gd fmla="*/ 298 w 639" name="T28"/>
                  <a:gd fmla="*/ 69 h 929" name="T29"/>
                  <a:gd fmla="*/ 272 w 639" name="T30"/>
                  <a:gd fmla="*/ 88 h 929" name="T31"/>
                  <a:gd fmla="*/ 228 w 639" name="T32"/>
                  <a:gd fmla="*/ 137 h 929" name="T33"/>
                  <a:gd fmla="*/ 178 w 639" name="T34"/>
                  <a:gd fmla="*/ 223 h 929" name="T35"/>
                  <a:gd fmla="*/ 154 w 639" name="T36"/>
                  <a:gd fmla="*/ 281 h 929" name="T37"/>
                  <a:gd fmla="*/ 134 w 639" name="T38"/>
                  <a:gd fmla="*/ 340 h 929" name="T39"/>
                  <a:gd fmla="*/ 89 w 639" name="T40"/>
                  <a:gd fmla="*/ 502 h 929" name="T41"/>
                  <a:gd fmla="*/ 27 w 639" name="T42"/>
                  <a:gd fmla="*/ 784 h 929" name="T43"/>
                  <a:gd fmla="*/ 0 w 639" name="T44"/>
                  <a:gd fmla="*/ 929 h 929" name="T45"/>
                  <a:gd fmla="*/ 591 w 639" name="T46"/>
                  <a:gd fmla="*/ 296 h 92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929" w="639">
                    <a:moveTo>
                      <a:pt x="591" y="296"/>
                    </a:moveTo>
                    <a:lnTo>
                      <a:pt x="609" y="268"/>
                    </a:lnTo>
                    <a:lnTo>
                      <a:pt x="633" y="218"/>
                    </a:lnTo>
                    <a:lnTo>
                      <a:pt x="639" y="170"/>
                    </a:lnTo>
                    <a:lnTo>
                      <a:pt x="633" y="126"/>
                    </a:lnTo>
                    <a:lnTo>
                      <a:pt x="616" y="87"/>
                    </a:lnTo>
                    <a:lnTo>
                      <a:pt x="591" y="55"/>
                    </a:lnTo>
                    <a:lnTo>
                      <a:pt x="563" y="30"/>
                    </a:lnTo>
                    <a:lnTo>
                      <a:pt x="531" y="12"/>
                    </a:lnTo>
                    <a:lnTo>
                      <a:pt x="516" y="7"/>
                    </a:lnTo>
                    <a:lnTo>
                      <a:pt x="485" y="0"/>
                    </a:lnTo>
                    <a:lnTo>
                      <a:pt x="426" y="4"/>
                    </a:lnTo>
                    <a:lnTo>
                      <a:pt x="371" y="25"/>
                    </a:lnTo>
                    <a:lnTo>
                      <a:pt x="320" y="53"/>
                    </a:lnTo>
                    <a:lnTo>
                      <a:pt x="298" y="69"/>
                    </a:lnTo>
                    <a:lnTo>
                      <a:pt x="272" y="88"/>
                    </a:lnTo>
                    <a:lnTo>
                      <a:pt x="228" y="137"/>
                    </a:lnTo>
                    <a:lnTo>
                      <a:pt x="178" y="223"/>
                    </a:lnTo>
                    <a:lnTo>
                      <a:pt x="154" y="281"/>
                    </a:lnTo>
                    <a:lnTo>
                      <a:pt x="134" y="340"/>
                    </a:lnTo>
                    <a:lnTo>
                      <a:pt x="89" y="502"/>
                    </a:lnTo>
                    <a:lnTo>
                      <a:pt x="27" y="784"/>
                    </a:lnTo>
                    <a:lnTo>
                      <a:pt x="0" y="929"/>
                    </a:lnTo>
                    <a:lnTo>
                      <a:pt x="591" y="296"/>
                    </a:lnTo>
                    <a:close/>
                  </a:path>
                </a:pathLst>
              </a:custGeom>
              <a:solidFill>
                <a:srgbClr val="283F8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0" name="Freeform 197"/>
              <p:cNvSpPr/>
              <p:nvPr/>
            </p:nvSpPr>
            <p:spPr bwMode="auto">
              <a:xfrm>
                <a:off x="6043613" y="4816475"/>
                <a:ext cx="682625" cy="723900"/>
              </a:xfrm>
              <a:custGeom>
                <a:gdLst>
                  <a:gd fmla="*/ 127 w 1717" name="T0"/>
                  <a:gd fmla="*/ 1825 h 1825" name="T1"/>
                  <a:gd fmla="*/ 0 w 1717" name="T2"/>
                  <a:gd fmla="*/ 1706 h 1825" name="T3"/>
                  <a:gd fmla="*/ 1717 w 1717" name="T4"/>
                  <a:gd fmla="*/ 0 h 1825" name="T5"/>
                  <a:gd fmla="*/ 127 w 1717" name="T6"/>
                  <a:gd fmla="*/ 1825 h 1825" name="T7"/>
                </a:gdLst>
                <a:cxnLst>
                  <a:cxn ang="0">
                    <a:pos x="T0" y="T1"/>
                  </a:cxn>
                  <a:cxn ang="0">
                    <a:pos x="T2" y="T3"/>
                  </a:cxn>
                  <a:cxn ang="0">
                    <a:pos x="T4" y="T5"/>
                  </a:cxn>
                  <a:cxn ang="0">
                    <a:pos x="T6" y="T7"/>
                  </a:cxn>
                </a:cxnLst>
                <a:rect b="b" l="0" r="r" t="0"/>
                <a:pathLst>
                  <a:path h="1825" w="1716">
                    <a:moveTo>
                      <a:pt x="127" y="1825"/>
                    </a:moveTo>
                    <a:lnTo>
                      <a:pt x="0" y="1706"/>
                    </a:lnTo>
                    <a:lnTo>
                      <a:pt x="1717" y="0"/>
                    </a:lnTo>
                    <a:lnTo>
                      <a:pt x="127" y="1825"/>
                    </a:lnTo>
                    <a:close/>
                  </a:path>
                </a:pathLst>
              </a:custGeom>
              <a:solidFill>
                <a:srgbClr val="29459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1" name="Freeform 198"/>
              <p:cNvSpPr/>
              <p:nvPr/>
            </p:nvSpPr>
            <p:spPr bwMode="auto">
              <a:xfrm>
                <a:off x="6030913" y="5473700"/>
                <a:ext cx="80963" cy="82550"/>
              </a:xfrm>
              <a:custGeom>
                <a:gdLst>
                  <a:gd fmla="*/ 165 w 204" name="T0"/>
                  <a:gd fmla="*/ 162 h 208" name="T1"/>
                  <a:gd fmla="*/ 148 w 204" name="T2"/>
                  <a:gd fmla="*/ 179 h 208" name="T3"/>
                  <a:gd fmla="*/ 111 w 204" name="T4"/>
                  <a:gd fmla="*/ 201 h 208" name="T5"/>
                  <a:gd fmla="*/ 72 w 204" name="T6"/>
                  <a:gd fmla="*/ 208 h 208" name="T7"/>
                  <a:gd fmla="*/ 38 w 204" name="T8"/>
                  <a:gd fmla="*/ 200 h 208" name="T9"/>
                  <a:gd fmla="*/ 24 w 204" name="T10"/>
                  <a:gd fmla="*/ 188 h 208" name="T11"/>
                  <a:gd fmla="*/ 12 w 204" name="T12"/>
                  <a:gd fmla="*/ 175 h 208" name="T13"/>
                  <a:gd fmla="*/ 0 w 204" name="T14"/>
                  <a:gd fmla="*/ 142 h 208" name="T15"/>
                  <a:gd fmla="*/ 4 w 204" name="T16"/>
                  <a:gd fmla="*/ 103 h 208" name="T17"/>
                  <a:gd fmla="*/ 24 w 204" name="T18"/>
                  <a:gd fmla="*/ 63 h 208" name="T19"/>
                  <a:gd fmla="*/ 38 w 204" name="T20"/>
                  <a:gd fmla="*/ 44 h 208" name="T21"/>
                  <a:gd fmla="*/ 56 w 204" name="T22"/>
                  <a:gd fmla="*/ 29 h 208" name="T23"/>
                  <a:gd fmla="*/ 94 w 204" name="T24"/>
                  <a:gd fmla="*/ 7 h 208" name="T25"/>
                  <a:gd fmla="*/ 133 w 204" name="T26"/>
                  <a:gd fmla="*/ 0 h 208" name="T27"/>
                  <a:gd fmla="*/ 166 w 204" name="T28"/>
                  <a:gd fmla="*/ 8 h 208" name="T29"/>
                  <a:gd fmla="*/ 181 w 204" name="T30"/>
                  <a:gd fmla="*/ 20 h 208" name="T31"/>
                  <a:gd fmla="*/ 192 w 204" name="T32"/>
                  <a:gd fmla="*/ 33 h 208" name="T33"/>
                  <a:gd fmla="*/ 204 w 204" name="T34"/>
                  <a:gd fmla="*/ 67 h 208" name="T35"/>
                  <a:gd fmla="*/ 199 w 204" name="T36"/>
                  <a:gd fmla="*/ 105 h 208" name="T37"/>
                  <a:gd fmla="*/ 181 w 204" name="T38"/>
                  <a:gd fmla="*/ 146 h 208" name="T39"/>
                  <a:gd fmla="*/ 165 w 204" name="T40"/>
                  <a:gd fmla="*/ 162 h 20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08" w="204">
                    <a:moveTo>
                      <a:pt x="165" y="162"/>
                    </a:moveTo>
                    <a:lnTo>
                      <a:pt x="148" y="179"/>
                    </a:lnTo>
                    <a:lnTo>
                      <a:pt x="111" y="201"/>
                    </a:lnTo>
                    <a:lnTo>
                      <a:pt x="72" y="208"/>
                    </a:lnTo>
                    <a:lnTo>
                      <a:pt x="38" y="200"/>
                    </a:lnTo>
                    <a:lnTo>
                      <a:pt x="24" y="188"/>
                    </a:lnTo>
                    <a:lnTo>
                      <a:pt x="12" y="175"/>
                    </a:lnTo>
                    <a:lnTo>
                      <a:pt x="0" y="142"/>
                    </a:lnTo>
                    <a:lnTo>
                      <a:pt x="4" y="103"/>
                    </a:lnTo>
                    <a:lnTo>
                      <a:pt x="24" y="63"/>
                    </a:lnTo>
                    <a:lnTo>
                      <a:pt x="38" y="44"/>
                    </a:lnTo>
                    <a:lnTo>
                      <a:pt x="56" y="29"/>
                    </a:lnTo>
                    <a:lnTo>
                      <a:pt x="94" y="7"/>
                    </a:lnTo>
                    <a:lnTo>
                      <a:pt x="133" y="0"/>
                    </a:lnTo>
                    <a:lnTo>
                      <a:pt x="166" y="8"/>
                    </a:lnTo>
                    <a:lnTo>
                      <a:pt x="181" y="20"/>
                    </a:lnTo>
                    <a:lnTo>
                      <a:pt x="192" y="33"/>
                    </a:lnTo>
                    <a:lnTo>
                      <a:pt x="204" y="67"/>
                    </a:lnTo>
                    <a:lnTo>
                      <a:pt x="199" y="105"/>
                    </a:lnTo>
                    <a:lnTo>
                      <a:pt x="181" y="146"/>
                    </a:lnTo>
                    <a:lnTo>
                      <a:pt x="165" y="162"/>
                    </a:lnTo>
                    <a:close/>
                  </a:path>
                </a:pathLst>
              </a:custGeom>
              <a:solidFill>
                <a:srgbClr val="283F8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3" name="Freeform 199"/>
              <p:cNvSpPr/>
              <p:nvPr/>
            </p:nvSpPr>
            <p:spPr bwMode="auto">
              <a:xfrm>
                <a:off x="6027738" y="5337175"/>
                <a:ext cx="214313" cy="222250"/>
              </a:xfrm>
              <a:custGeom>
                <a:gdLst>
                  <a:gd fmla="*/ 461 w 540" name="T0"/>
                  <a:gd fmla="*/ 68 h 560" name="T1"/>
                  <a:gd fmla="*/ 448 w 540" name="T2"/>
                  <a:gd fmla="*/ 54 h 560" name="T3"/>
                  <a:gd fmla="*/ 434 w 540" name="T4"/>
                  <a:gd fmla="*/ 20 h 560" name="T5"/>
                  <a:gd fmla="*/ 434 w 540" name="T6"/>
                  <a:gd fmla="*/ 0 h 560" name="T7"/>
                  <a:gd fmla="*/ 48 w 540" name="T8"/>
                  <a:gd fmla="*/ 385 h 560" name="T9"/>
                  <a:gd fmla="*/ 43 w 540" name="T10"/>
                  <a:gd fmla="*/ 390 h 560" name="T11"/>
                  <a:gd fmla="*/ 39 w 540" name="T12"/>
                  <a:gd fmla="*/ 395 h 560" name="T13"/>
                  <a:gd fmla="*/ 36 w 540" name="T14"/>
                  <a:gd fmla="*/ 398 h 560" name="T15"/>
                  <a:gd fmla="*/ 34 w 540" name="T16"/>
                  <a:gd fmla="*/ 400 h 560" name="T17"/>
                  <a:gd fmla="*/ 34 w 540" name="T18"/>
                  <a:gd fmla="*/ 400 h 560" name="T19"/>
                  <a:gd fmla="*/ 19 w 540" name="T20"/>
                  <a:gd fmla="*/ 418 h 560" name="T21"/>
                  <a:gd fmla="*/ 4 w 540" name="T22"/>
                  <a:gd fmla="*/ 456 h 560" name="T23"/>
                  <a:gd fmla="*/ 0 w 540" name="T24"/>
                  <a:gd fmla="*/ 493 h 560" name="T25"/>
                  <a:gd fmla="*/ 12 w 540" name="T26"/>
                  <a:gd fmla="*/ 526 h 560" name="T27"/>
                  <a:gd fmla="*/ 23 w 540" name="T28"/>
                  <a:gd fmla="*/ 539 h 560" name="T29"/>
                  <a:gd fmla="*/ 36 w 540" name="T30"/>
                  <a:gd fmla="*/ 550 h 560" name="T31"/>
                  <a:gd fmla="*/ 69 w 540" name="T32"/>
                  <a:gd fmla="*/ 560 h 560" name="T33"/>
                  <a:gd fmla="*/ 105 w 540" name="T34"/>
                  <a:gd fmla="*/ 556 h 560" name="T35"/>
                  <a:gd fmla="*/ 141 w 540" name="T36"/>
                  <a:gd fmla="*/ 538 h 560" name="T37"/>
                  <a:gd fmla="*/ 158 w 540" name="T38"/>
                  <a:gd fmla="*/ 523 h 560" name="T39"/>
                  <a:gd fmla="*/ 162 w 540" name="T40"/>
                  <a:gd fmla="*/ 519 h 560" name="T41"/>
                  <a:gd fmla="*/ 540 w 540" name="T42"/>
                  <a:gd fmla="*/ 88 h 560" name="T43"/>
                  <a:gd fmla="*/ 529 w 540" name="T44"/>
                  <a:gd fmla="*/ 90 h 560" name="T45"/>
                  <a:gd fmla="*/ 508 w 540" name="T46"/>
                  <a:gd fmla="*/ 92 h 560" name="T47"/>
                  <a:gd fmla="*/ 478 w 540" name="T48"/>
                  <a:gd fmla="*/ 81 h 560" name="T49"/>
                  <a:gd fmla="*/ 461 w 540" name="T50"/>
                  <a:gd fmla="*/ 68 h 56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560" w="540">
                    <a:moveTo>
                      <a:pt x="461" y="68"/>
                    </a:moveTo>
                    <a:lnTo>
                      <a:pt x="448" y="54"/>
                    </a:lnTo>
                    <a:lnTo>
                      <a:pt x="434" y="20"/>
                    </a:lnTo>
                    <a:lnTo>
                      <a:pt x="434" y="0"/>
                    </a:lnTo>
                    <a:lnTo>
                      <a:pt x="48" y="385"/>
                    </a:lnTo>
                    <a:lnTo>
                      <a:pt x="43" y="390"/>
                    </a:lnTo>
                    <a:lnTo>
                      <a:pt x="39" y="395"/>
                    </a:lnTo>
                    <a:lnTo>
                      <a:pt x="36" y="398"/>
                    </a:lnTo>
                    <a:lnTo>
                      <a:pt x="34" y="400"/>
                    </a:lnTo>
                    <a:lnTo>
                      <a:pt x="34" y="400"/>
                    </a:lnTo>
                    <a:lnTo>
                      <a:pt x="19" y="418"/>
                    </a:lnTo>
                    <a:lnTo>
                      <a:pt x="4" y="456"/>
                    </a:lnTo>
                    <a:lnTo>
                      <a:pt x="0" y="493"/>
                    </a:lnTo>
                    <a:lnTo>
                      <a:pt x="12" y="526"/>
                    </a:lnTo>
                    <a:lnTo>
                      <a:pt x="23" y="539"/>
                    </a:lnTo>
                    <a:lnTo>
                      <a:pt x="36" y="550"/>
                    </a:lnTo>
                    <a:lnTo>
                      <a:pt x="69" y="560"/>
                    </a:lnTo>
                    <a:lnTo>
                      <a:pt x="105" y="556"/>
                    </a:lnTo>
                    <a:lnTo>
                      <a:pt x="141" y="538"/>
                    </a:lnTo>
                    <a:lnTo>
                      <a:pt x="158" y="523"/>
                    </a:lnTo>
                    <a:lnTo>
                      <a:pt x="162" y="519"/>
                    </a:lnTo>
                    <a:lnTo>
                      <a:pt x="540" y="88"/>
                    </a:lnTo>
                    <a:lnTo>
                      <a:pt x="529" y="90"/>
                    </a:lnTo>
                    <a:lnTo>
                      <a:pt x="508" y="92"/>
                    </a:lnTo>
                    <a:lnTo>
                      <a:pt x="478" y="81"/>
                    </a:lnTo>
                    <a:lnTo>
                      <a:pt x="461" y="68"/>
                    </a:lnTo>
                    <a:close/>
                  </a:path>
                </a:pathLst>
              </a:custGeom>
              <a:solidFill>
                <a:srgbClr val="E4AE4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4" name="Freeform 200"/>
              <p:cNvSpPr/>
              <p:nvPr/>
            </p:nvSpPr>
            <p:spPr bwMode="auto">
              <a:xfrm>
                <a:off x="6200775" y="4826000"/>
                <a:ext cx="514350" cy="533400"/>
              </a:xfrm>
              <a:custGeom>
                <a:gdLst>
                  <a:gd fmla="*/ 15 w 1298" name="T0"/>
                  <a:gd fmla="*/ 1342 h 1342" name="T1"/>
                  <a:gd fmla="*/ 6 w 1298" name="T2"/>
                  <a:gd fmla="*/ 1328 h 1342" name="T3"/>
                  <a:gd fmla="*/ 0 w 1298" name="T4"/>
                  <a:gd fmla="*/ 1310 h 1342" name="T5"/>
                  <a:gd fmla="*/ 1298 w 1298" name="T6"/>
                  <a:gd fmla="*/ 0 h 1342" name="T7"/>
                  <a:gd fmla="*/ 15 w 1298" name="T8"/>
                  <a:gd fmla="*/ 1342 h 1342" name="T9"/>
                </a:gdLst>
                <a:cxnLst>
                  <a:cxn ang="0">
                    <a:pos x="T0" y="T1"/>
                  </a:cxn>
                  <a:cxn ang="0">
                    <a:pos x="T2" y="T3"/>
                  </a:cxn>
                  <a:cxn ang="0">
                    <a:pos x="T4" y="T5"/>
                  </a:cxn>
                  <a:cxn ang="0">
                    <a:pos x="T6" y="T7"/>
                  </a:cxn>
                  <a:cxn ang="0">
                    <a:pos x="T8" y="T9"/>
                  </a:cxn>
                </a:cxnLst>
                <a:rect b="b" l="0" r="r" t="0"/>
                <a:pathLst>
                  <a:path h="1342" w="1298">
                    <a:moveTo>
                      <a:pt x="15" y="1342"/>
                    </a:moveTo>
                    <a:lnTo>
                      <a:pt x="6" y="1328"/>
                    </a:lnTo>
                    <a:lnTo>
                      <a:pt x="0" y="1310"/>
                    </a:lnTo>
                    <a:lnTo>
                      <a:pt x="1298" y="0"/>
                    </a:lnTo>
                    <a:lnTo>
                      <a:pt x="15" y="1342"/>
                    </a:lnTo>
                    <a:close/>
                  </a:path>
                </a:pathLst>
              </a:custGeom>
              <a:solidFill>
                <a:srgbClr val="4B65B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5" name="Freeform 201"/>
              <p:cNvSpPr/>
              <p:nvPr/>
            </p:nvSpPr>
            <p:spPr bwMode="auto">
              <a:xfrm>
                <a:off x="6035675" y="5494338"/>
                <a:ext cx="26988" cy="42863"/>
              </a:xfrm>
              <a:custGeom>
                <a:gdLst>
                  <a:gd fmla="*/ 2 w 67" name="T0"/>
                  <a:gd fmla="*/ 108 h 108" name="T1"/>
                  <a:gd fmla="*/ 0 w 67" name="T2"/>
                  <a:gd fmla="*/ 91 h 108" name="T3"/>
                  <a:gd fmla="*/ 2 w 67" name="T4"/>
                  <a:gd fmla="*/ 62 h 108" name="T5"/>
                  <a:gd fmla="*/ 15 w 67" name="T6"/>
                  <a:gd fmla="*/ 31 h 108" name="T7"/>
                  <a:gd fmla="*/ 18 w 67" name="T8"/>
                  <a:gd fmla="*/ 27 h 108" name="T9"/>
                  <a:gd fmla="*/ 46 w 67" name="T10"/>
                  <a:gd fmla="*/ 0 h 108" name="T11"/>
                  <a:gd fmla="*/ 53 w 67" name="T12"/>
                  <a:gd fmla="*/ 21 h 108" name="T13"/>
                  <a:gd fmla="*/ 67 w 67" name="T14"/>
                  <a:gd fmla="*/ 40 h 108" name="T15"/>
                  <a:gd fmla="*/ 2 w 67" name="T16"/>
                  <a:gd fmla="*/ 108 h 10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8" w="67">
                    <a:moveTo>
                      <a:pt x="2" y="108"/>
                    </a:moveTo>
                    <a:lnTo>
                      <a:pt x="0" y="91"/>
                    </a:lnTo>
                    <a:lnTo>
                      <a:pt x="2" y="62"/>
                    </a:lnTo>
                    <a:lnTo>
                      <a:pt x="15" y="31"/>
                    </a:lnTo>
                    <a:lnTo>
                      <a:pt x="18" y="27"/>
                    </a:lnTo>
                    <a:lnTo>
                      <a:pt x="46" y="0"/>
                    </a:lnTo>
                    <a:lnTo>
                      <a:pt x="53" y="21"/>
                    </a:lnTo>
                    <a:lnTo>
                      <a:pt x="67" y="40"/>
                    </a:lnTo>
                    <a:lnTo>
                      <a:pt x="2" y="108"/>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6" name="Freeform 202"/>
              <p:cNvSpPr/>
              <p:nvPr/>
            </p:nvSpPr>
            <p:spPr bwMode="auto">
              <a:xfrm>
                <a:off x="6056313" y="5484813"/>
                <a:ext cx="15875" cy="23813"/>
              </a:xfrm>
              <a:custGeom>
                <a:gdLst>
                  <a:gd fmla="*/ 20 w 38" name="T0"/>
                  <a:gd fmla="*/ 58 h 58" name="T1"/>
                  <a:gd fmla="*/ 7 w 38" name="T2"/>
                  <a:gd fmla="*/ 39 h 58" name="T3"/>
                  <a:gd fmla="*/ 0 w 38" name="T4"/>
                  <a:gd fmla="*/ 16 h 58" name="T5"/>
                  <a:gd fmla="*/ 17 w 38" name="T6"/>
                  <a:gd fmla="*/ 0 h 58" name="T7"/>
                  <a:gd fmla="*/ 25 w 38" name="T8"/>
                  <a:gd fmla="*/ 20 h 58" name="T9"/>
                  <a:gd fmla="*/ 38 w 38" name="T10"/>
                  <a:gd fmla="*/ 39 h 58" name="T11"/>
                  <a:gd fmla="*/ 20 w 38" name="T12"/>
                  <a:gd fmla="*/ 58 h 58" name="T13"/>
                </a:gdLst>
                <a:cxnLst>
                  <a:cxn ang="0">
                    <a:pos x="T0" y="T1"/>
                  </a:cxn>
                  <a:cxn ang="0">
                    <a:pos x="T2" y="T3"/>
                  </a:cxn>
                  <a:cxn ang="0">
                    <a:pos x="T4" y="T5"/>
                  </a:cxn>
                  <a:cxn ang="0">
                    <a:pos x="T6" y="T7"/>
                  </a:cxn>
                  <a:cxn ang="0">
                    <a:pos x="T8" y="T9"/>
                  </a:cxn>
                  <a:cxn ang="0">
                    <a:pos x="T10" y="T11"/>
                  </a:cxn>
                  <a:cxn ang="0">
                    <a:pos x="T12" y="T13"/>
                  </a:cxn>
                </a:cxnLst>
                <a:rect b="b" l="0" r="r" t="0"/>
                <a:pathLst>
                  <a:path h="57" w="38">
                    <a:moveTo>
                      <a:pt x="20" y="58"/>
                    </a:moveTo>
                    <a:lnTo>
                      <a:pt x="7" y="39"/>
                    </a:lnTo>
                    <a:lnTo>
                      <a:pt x="0" y="16"/>
                    </a:lnTo>
                    <a:lnTo>
                      <a:pt x="17" y="0"/>
                    </a:lnTo>
                    <a:lnTo>
                      <a:pt x="25" y="20"/>
                    </a:lnTo>
                    <a:lnTo>
                      <a:pt x="38" y="39"/>
                    </a:lnTo>
                    <a:lnTo>
                      <a:pt x="20" y="5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7" name="Freeform 203"/>
              <p:cNvSpPr/>
              <p:nvPr/>
            </p:nvSpPr>
            <p:spPr bwMode="auto">
              <a:xfrm>
                <a:off x="6065838" y="5475288"/>
                <a:ext cx="15875" cy="23813"/>
              </a:xfrm>
              <a:custGeom>
                <a:gdLst>
                  <a:gd fmla="*/ 19 w 39" name="T0"/>
                  <a:gd fmla="*/ 60 h 60" name="T1"/>
                  <a:gd fmla="*/ 6 w 39" name="T2"/>
                  <a:gd fmla="*/ 40 h 60" name="T3"/>
                  <a:gd fmla="*/ 0 w 39" name="T4"/>
                  <a:gd fmla="*/ 18 h 60" name="T5"/>
                  <a:gd fmla="*/ 17 w 39" name="T6"/>
                  <a:gd fmla="*/ 0 h 60" name="T7"/>
                  <a:gd fmla="*/ 26 w 39" name="T8"/>
                  <a:gd fmla="*/ 21 h 60" name="T9"/>
                  <a:gd fmla="*/ 39 w 39" name="T10"/>
                  <a:gd fmla="*/ 39 h 60" name="T11"/>
                  <a:gd fmla="*/ 19 w 39" name="T12"/>
                  <a:gd fmla="*/ 60 h 60" name="T13"/>
                </a:gdLst>
                <a:cxnLst>
                  <a:cxn ang="0">
                    <a:pos x="T0" y="T1"/>
                  </a:cxn>
                  <a:cxn ang="0">
                    <a:pos x="T2" y="T3"/>
                  </a:cxn>
                  <a:cxn ang="0">
                    <a:pos x="T4" y="T5"/>
                  </a:cxn>
                  <a:cxn ang="0">
                    <a:pos x="T6" y="T7"/>
                  </a:cxn>
                  <a:cxn ang="0">
                    <a:pos x="T8" y="T9"/>
                  </a:cxn>
                  <a:cxn ang="0">
                    <a:pos x="T10" y="T11"/>
                  </a:cxn>
                  <a:cxn ang="0">
                    <a:pos x="T12" y="T13"/>
                  </a:cxn>
                </a:cxnLst>
                <a:rect b="b" l="0" r="r" t="0"/>
                <a:pathLst>
                  <a:path h="60" w="39">
                    <a:moveTo>
                      <a:pt x="19" y="60"/>
                    </a:moveTo>
                    <a:lnTo>
                      <a:pt x="6" y="40"/>
                    </a:lnTo>
                    <a:lnTo>
                      <a:pt x="0" y="18"/>
                    </a:lnTo>
                    <a:lnTo>
                      <a:pt x="17" y="0"/>
                    </a:lnTo>
                    <a:lnTo>
                      <a:pt x="26" y="21"/>
                    </a:lnTo>
                    <a:lnTo>
                      <a:pt x="39" y="39"/>
                    </a:lnTo>
                    <a:lnTo>
                      <a:pt x="19" y="60"/>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8" name="Freeform 204"/>
              <p:cNvSpPr/>
              <p:nvPr/>
            </p:nvSpPr>
            <p:spPr bwMode="auto">
              <a:xfrm>
                <a:off x="6075363" y="5465763"/>
                <a:ext cx="15875" cy="22225"/>
              </a:xfrm>
              <a:custGeom>
                <a:gdLst>
                  <a:gd fmla="*/ 21 w 39" name="T0"/>
                  <a:gd fmla="*/ 57 h 57" name="T1"/>
                  <a:gd fmla="*/ 8 w 39" name="T2"/>
                  <a:gd fmla="*/ 39 h 57" name="T3"/>
                  <a:gd fmla="*/ 0 w 39" name="T4"/>
                  <a:gd fmla="*/ 18 h 57" name="T5"/>
                  <a:gd fmla="*/ 17 w 39" name="T6"/>
                  <a:gd fmla="*/ 0 h 57" name="T7"/>
                  <a:gd fmla="*/ 26 w 39" name="T8"/>
                  <a:gd fmla="*/ 19 h 57" name="T9"/>
                  <a:gd fmla="*/ 39 w 39" name="T10"/>
                  <a:gd fmla="*/ 37 h 57" name="T11"/>
                  <a:gd fmla="*/ 21 w 39" name="T12"/>
                  <a:gd fmla="*/ 57 h 57" name="T13"/>
                </a:gdLst>
                <a:cxnLst>
                  <a:cxn ang="0">
                    <a:pos x="T0" y="T1"/>
                  </a:cxn>
                  <a:cxn ang="0">
                    <a:pos x="T2" y="T3"/>
                  </a:cxn>
                  <a:cxn ang="0">
                    <a:pos x="T4" y="T5"/>
                  </a:cxn>
                  <a:cxn ang="0">
                    <a:pos x="T6" y="T7"/>
                  </a:cxn>
                  <a:cxn ang="0">
                    <a:pos x="T8" y="T9"/>
                  </a:cxn>
                  <a:cxn ang="0">
                    <a:pos x="T10" y="T11"/>
                  </a:cxn>
                  <a:cxn ang="0">
                    <a:pos x="T12" y="T13"/>
                  </a:cxn>
                </a:cxnLst>
                <a:rect b="b" l="0" r="r" t="0"/>
                <a:pathLst>
                  <a:path h="57" w="39">
                    <a:moveTo>
                      <a:pt x="21" y="57"/>
                    </a:moveTo>
                    <a:lnTo>
                      <a:pt x="8" y="39"/>
                    </a:lnTo>
                    <a:lnTo>
                      <a:pt x="0" y="18"/>
                    </a:lnTo>
                    <a:lnTo>
                      <a:pt x="17" y="0"/>
                    </a:lnTo>
                    <a:lnTo>
                      <a:pt x="26" y="19"/>
                    </a:lnTo>
                    <a:lnTo>
                      <a:pt x="39" y="37"/>
                    </a:lnTo>
                    <a:lnTo>
                      <a:pt x="21" y="57"/>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49" name="Freeform 206"/>
              <p:cNvSpPr/>
              <p:nvPr/>
            </p:nvSpPr>
            <p:spPr bwMode="auto">
              <a:xfrm>
                <a:off x="6084888" y="5391150"/>
                <a:ext cx="79375" cy="87313"/>
              </a:xfrm>
              <a:custGeom>
                <a:gdLst>
                  <a:gd fmla="*/ 21 w 200" name="T0"/>
                  <a:gd fmla="*/ 220 h 220" name="T1"/>
                  <a:gd fmla="*/ 8 w 200" name="T2"/>
                  <a:gd fmla="*/ 202 h 220" name="T3"/>
                  <a:gd fmla="*/ 0 w 200" name="T4"/>
                  <a:gd fmla="*/ 182 h 220" name="T5"/>
                  <a:gd fmla="*/ 182 w 200" name="T6"/>
                  <a:gd fmla="*/ 0 h 220" name="T7"/>
                  <a:gd fmla="*/ 188 w 200" name="T8"/>
                  <a:gd fmla="*/ 17 h 220" name="T9"/>
                  <a:gd fmla="*/ 200 w 200" name="T10"/>
                  <a:gd fmla="*/ 32 h 220" name="T11"/>
                  <a:gd fmla="*/ 21 w 200" name="T12"/>
                  <a:gd fmla="*/ 220 h 220" name="T13"/>
                </a:gdLst>
                <a:cxnLst>
                  <a:cxn ang="0">
                    <a:pos x="T0" y="T1"/>
                  </a:cxn>
                  <a:cxn ang="0">
                    <a:pos x="T2" y="T3"/>
                  </a:cxn>
                  <a:cxn ang="0">
                    <a:pos x="T4" y="T5"/>
                  </a:cxn>
                  <a:cxn ang="0">
                    <a:pos x="T6" y="T7"/>
                  </a:cxn>
                  <a:cxn ang="0">
                    <a:pos x="T8" y="T9"/>
                  </a:cxn>
                  <a:cxn ang="0">
                    <a:pos x="T10" y="T11"/>
                  </a:cxn>
                  <a:cxn ang="0">
                    <a:pos x="T12" y="T13"/>
                  </a:cxn>
                </a:cxnLst>
                <a:rect b="b" l="0" r="r" t="0"/>
                <a:pathLst>
                  <a:path h="220" w="200">
                    <a:moveTo>
                      <a:pt x="21" y="220"/>
                    </a:moveTo>
                    <a:lnTo>
                      <a:pt x="8" y="202"/>
                    </a:lnTo>
                    <a:lnTo>
                      <a:pt x="0" y="182"/>
                    </a:lnTo>
                    <a:lnTo>
                      <a:pt x="182" y="0"/>
                    </a:lnTo>
                    <a:lnTo>
                      <a:pt x="188" y="17"/>
                    </a:lnTo>
                    <a:lnTo>
                      <a:pt x="200" y="32"/>
                    </a:lnTo>
                    <a:lnTo>
                      <a:pt x="21" y="220"/>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0" name="Freeform 207"/>
              <p:cNvSpPr/>
              <p:nvPr/>
            </p:nvSpPr>
            <p:spPr bwMode="auto">
              <a:xfrm>
                <a:off x="6159500" y="5381625"/>
                <a:ext cx="14288" cy="20638"/>
              </a:xfrm>
              <a:custGeom>
                <a:gdLst>
                  <a:gd fmla="*/ 18 w 38" name="T0"/>
                  <a:gd fmla="*/ 52 h 52" name="T1"/>
                  <a:gd fmla="*/ 7 w 38" name="T2"/>
                  <a:gd fmla="*/ 36 h 52" name="T3"/>
                  <a:gd fmla="*/ 0 w 38" name="T4"/>
                  <a:gd fmla="*/ 18 h 52" name="T5"/>
                  <a:gd fmla="*/ 18 w 38" name="T6"/>
                  <a:gd fmla="*/ 0 h 52" name="T7"/>
                  <a:gd fmla="*/ 26 w 38" name="T8"/>
                  <a:gd fmla="*/ 17 h 52" name="T9"/>
                  <a:gd fmla="*/ 38 w 38" name="T10"/>
                  <a:gd fmla="*/ 33 h 52" name="T11"/>
                  <a:gd fmla="*/ 18 w 38" name="T12"/>
                  <a:gd fmla="*/ 52 h 52" name="T13"/>
                </a:gdLst>
                <a:cxnLst>
                  <a:cxn ang="0">
                    <a:pos x="T0" y="T1"/>
                  </a:cxn>
                  <a:cxn ang="0">
                    <a:pos x="T2" y="T3"/>
                  </a:cxn>
                  <a:cxn ang="0">
                    <a:pos x="T4" y="T5"/>
                  </a:cxn>
                  <a:cxn ang="0">
                    <a:pos x="T6" y="T7"/>
                  </a:cxn>
                  <a:cxn ang="0">
                    <a:pos x="T8" y="T9"/>
                  </a:cxn>
                  <a:cxn ang="0">
                    <a:pos x="T10" y="T11"/>
                  </a:cxn>
                  <a:cxn ang="0">
                    <a:pos x="T12" y="T13"/>
                  </a:cxn>
                </a:cxnLst>
                <a:rect b="b" l="0" r="r" t="0"/>
                <a:pathLst>
                  <a:path h="52" w="38">
                    <a:moveTo>
                      <a:pt x="18" y="52"/>
                    </a:moveTo>
                    <a:lnTo>
                      <a:pt x="7" y="36"/>
                    </a:lnTo>
                    <a:lnTo>
                      <a:pt x="0" y="18"/>
                    </a:lnTo>
                    <a:lnTo>
                      <a:pt x="18" y="0"/>
                    </a:lnTo>
                    <a:lnTo>
                      <a:pt x="26" y="17"/>
                    </a:lnTo>
                    <a:lnTo>
                      <a:pt x="38" y="33"/>
                    </a:lnTo>
                    <a:lnTo>
                      <a:pt x="18" y="52"/>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1" name="Freeform 208"/>
              <p:cNvSpPr/>
              <p:nvPr/>
            </p:nvSpPr>
            <p:spPr bwMode="auto">
              <a:xfrm>
                <a:off x="6167438" y="5373688"/>
                <a:ext cx="14288" cy="19050"/>
              </a:xfrm>
              <a:custGeom>
                <a:gdLst>
                  <a:gd fmla="*/ 19 w 35" name="T0"/>
                  <a:gd fmla="*/ 49 h 49" name="T1"/>
                  <a:gd fmla="*/ 7 w 35" name="T2"/>
                  <a:gd fmla="*/ 34 h 49" name="T3"/>
                  <a:gd fmla="*/ 0 w 35" name="T4"/>
                  <a:gd fmla="*/ 17 h 49" name="T5"/>
                  <a:gd fmla="*/ 17 w 35" name="T6"/>
                  <a:gd fmla="*/ 0 h 49" name="T7"/>
                  <a:gd fmla="*/ 24 w 35" name="T8"/>
                  <a:gd fmla="*/ 17 h 49" name="T9"/>
                  <a:gd fmla="*/ 35 w 35" name="T10"/>
                  <a:gd fmla="*/ 32 h 49" name="T11"/>
                  <a:gd fmla="*/ 19 w 35" name="T12"/>
                  <a:gd fmla="*/ 49 h 49" name="T13"/>
                </a:gdLst>
                <a:cxnLst>
                  <a:cxn ang="0">
                    <a:pos x="T0" y="T1"/>
                  </a:cxn>
                  <a:cxn ang="0">
                    <a:pos x="T2" y="T3"/>
                  </a:cxn>
                  <a:cxn ang="0">
                    <a:pos x="T4" y="T5"/>
                  </a:cxn>
                  <a:cxn ang="0">
                    <a:pos x="T6" y="T7"/>
                  </a:cxn>
                  <a:cxn ang="0">
                    <a:pos x="T8" y="T9"/>
                  </a:cxn>
                  <a:cxn ang="0">
                    <a:pos x="T10" y="T11"/>
                  </a:cxn>
                  <a:cxn ang="0">
                    <a:pos x="T12" y="T13"/>
                  </a:cxn>
                </a:cxnLst>
                <a:rect b="b" l="0" r="r" t="0"/>
                <a:pathLst>
                  <a:path h="49" w="35">
                    <a:moveTo>
                      <a:pt x="19" y="49"/>
                    </a:moveTo>
                    <a:lnTo>
                      <a:pt x="7" y="34"/>
                    </a:lnTo>
                    <a:lnTo>
                      <a:pt x="0" y="17"/>
                    </a:lnTo>
                    <a:lnTo>
                      <a:pt x="17" y="0"/>
                    </a:lnTo>
                    <a:lnTo>
                      <a:pt x="24" y="17"/>
                    </a:lnTo>
                    <a:lnTo>
                      <a:pt x="35" y="32"/>
                    </a:lnTo>
                    <a:lnTo>
                      <a:pt x="19" y="49"/>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2" name="Freeform 209"/>
              <p:cNvSpPr/>
              <p:nvPr/>
            </p:nvSpPr>
            <p:spPr bwMode="auto">
              <a:xfrm>
                <a:off x="6176963" y="5346700"/>
                <a:ext cx="30163" cy="36513"/>
              </a:xfrm>
              <a:custGeom>
                <a:gdLst>
                  <a:gd fmla="*/ 19 w 76" name="T0"/>
                  <a:gd fmla="*/ 93 h 93" name="T1"/>
                  <a:gd fmla="*/ 7 w 76" name="T2"/>
                  <a:gd fmla="*/ 78 h 93" name="T3"/>
                  <a:gd fmla="*/ 0 w 76" name="T4"/>
                  <a:gd fmla="*/ 61 h 93" name="T5"/>
                  <a:gd fmla="*/ 61 w 76" name="T6"/>
                  <a:gd fmla="*/ 0 h 93" name="T7"/>
                  <a:gd fmla="*/ 67 w 76" name="T8"/>
                  <a:gd fmla="*/ 18 h 93" name="T9"/>
                  <a:gd fmla="*/ 76 w 76" name="T10"/>
                  <a:gd fmla="*/ 32 h 93" name="T11"/>
                  <a:gd fmla="*/ 19 w 76" name="T12"/>
                  <a:gd fmla="*/ 93 h 93" name="T13"/>
                </a:gdLst>
                <a:cxnLst>
                  <a:cxn ang="0">
                    <a:pos x="T0" y="T1"/>
                  </a:cxn>
                  <a:cxn ang="0">
                    <a:pos x="T2" y="T3"/>
                  </a:cxn>
                  <a:cxn ang="0">
                    <a:pos x="T4" y="T5"/>
                  </a:cxn>
                  <a:cxn ang="0">
                    <a:pos x="T6" y="T7"/>
                  </a:cxn>
                  <a:cxn ang="0">
                    <a:pos x="T8" y="T9"/>
                  </a:cxn>
                  <a:cxn ang="0">
                    <a:pos x="T10" y="T11"/>
                  </a:cxn>
                  <a:cxn ang="0">
                    <a:pos x="T12" y="T13"/>
                  </a:cxn>
                </a:cxnLst>
                <a:rect b="b" l="0" r="r" t="0"/>
                <a:pathLst>
                  <a:path h="93" w="76">
                    <a:moveTo>
                      <a:pt x="19" y="93"/>
                    </a:moveTo>
                    <a:lnTo>
                      <a:pt x="7" y="78"/>
                    </a:lnTo>
                    <a:lnTo>
                      <a:pt x="0" y="61"/>
                    </a:lnTo>
                    <a:lnTo>
                      <a:pt x="61" y="0"/>
                    </a:lnTo>
                    <a:lnTo>
                      <a:pt x="67" y="18"/>
                    </a:lnTo>
                    <a:lnTo>
                      <a:pt x="76" y="32"/>
                    </a:lnTo>
                    <a:lnTo>
                      <a:pt x="19" y="93"/>
                    </a:lnTo>
                    <a:close/>
                  </a:path>
                </a:pathLst>
              </a:custGeom>
              <a:solidFill>
                <a:srgbClr val="E9BE65"/>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3" name="Freeform 210"/>
              <p:cNvSpPr/>
              <p:nvPr/>
            </p:nvSpPr>
            <p:spPr bwMode="auto">
              <a:xfrm>
                <a:off x="6172200" y="5359400"/>
                <a:ext cx="50800" cy="42863"/>
              </a:xfrm>
              <a:custGeom>
                <a:gdLst>
                  <a:gd fmla="*/ 1 w 128" name="T0"/>
                  <a:gd fmla="*/ 3 h 108" name="T1"/>
                  <a:gd fmla="*/ 0 w 128" name="T2"/>
                  <a:gd fmla="*/ 13 h 108" name="T3"/>
                  <a:gd fmla="*/ 4 w 128" name="T4"/>
                  <a:gd fmla="*/ 35 h 108" name="T5"/>
                  <a:gd fmla="*/ 22 w 128" name="T6"/>
                  <a:gd fmla="*/ 65 h 108" name="T7"/>
                  <a:gd fmla="*/ 61 w 128" name="T8"/>
                  <a:gd fmla="*/ 98 h 108" name="T9"/>
                  <a:gd fmla="*/ 93 w 128" name="T10"/>
                  <a:gd fmla="*/ 108 h 108" name="T11"/>
                  <a:gd fmla="*/ 115 w 128" name="T12"/>
                  <a:gd fmla="*/ 107 h 108" name="T13"/>
                  <a:gd fmla="*/ 126 w 128" name="T14"/>
                  <a:gd fmla="*/ 104 h 108" name="T15"/>
                  <a:gd fmla="*/ 128 w 128" name="T16"/>
                  <a:gd fmla="*/ 101 h 108" name="T17"/>
                  <a:gd fmla="*/ 127 w 128" name="T18"/>
                  <a:gd fmla="*/ 96 h 108" name="T19"/>
                  <a:gd fmla="*/ 123 w 128" name="T20"/>
                  <a:gd fmla="*/ 96 h 108" name="T21"/>
                  <a:gd fmla="*/ 114 w 128" name="T22"/>
                  <a:gd fmla="*/ 100 h 108" name="T23"/>
                  <a:gd fmla="*/ 95 w 128" name="T24"/>
                  <a:gd fmla="*/ 100 h 108" name="T25"/>
                  <a:gd fmla="*/ 64 w 128" name="T26"/>
                  <a:gd fmla="*/ 91 h 108" name="T27"/>
                  <a:gd fmla="*/ 27 w 128" name="T28"/>
                  <a:gd fmla="*/ 61 h 108" name="T29"/>
                  <a:gd fmla="*/ 12 w 128" name="T30"/>
                  <a:gd fmla="*/ 34 h 108" name="T31"/>
                  <a:gd fmla="*/ 8 w 128" name="T32"/>
                  <a:gd fmla="*/ 15 h 108" name="T33"/>
                  <a:gd fmla="*/ 8 w 128" name="T34"/>
                  <a:gd fmla="*/ 4 h 108" name="T35"/>
                  <a:gd fmla="*/ 8 w 128" name="T36"/>
                  <a:gd fmla="*/ 2 h 108" name="T37"/>
                  <a:gd fmla="*/ 3 w 128" name="T38"/>
                  <a:gd fmla="*/ 0 h 108" name="T39"/>
                  <a:gd fmla="*/ 1 w 128" name="T40"/>
                  <a:gd fmla="*/ 3 h 10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8" w="128">
                    <a:moveTo>
                      <a:pt x="1" y="3"/>
                    </a:moveTo>
                    <a:lnTo>
                      <a:pt x="0" y="13"/>
                    </a:lnTo>
                    <a:lnTo>
                      <a:pt x="4" y="35"/>
                    </a:lnTo>
                    <a:lnTo>
                      <a:pt x="22" y="65"/>
                    </a:lnTo>
                    <a:lnTo>
                      <a:pt x="61" y="98"/>
                    </a:lnTo>
                    <a:lnTo>
                      <a:pt x="93" y="108"/>
                    </a:lnTo>
                    <a:lnTo>
                      <a:pt x="115" y="107"/>
                    </a:lnTo>
                    <a:lnTo>
                      <a:pt x="126" y="104"/>
                    </a:lnTo>
                    <a:lnTo>
                      <a:pt x="128" y="101"/>
                    </a:lnTo>
                    <a:lnTo>
                      <a:pt x="127" y="96"/>
                    </a:lnTo>
                    <a:lnTo>
                      <a:pt x="123" y="96"/>
                    </a:lnTo>
                    <a:lnTo>
                      <a:pt x="114" y="100"/>
                    </a:lnTo>
                    <a:lnTo>
                      <a:pt x="95" y="100"/>
                    </a:lnTo>
                    <a:lnTo>
                      <a:pt x="64" y="91"/>
                    </a:lnTo>
                    <a:lnTo>
                      <a:pt x="27" y="61"/>
                    </a:lnTo>
                    <a:lnTo>
                      <a:pt x="12" y="34"/>
                    </a:lnTo>
                    <a:lnTo>
                      <a:pt x="8" y="15"/>
                    </a:lnTo>
                    <a:lnTo>
                      <a:pt x="8" y="4"/>
                    </a:lnTo>
                    <a:lnTo>
                      <a:pt x="8" y="2"/>
                    </a:lnTo>
                    <a:lnTo>
                      <a:pt x="3" y="0"/>
                    </a:lnTo>
                    <a:lnTo>
                      <a:pt x="1" y="3"/>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4" name="Freeform 211"/>
              <p:cNvSpPr/>
              <p:nvPr/>
            </p:nvSpPr>
            <p:spPr bwMode="auto">
              <a:xfrm>
                <a:off x="6164263" y="5368925"/>
                <a:ext cx="50800" cy="41275"/>
              </a:xfrm>
              <a:custGeom>
                <a:gdLst>
                  <a:gd fmla="*/ 2 w 127" name="T0"/>
                  <a:gd fmla="*/ 3 h 108" name="T1"/>
                  <a:gd fmla="*/ 0 w 127" name="T2"/>
                  <a:gd fmla="*/ 15 h 108" name="T3"/>
                  <a:gd fmla="*/ 4 w 127" name="T4"/>
                  <a:gd fmla="*/ 35 h 108" name="T5"/>
                  <a:gd fmla="*/ 22 w 127" name="T6"/>
                  <a:gd fmla="*/ 67 h 108" name="T7"/>
                  <a:gd fmla="*/ 60 w 127" name="T8"/>
                  <a:gd fmla="*/ 98 h 108" name="T9"/>
                  <a:gd fmla="*/ 94 w 127" name="T10"/>
                  <a:gd fmla="*/ 108 h 108" name="T11"/>
                  <a:gd fmla="*/ 116 w 127" name="T12"/>
                  <a:gd fmla="*/ 108 h 108" name="T13"/>
                  <a:gd fmla="*/ 126 w 127" name="T14"/>
                  <a:gd fmla="*/ 104 h 108" name="T15"/>
                  <a:gd fmla="*/ 127 w 127" name="T16"/>
                  <a:gd fmla="*/ 103 h 108" name="T17"/>
                  <a:gd fmla="*/ 126 w 127" name="T18"/>
                  <a:gd fmla="*/ 98 h 108" name="T19"/>
                  <a:gd fmla="*/ 124 w 127" name="T20"/>
                  <a:gd fmla="*/ 98 h 108" name="T21"/>
                  <a:gd fmla="*/ 114 w 127" name="T22"/>
                  <a:gd fmla="*/ 100 h 108" name="T23"/>
                  <a:gd fmla="*/ 95 w 127" name="T24"/>
                  <a:gd fmla="*/ 102 h 108" name="T25"/>
                  <a:gd fmla="*/ 64 w 127" name="T26"/>
                  <a:gd fmla="*/ 91 h 108" name="T27"/>
                  <a:gd fmla="*/ 28 w 127" name="T28"/>
                  <a:gd fmla="*/ 63 h 108" name="T29"/>
                  <a:gd fmla="*/ 11 w 127" name="T30"/>
                  <a:gd fmla="*/ 34 h 108" name="T31"/>
                  <a:gd fmla="*/ 7 w 127" name="T32"/>
                  <a:gd fmla="*/ 15 h 108" name="T33"/>
                  <a:gd fmla="*/ 8 w 127" name="T34"/>
                  <a:gd fmla="*/ 6 h 108" name="T35"/>
                  <a:gd fmla="*/ 8 w 127" name="T36"/>
                  <a:gd fmla="*/ 2 h 108" name="T37"/>
                  <a:gd fmla="*/ 3 w 127" name="T38"/>
                  <a:gd fmla="*/ 0 h 108" name="T39"/>
                  <a:gd fmla="*/ 2 w 127" name="T40"/>
                  <a:gd fmla="*/ 3 h 108"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8" w="127">
                    <a:moveTo>
                      <a:pt x="2" y="3"/>
                    </a:moveTo>
                    <a:lnTo>
                      <a:pt x="0" y="15"/>
                    </a:lnTo>
                    <a:lnTo>
                      <a:pt x="4" y="35"/>
                    </a:lnTo>
                    <a:lnTo>
                      <a:pt x="22" y="67"/>
                    </a:lnTo>
                    <a:lnTo>
                      <a:pt x="60" y="98"/>
                    </a:lnTo>
                    <a:lnTo>
                      <a:pt x="94" y="108"/>
                    </a:lnTo>
                    <a:lnTo>
                      <a:pt x="116" y="108"/>
                    </a:lnTo>
                    <a:lnTo>
                      <a:pt x="126" y="104"/>
                    </a:lnTo>
                    <a:lnTo>
                      <a:pt x="127" y="103"/>
                    </a:lnTo>
                    <a:lnTo>
                      <a:pt x="126" y="98"/>
                    </a:lnTo>
                    <a:lnTo>
                      <a:pt x="124" y="98"/>
                    </a:lnTo>
                    <a:lnTo>
                      <a:pt x="114" y="100"/>
                    </a:lnTo>
                    <a:lnTo>
                      <a:pt x="95" y="102"/>
                    </a:lnTo>
                    <a:lnTo>
                      <a:pt x="64" y="91"/>
                    </a:lnTo>
                    <a:lnTo>
                      <a:pt x="28" y="63"/>
                    </a:lnTo>
                    <a:lnTo>
                      <a:pt x="11" y="34"/>
                    </a:lnTo>
                    <a:lnTo>
                      <a:pt x="7" y="15"/>
                    </a:lnTo>
                    <a:lnTo>
                      <a:pt x="8" y="6"/>
                    </a:lnTo>
                    <a:lnTo>
                      <a:pt x="8" y="2"/>
                    </a:lnTo>
                    <a:lnTo>
                      <a:pt x="3" y="0"/>
                    </a:lnTo>
                    <a:lnTo>
                      <a:pt x="2" y="3"/>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5" name="Freeform 212"/>
              <p:cNvSpPr/>
              <p:nvPr/>
            </p:nvSpPr>
            <p:spPr bwMode="auto">
              <a:xfrm>
                <a:off x="6154738" y="5378450"/>
                <a:ext cx="50800" cy="42863"/>
              </a:xfrm>
              <a:custGeom>
                <a:gdLst>
                  <a:gd fmla="*/ 1 w 128" name="T0"/>
                  <a:gd fmla="*/ 2 h 106" name="T1"/>
                  <a:gd fmla="*/ 0 w 128" name="T2"/>
                  <a:gd fmla="*/ 11 h 106" name="T3"/>
                  <a:gd fmla="*/ 5 w 128" name="T4"/>
                  <a:gd fmla="*/ 33 h 106" name="T5"/>
                  <a:gd fmla="*/ 23 w 128" name="T6"/>
                  <a:gd fmla="*/ 63 h 106" name="T7"/>
                  <a:gd fmla="*/ 61 w 128" name="T8"/>
                  <a:gd fmla="*/ 96 h 106" name="T9"/>
                  <a:gd fmla="*/ 94 w 128" name="T10"/>
                  <a:gd fmla="*/ 106 h 106" name="T11"/>
                  <a:gd fmla="*/ 115 w 128" name="T12"/>
                  <a:gd fmla="*/ 106 h 106" name="T13"/>
                  <a:gd fmla="*/ 125 w 128" name="T14"/>
                  <a:gd fmla="*/ 102 h 106" name="T15"/>
                  <a:gd fmla="*/ 128 w 128" name="T16"/>
                  <a:gd fmla="*/ 101 h 106" name="T17"/>
                  <a:gd fmla="*/ 127 w 128" name="T18"/>
                  <a:gd fmla="*/ 96 h 106" name="T19"/>
                  <a:gd fmla="*/ 123 w 128" name="T20"/>
                  <a:gd fmla="*/ 96 h 106" name="T21"/>
                  <a:gd fmla="*/ 115 w 128" name="T22"/>
                  <a:gd fmla="*/ 98 h 106" name="T23"/>
                  <a:gd fmla="*/ 96 w 128" name="T24"/>
                  <a:gd fmla="*/ 99 h 106" name="T25"/>
                  <a:gd fmla="*/ 65 w 128" name="T26"/>
                  <a:gd fmla="*/ 89 h 106" name="T27"/>
                  <a:gd fmla="*/ 28 w 128" name="T28"/>
                  <a:gd fmla="*/ 59 h 106" name="T29"/>
                  <a:gd fmla="*/ 11 w 128" name="T30"/>
                  <a:gd fmla="*/ 32 h 106" name="T31"/>
                  <a:gd fmla="*/ 8 w 128" name="T32"/>
                  <a:gd fmla="*/ 13 h 106" name="T33"/>
                  <a:gd fmla="*/ 8 w 128" name="T34"/>
                  <a:gd fmla="*/ 4 h 106" name="T35"/>
                  <a:gd fmla="*/ 8 w 128" name="T36"/>
                  <a:gd fmla="*/ 0 h 106" name="T37"/>
                  <a:gd fmla="*/ 2 w 128" name="T38"/>
                  <a:gd fmla="*/ 0 h 106" name="T39"/>
                  <a:gd fmla="*/ 1 w 128" name="T40"/>
                  <a:gd fmla="*/ 2 h 10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5" w="128">
                    <a:moveTo>
                      <a:pt x="1" y="2"/>
                    </a:moveTo>
                    <a:lnTo>
                      <a:pt x="0" y="11"/>
                    </a:lnTo>
                    <a:lnTo>
                      <a:pt x="5" y="33"/>
                    </a:lnTo>
                    <a:lnTo>
                      <a:pt x="23" y="63"/>
                    </a:lnTo>
                    <a:lnTo>
                      <a:pt x="61" y="96"/>
                    </a:lnTo>
                    <a:lnTo>
                      <a:pt x="94" y="106"/>
                    </a:lnTo>
                    <a:lnTo>
                      <a:pt x="115" y="106"/>
                    </a:lnTo>
                    <a:lnTo>
                      <a:pt x="125" y="102"/>
                    </a:lnTo>
                    <a:lnTo>
                      <a:pt x="128" y="101"/>
                    </a:lnTo>
                    <a:lnTo>
                      <a:pt x="127" y="96"/>
                    </a:lnTo>
                    <a:lnTo>
                      <a:pt x="123" y="96"/>
                    </a:lnTo>
                    <a:lnTo>
                      <a:pt x="115" y="98"/>
                    </a:lnTo>
                    <a:lnTo>
                      <a:pt x="96" y="99"/>
                    </a:lnTo>
                    <a:lnTo>
                      <a:pt x="65" y="89"/>
                    </a:lnTo>
                    <a:lnTo>
                      <a:pt x="28" y="59"/>
                    </a:lnTo>
                    <a:lnTo>
                      <a:pt x="11" y="32"/>
                    </a:lnTo>
                    <a:lnTo>
                      <a:pt x="8" y="13"/>
                    </a:lnTo>
                    <a:lnTo>
                      <a:pt x="8" y="4"/>
                    </a:lnTo>
                    <a:lnTo>
                      <a:pt x="8" y="0"/>
                    </a:lnTo>
                    <a:lnTo>
                      <a:pt x="2" y="0"/>
                    </a:lnTo>
                    <a:lnTo>
                      <a:pt x="1" y="2"/>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6" name="Freeform 213"/>
              <p:cNvSpPr/>
              <p:nvPr/>
            </p:nvSpPr>
            <p:spPr bwMode="auto">
              <a:xfrm>
                <a:off x="6080125" y="5446713"/>
                <a:ext cx="61913" cy="53975"/>
              </a:xfrm>
              <a:custGeom>
                <a:gdLst>
                  <a:gd fmla="*/ 2 w 154" name="T0"/>
                  <a:gd fmla="*/ 3 h 137" name="T1"/>
                  <a:gd fmla="*/ 0 w 154" name="T2"/>
                  <a:gd fmla="*/ 16 h 137" name="T3"/>
                  <a:gd fmla="*/ 4 w 154" name="T4"/>
                  <a:gd fmla="*/ 43 h 137" name="T5"/>
                  <a:gd fmla="*/ 15 w 154" name="T6"/>
                  <a:gd fmla="*/ 70 h 137" name="T7"/>
                  <a:gd fmla="*/ 34 w 154" name="T8"/>
                  <a:gd fmla="*/ 94 h 137" name="T9"/>
                  <a:gd fmla="*/ 57 w 154" name="T10"/>
                  <a:gd fmla="*/ 114 h 137" name="T11"/>
                  <a:gd fmla="*/ 83 w 154" name="T12"/>
                  <a:gd fmla="*/ 129 h 137" name="T13"/>
                  <a:gd fmla="*/ 111 w 154" name="T14"/>
                  <a:gd fmla="*/ 137 h 137" name="T15"/>
                  <a:gd fmla="*/ 139 w 154" name="T16"/>
                  <a:gd fmla="*/ 135 h 137" name="T17"/>
                  <a:gd fmla="*/ 151 w 154" name="T18"/>
                  <a:gd fmla="*/ 131 h 137" name="T19"/>
                  <a:gd fmla="*/ 154 w 154" name="T20"/>
                  <a:gd fmla="*/ 129 h 137" name="T21"/>
                  <a:gd fmla="*/ 153 w 154" name="T22"/>
                  <a:gd fmla="*/ 124 h 137" name="T23"/>
                  <a:gd fmla="*/ 149 w 154" name="T24"/>
                  <a:gd fmla="*/ 125 h 137" name="T25"/>
                  <a:gd fmla="*/ 137 w 154" name="T26"/>
                  <a:gd fmla="*/ 129 h 137" name="T27"/>
                  <a:gd fmla="*/ 111 w 154" name="T28"/>
                  <a:gd fmla="*/ 129 h 137" name="T29"/>
                  <a:gd fmla="*/ 85 w 154" name="T30"/>
                  <a:gd fmla="*/ 122 h 137" name="T31"/>
                  <a:gd fmla="*/ 61 w 154" name="T32"/>
                  <a:gd fmla="*/ 108 h 137" name="T33"/>
                  <a:gd fmla="*/ 39 w 154" name="T34"/>
                  <a:gd fmla="*/ 90 h 137" name="T35"/>
                  <a:gd fmla="*/ 21 w 154" name="T36"/>
                  <a:gd fmla="*/ 67 h 137" name="T37"/>
                  <a:gd fmla="*/ 10 w 154" name="T38"/>
                  <a:gd fmla="*/ 42 h 137" name="T39"/>
                  <a:gd fmla="*/ 8 w 154" name="T40"/>
                  <a:gd fmla="*/ 17 h 137" name="T41"/>
                  <a:gd fmla="*/ 10 w 154" name="T42"/>
                  <a:gd fmla="*/ 4 h 137" name="T43"/>
                  <a:gd fmla="*/ 9 w 154" name="T44"/>
                  <a:gd fmla="*/ 2 h 137" name="T45"/>
                  <a:gd fmla="*/ 4 w 154" name="T46"/>
                  <a:gd fmla="*/ 0 h 137" name="T47"/>
                  <a:gd fmla="*/ 2 w 154" name="T48"/>
                  <a:gd fmla="*/ 3 h 137"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7" w="154">
                    <a:moveTo>
                      <a:pt x="2" y="3"/>
                    </a:moveTo>
                    <a:lnTo>
                      <a:pt x="0" y="16"/>
                    </a:lnTo>
                    <a:lnTo>
                      <a:pt x="4" y="43"/>
                    </a:lnTo>
                    <a:lnTo>
                      <a:pt x="15" y="70"/>
                    </a:lnTo>
                    <a:lnTo>
                      <a:pt x="34" y="94"/>
                    </a:lnTo>
                    <a:lnTo>
                      <a:pt x="57" y="114"/>
                    </a:lnTo>
                    <a:lnTo>
                      <a:pt x="83" y="129"/>
                    </a:lnTo>
                    <a:lnTo>
                      <a:pt x="111" y="137"/>
                    </a:lnTo>
                    <a:lnTo>
                      <a:pt x="139" y="135"/>
                    </a:lnTo>
                    <a:lnTo>
                      <a:pt x="151" y="131"/>
                    </a:lnTo>
                    <a:lnTo>
                      <a:pt x="154" y="129"/>
                    </a:lnTo>
                    <a:lnTo>
                      <a:pt x="153" y="124"/>
                    </a:lnTo>
                    <a:lnTo>
                      <a:pt x="149" y="125"/>
                    </a:lnTo>
                    <a:lnTo>
                      <a:pt x="137" y="129"/>
                    </a:lnTo>
                    <a:lnTo>
                      <a:pt x="111" y="129"/>
                    </a:lnTo>
                    <a:lnTo>
                      <a:pt x="85" y="122"/>
                    </a:lnTo>
                    <a:lnTo>
                      <a:pt x="61" y="108"/>
                    </a:lnTo>
                    <a:lnTo>
                      <a:pt x="39" y="90"/>
                    </a:lnTo>
                    <a:lnTo>
                      <a:pt x="21" y="67"/>
                    </a:lnTo>
                    <a:lnTo>
                      <a:pt x="10" y="42"/>
                    </a:lnTo>
                    <a:lnTo>
                      <a:pt x="8" y="17"/>
                    </a:lnTo>
                    <a:lnTo>
                      <a:pt x="10" y="4"/>
                    </a:lnTo>
                    <a:lnTo>
                      <a:pt x="9" y="2"/>
                    </a:lnTo>
                    <a:lnTo>
                      <a:pt x="4" y="0"/>
                    </a:lnTo>
                    <a:lnTo>
                      <a:pt x="2" y="3"/>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7" name="Freeform 214"/>
              <p:cNvSpPr/>
              <p:nvPr/>
            </p:nvSpPr>
            <p:spPr bwMode="auto">
              <a:xfrm>
                <a:off x="6070600" y="5456238"/>
                <a:ext cx="61913" cy="53975"/>
              </a:xfrm>
              <a:custGeom>
                <a:gdLst>
                  <a:gd fmla="*/ 2 w 153" name="T0"/>
                  <a:gd fmla="*/ 2 h 137" name="T1"/>
                  <a:gd fmla="*/ 0 w 153" name="T2"/>
                  <a:gd fmla="*/ 17 h 137" name="T3"/>
                  <a:gd fmla="*/ 2 w 153" name="T4"/>
                  <a:gd fmla="*/ 44 h 137" name="T5"/>
                  <a:gd fmla="*/ 14 w 153" name="T6"/>
                  <a:gd fmla="*/ 71 h 137" name="T7"/>
                  <a:gd fmla="*/ 32 w 153" name="T8"/>
                  <a:gd fmla="*/ 96 h 137" name="T9"/>
                  <a:gd fmla="*/ 56 w 153" name="T10"/>
                  <a:gd fmla="*/ 115 h 137" name="T11"/>
                  <a:gd fmla="*/ 81 w 153" name="T12"/>
                  <a:gd fmla="*/ 129 h 137" name="T13"/>
                  <a:gd fmla="*/ 110 w 153" name="T14"/>
                  <a:gd fmla="*/ 137 h 137" name="T15"/>
                  <a:gd fmla="*/ 137 w 153" name="T16"/>
                  <a:gd fmla="*/ 136 h 137" name="T17"/>
                  <a:gd fmla="*/ 151 w 153" name="T18"/>
                  <a:gd fmla="*/ 131 h 137" name="T19"/>
                  <a:gd fmla="*/ 153 w 153" name="T20"/>
                  <a:gd fmla="*/ 129 h 137" name="T21"/>
                  <a:gd fmla="*/ 151 w 153" name="T22"/>
                  <a:gd fmla="*/ 124 h 137" name="T23"/>
                  <a:gd fmla="*/ 149 w 153" name="T24"/>
                  <a:gd fmla="*/ 124 h 137" name="T25"/>
                  <a:gd fmla="*/ 137 w 153" name="T26"/>
                  <a:gd fmla="*/ 129 h 137" name="T27"/>
                  <a:gd fmla="*/ 110 w 153" name="T28"/>
                  <a:gd fmla="*/ 129 h 137" name="T29"/>
                  <a:gd fmla="*/ 84 w 153" name="T30"/>
                  <a:gd fmla="*/ 123 h 137" name="T31"/>
                  <a:gd fmla="*/ 59 w 153" name="T32"/>
                  <a:gd fmla="*/ 110 h 137" name="T33"/>
                  <a:gd fmla="*/ 37 w 153" name="T34"/>
                  <a:gd fmla="*/ 90 h 137" name="T35"/>
                  <a:gd fmla="*/ 21 w 153" name="T36"/>
                  <a:gd fmla="*/ 68 h 137" name="T37"/>
                  <a:gd fmla="*/ 9 w 153" name="T38"/>
                  <a:gd fmla="*/ 43 h 137" name="T39"/>
                  <a:gd fmla="*/ 6 w 153" name="T40"/>
                  <a:gd fmla="*/ 17 h 137" name="T41"/>
                  <a:gd fmla="*/ 9 w 153" name="T42"/>
                  <a:gd fmla="*/ 4 h 137" name="T43"/>
                  <a:gd fmla="*/ 9 w 153" name="T44"/>
                  <a:gd fmla="*/ 1 h 137" name="T45"/>
                  <a:gd fmla="*/ 4 w 153" name="T46"/>
                  <a:gd fmla="*/ 0 h 137" name="T47"/>
                  <a:gd fmla="*/ 2 w 153" name="T48"/>
                  <a:gd fmla="*/ 2 h 137"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7" w="153">
                    <a:moveTo>
                      <a:pt x="2" y="2"/>
                    </a:moveTo>
                    <a:lnTo>
                      <a:pt x="0" y="17"/>
                    </a:lnTo>
                    <a:lnTo>
                      <a:pt x="2" y="44"/>
                    </a:lnTo>
                    <a:lnTo>
                      <a:pt x="14" y="71"/>
                    </a:lnTo>
                    <a:lnTo>
                      <a:pt x="32" y="96"/>
                    </a:lnTo>
                    <a:lnTo>
                      <a:pt x="56" y="115"/>
                    </a:lnTo>
                    <a:lnTo>
                      <a:pt x="81" y="129"/>
                    </a:lnTo>
                    <a:lnTo>
                      <a:pt x="110" y="137"/>
                    </a:lnTo>
                    <a:lnTo>
                      <a:pt x="137" y="136"/>
                    </a:lnTo>
                    <a:lnTo>
                      <a:pt x="151" y="131"/>
                    </a:lnTo>
                    <a:lnTo>
                      <a:pt x="153" y="129"/>
                    </a:lnTo>
                    <a:lnTo>
                      <a:pt x="151" y="124"/>
                    </a:lnTo>
                    <a:lnTo>
                      <a:pt x="149" y="124"/>
                    </a:lnTo>
                    <a:lnTo>
                      <a:pt x="137" y="129"/>
                    </a:lnTo>
                    <a:lnTo>
                      <a:pt x="110" y="129"/>
                    </a:lnTo>
                    <a:lnTo>
                      <a:pt x="84" y="123"/>
                    </a:lnTo>
                    <a:lnTo>
                      <a:pt x="59" y="110"/>
                    </a:lnTo>
                    <a:lnTo>
                      <a:pt x="37" y="90"/>
                    </a:lnTo>
                    <a:lnTo>
                      <a:pt x="21" y="68"/>
                    </a:lnTo>
                    <a:lnTo>
                      <a:pt x="9" y="43"/>
                    </a:lnTo>
                    <a:lnTo>
                      <a:pt x="6" y="17"/>
                    </a:lnTo>
                    <a:lnTo>
                      <a:pt x="9" y="4"/>
                    </a:lnTo>
                    <a:lnTo>
                      <a:pt x="9" y="1"/>
                    </a:lnTo>
                    <a:lnTo>
                      <a:pt x="4" y="0"/>
                    </a:lnTo>
                    <a:lnTo>
                      <a:pt x="2" y="2"/>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8" name="Freeform 215"/>
              <p:cNvSpPr/>
              <p:nvPr/>
            </p:nvSpPr>
            <p:spPr bwMode="auto">
              <a:xfrm>
                <a:off x="6062663" y="5465763"/>
                <a:ext cx="60325" cy="53975"/>
              </a:xfrm>
              <a:custGeom>
                <a:gdLst>
                  <a:gd fmla="*/ 4 w 155" name="T0"/>
                  <a:gd fmla="*/ 3 h 138" name="T1"/>
                  <a:gd fmla="*/ 0 w 155" name="T2"/>
                  <a:gd fmla="*/ 17 h 138" name="T3"/>
                  <a:gd fmla="*/ 3 w 155" name="T4"/>
                  <a:gd fmla="*/ 46 h 138" name="T5"/>
                  <a:gd fmla="*/ 15 w 155" name="T6"/>
                  <a:gd fmla="*/ 73 h 138" name="T7"/>
                  <a:gd fmla="*/ 33 w 155" name="T8"/>
                  <a:gd fmla="*/ 98 h 138" name="T9"/>
                  <a:gd fmla="*/ 55 w 155" name="T10"/>
                  <a:gd fmla="*/ 117 h 138" name="T11"/>
                  <a:gd fmla="*/ 82 w 155" name="T12"/>
                  <a:gd fmla="*/ 131 h 138" name="T13"/>
                  <a:gd fmla="*/ 111 w 155" name="T14"/>
                  <a:gd fmla="*/ 138 h 138" name="T15"/>
                  <a:gd fmla="*/ 139 w 155" name="T16"/>
                  <a:gd fmla="*/ 136 h 138" name="T17"/>
                  <a:gd fmla="*/ 152 w 155" name="T18"/>
                  <a:gd fmla="*/ 131 h 138" name="T19"/>
                  <a:gd fmla="*/ 155 w 155" name="T20"/>
                  <a:gd fmla="*/ 129 h 138" name="T21"/>
                  <a:gd fmla="*/ 153 w 155" name="T22"/>
                  <a:gd fmla="*/ 124 h 138" name="T23"/>
                  <a:gd fmla="*/ 151 w 155" name="T24"/>
                  <a:gd fmla="*/ 125 h 138" name="T25"/>
                  <a:gd fmla="*/ 138 w 155" name="T26"/>
                  <a:gd fmla="*/ 129 h 138" name="T27"/>
                  <a:gd fmla="*/ 111 w 155" name="T28"/>
                  <a:gd fmla="*/ 131 h 138" name="T29"/>
                  <a:gd fmla="*/ 85 w 155" name="T30"/>
                  <a:gd fmla="*/ 125 h 138" name="T31"/>
                  <a:gd fmla="*/ 60 w 155" name="T32"/>
                  <a:gd fmla="*/ 112 h 138" name="T33"/>
                  <a:gd fmla="*/ 38 w 155" name="T34"/>
                  <a:gd fmla="*/ 92 h 138" name="T35"/>
                  <a:gd fmla="*/ 21 w 155" name="T36"/>
                  <a:gd fmla="*/ 70 h 138" name="T37"/>
                  <a:gd fmla="*/ 11 w 155" name="T38"/>
                  <a:gd fmla="*/ 44 h 138" name="T39"/>
                  <a:gd fmla="*/ 8 w 155" name="T40"/>
                  <a:gd fmla="*/ 17 h 138" name="T41"/>
                  <a:gd fmla="*/ 11 w 155" name="T42"/>
                  <a:gd fmla="*/ 4 h 138" name="T43"/>
                  <a:gd fmla="*/ 11 w 155" name="T44"/>
                  <a:gd fmla="*/ 2 h 138" name="T45"/>
                  <a:gd fmla="*/ 6 w 155" name="T46"/>
                  <a:gd fmla="*/ 0 h 138" name="T47"/>
                  <a:gd fmla="*/ 4 w 155" name="T48"/>
                  <a:gd fmla="*/ 3 h 13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8" w="155">
                    <a:moveTo>
                      <a:pt x="4" y="3"/>
                    </a:moveTo>
                    <a:lnTo>
                      <a:pt x="0" y="17"/>
                    </a:lnTo>
                    <a:lnTo>
                      <a:pt x="3" y="46"/>
                    </a:lnTo>
                    <a:lnTo>
                      <a:pt x="15" y="73"/>
                    </a:lnTo>
                    <a:lnTo>
                      <a:pt x="33" y="98"/>
                    </a:lnTo>
                    <a:lnTo>
                      <a:pt x="55" y="117"/>
                    </a:lnTo>
                    <a:lnTo>
                      <a:pt x="82" y="131"/>
                    </a:lnTo>
                    <a:lnTo>
                      <a:pt x="111" y="138"/>
                    </a:lnTo>
                    <a:lnTo>
                      <a:pt x="139" y="136"/>
                    </a:lnTo>
                    <a:lnTo>
                      <a:pt x="152" y="131"/>
                    </a:lnTo>
                    <a:lnTo>
                      <a:pt x="155" y="129"/>
                    </a:lnTo>
                    <a:lnTo>
                      <a:pt x="153" y="124"/>
                    </a:lnTo>
                    <a:lnTo>
                      <a:pt x="151" y="125"/>
                    </a:lnTo>
                    <a:lnTo>
                      <a:pt x="138" y="129"/>
                    </a:lnTo>
                    <a:lnTo>
                      <a:pt x="111" y="131"/>
                    </a:lnTo>
                    <a:lnTo>
                      <a:pt x="85" y="125"/>
                    </a:lnTo>
                    <a:lnTo>
                      <a:pt x="60" y="112"/>
                    </a:lnTo>
                    <a:lnTo>
                      <a:pt x="38" y="92"/>
                    </a:lnTo>
                    <a:lnTo>
                      <a:pt x="21" y="70"/>
                    </a:lnTo>
                    <a:lnTo>
                      <a:pt x="11" y="44"/>
                    </a:lnTo>
                    <a:lnTo>
                      <a:pt x="8" y="17"/>
                    </a:lnTo>
                    <a:lnTo>
                      <a:pt x="11" y="4"/>
                    </a:lnTo>
                    <a:lnTo>
                      <a:pt x="11" y="2"/>
                    </a:lnTo>
                    <a:lnTo>
                      <a:pt x="6" y="0"/>
                    </a:lnTo>
                    <a:lnTo>
                      <a:pt x="4" y="3"/>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59" name="Freeform 216"/>
              <p:cNvSpPr/>
              <p:nvPr/>
            </p:nvSpPr>
            <p:spPr bwMode="auto">
              <a:xfrm>
                <a:off x="6053138" y="5475288"/>
                <a:ext cx="61913" cy="53975"/>
              </a:xfrm>
              <a:custGeom>
                <a:gdLst>
                  <a:gd fmla="*/ 4 w 155" name="T0"/>
                  <a:gd fmla="*/ 2 h 138" name="T1"/>
                  <a:gd fmla="*/ 0 w 155" name="T2"/>
                  <a:gd fmla="*/ 17 h 138" name="T3"/>
                  <a:gd fmla="*/ 3 w 155" name="T4"/>
                  <a:gd fmla="*/ 46 h 138" name="T5"/>
                  <a:gd fmla="*/ 13 w 155" name="T6"/>
                  <a:gd fmla="*/ 74 h 138" name="T7"/>
                  <a:gd fmla="*/ 32 w 155" name="T8"/>
                  <a:gd fmla="*/ 98 h 138" name="T9"/>
                  <a:gd fmla="*/ 54 w 155" name="T10"/>
                  <a:gd fmla="*/ 118 h 138" name="T11"/>
                  <a:gd fmla="*/ 81 w 155" name="T12"/>
                  <a:gd fmla="*/ 132 h 138" name="T13"/>
                  <a:gd fmla="*/ 109 w 155" name="T14"/>
                  <a:gd fmla="*/ 138 h 138" name="T15"/>
                  <a:gd fmla="*/ 138 w 155" name="T16"/>
                  <a:gd fmla="*/ 137 h 138" name="T17"/>
                  <a:gd fmla="*/ 152 w 155" name="T18"/>
                  <a:gd fmla="*/ 132 h 138" name="T19"/>
                  <a:gd fmla="*/ 155 w 155" name="T20"/>
                  <a:gd fmla="*/ 129 h 138" name="T21"/>
                  <a:gd fmla="*/ 153 w 155" name="T22"/>
                  <a:gd fmla="*/ 124 h 138" name="T23"/>
                  <a:gd fmla="*/ 149 w 155" name="T24"/>
                  <a:gd fmla="*/ 124 h 138" name="T25"/>
                  <a:gd fmla="*/ 137 w 155" name="T26"/>
                  <a:gd fmla="*/ 129 h 138" name="T27"/>
                  <a:gd fmla="*/ 109 w 155" name="T28"/>
                  <a:gd fmla="*/ 131 h 138" name="T29"/>
                  <a:gd fmla="*/ 83 w 155" name="T30"/>
                  <a:gd fmla="*/ 125 h 138" name="T31"/>
                  <a:gd fmla="*/ 57 w 155" name="T32"/>
                  <a:gd fmla="*/ 111 h 138" name="T33"/>
                  <a:gd fmla="*/ 37 w 155" name="T34"/>
                  <a:gd fmla="*/ 93 h 138" name="T35"/>
                  <a:gd fmla="*/ 20 w 155" name="T36"/>
                  <a:gd fmla="*/ 70 h 138" name="T37"/>
                  <a:gd fmla="*/ 9 w 155" name="T38"/>
                  <a:gd fmla="*/ 45 h 138" name="T39"/>
                  <a:gd fmla="*/ 8 w 155" name="T40"/>
                  <a:gd fmla="*/ 18 h 138" name="T41"/>
                  <a:gd fmla="*/ 11 w 155" name="T42"/>
                  <a:gd fmla="*/ 4 h 138" name="T43"/>
                  <a:gd fmla="*/ 11 w 155" name="T44"/>
                  <a:gd fmla="*/ 1 h 138" name="T45"/>
                  <a:gd fmla="*/ 6 w 155" name="T46"/>
                  <a:gd fmla="*/ 0 h 138" name="T47"/>
                  <a:gd fmla="*/ 4 w 155" name="T48"/>
                  <a:gd fmla="*/ 2 h 13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8" w="155">
                    <a:moveTo>
                      <a:pt x="4" y="2"/>
                    </a:moveTo>
                    <a:lnTo>
                      <a:pt x="0" y="17"/>
                    </a:lnTo>
                    <a:lnTo>
                      <a:pt x="3" y="46"/>
                    </a:lnTo>
                    <a:lnTo>
                      <a:pt x="13" y="74"/>
                    </a:lnTo>
                    <a:lnTo>
                      <a:pt x="32" y="98"/>
                    </a:lnTo>
                    <a:lnTo>
                      <a:pt x="54" y="118"/>
                    </a:lnTo>
                    <a:lnTo>
                      <a:pt x="81" y="132"/>
                    </a:lnTo>
                    <a:lnTo>
                      <a:pt x="109" y="138"/>
                    </a:lnTo>
                    <a:lnTo>
                      <a:pt x="138" y="137"/>
                    </a:lnTo>
                    <a:lnTo>
                      <a:pt x="152" y="132"/>
                    </a:lnTo>
                    <a:lnTo>
                      <a:pt x="155" y="129"/>
                    </a:lnTo>
                    <a:lnTo>
                      <a:pt x="153" y="124"/>
                    </a:lnTo>
                    <a:lnTo>
                      <a:pt x="149" y="124"/>
                    </a:lnTo>
                    <a:lnTo>
                      <a:pt x="137" y="129"/>
                    </a:lnTo>
                    <a:lnTo>
                      <a:pt x="109" y="131"/>
                    </a:lnTo>
                    <a:lnTo>
                      <a:pt x="83" y="125"/>
                    </a:lnTo>
                    <a:lnTo>
                      <a:pt x="57" y="111"/>
                    </a:lnTo>
                    <a:lnTo>
                      <a:pt x="37" y="93"/>
                    </a:lnTo>
                    <a:lnTo>
                      <a:pt x="20" y="70"/>
                    </a:lnTo>
                    <a:lnTo>
                      <a:pt x="9" y="45"/>
                    </a:lnTo>
                    <a:lnTo>
                      <a:pt x="8" y="18"/>
                    </a:lnTo>
                    <a:lnTo>
                      <a:pt x="11" y="4"/>
                    </a:lnTo>
                    <a:lnTo>
                      <a:pt x="11" y="1"/>
                    </a:lnTo>
                    <a:lnTo>
                      <a:pt x="6" y="0"/>
                    </a:lnTo>
                    <a:lnTo>
                      <a:pt x="4" y="2"/>
                    </a:lnTo>
                    <a:close/>
                  </a:path>
                </a:pathLst>
              </a:custGeom>
              <a:solidFill>
                <a:srgbClr val="98723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0" name="Freeform 217"/>
              <p:cNvSpPr/>
              <p:nvPr/>
            </p:nvSpPr>
            <p:spPr bwMode="auto">
              <a:xfrm>
                <a:off x="6213475" y="4822825"/>
                <a:ext cx="506413" cy="550863"/>
              </a:xfrm>
              <a:custGeom>
                <a:gdLst>
                  <a:gd fmla="*/ 45 w 1274" name="T0"/>
                  <a:gd fmla="*/ 1387 h 1387" name="T1"/>
                  <a:gd fmla="*/ 34 w 1274" name="T2"/>
                  <a:gd fmla="*/ 1385 h 1387" name="T3"/>
                  <a:gd fmla="*/ 10 w 1274" name="T4"/>
                  <a:gd fmla="*/ 1376 h 1387" name="T5"/>
                  <a:gd fmla="*/ 0 w 1274" name="T6"/>
                  <a:gd fmla="*/ 1369 h 1387" name="T7"/>
                  <a:gd fmla="*/ 1274 w 1274" name="T8"/>
                  <a:gd fmla="*/ 0 h 1387" name="T9"/>
                  <a:gd fmla="*/ 901 w 1274" name="T10"/>
                  <a:gd fmla="*/ 424 h 1387" name="T11"/>
                  <a:gd fmla="*/ 45 w 1274" name="T12"/>
                  <a:gd fmla="*/ 1387 h 1387" name="T13"/>
                </a:gdLst>
                <a:cxnLst>
                  <a:cxn ang="0">
                    <a:pos x="T0" y="T1"/>
                  </a:cxn>
                  <a:cxn ang="0">
                    <a:pos x="T2" y="T3"/>
                  </a:cxn>
                  <a:cxn ang="0">
                    <a:pos x="T4" y="T5"/>
                  </a:cxn>
                  <a:cxn ang="0">
                    <a:pos x="T6" y="T7"/>
                  </a:cxn>
                  <a:cxn ang="0">
                    <a:pos x="T8" y="T9"/>
                  </a:cxn>
                  <a:cxn ang="0">
                    <a:pos x="T10" y="T11"/>
                  </a:cxn>
                  <a:cxn ang="0">
                    <a:pos x="T12" y="T13"/>
                  </a:cxn>
                </a:cxnLst>
                <a:rect b="b" l="0" r="r" t="0"/>
                <a:pathLst>
                  <a:path h="1387" w="1274">
                    <a:moveTo>
                      <a:pt x="45" y="1387"/>
                    </a:moveTo>
                    <a:lnTo>
                      <a:pt x="34" y="1385"/>
                    </a:lnTo>
                    <a:lnTo>
                      <a:pt x="10" y="1376"/>
                    </a:lnTo>
                    <a:lnTo>
                      <a:pt x="0" y="1369"/>
                    </a:lnTo>
                    <a:lnTo>
                      <a:pt x="1274" y="0"/>
                    </a:lnTo>
                    <a:lnTo>
                      <a:pt x="901" y="424"/>
                    </a:lnTo>
                    <a:lnTo>
                      <a:pt x="45" y="1387"/>
                    </a:lnTo>
                    <a:close/>
                  </a:path>
                </a:pathLst>
              </a:custGeom>
              <a:solidFill>
                <a:srgbClr val="273A7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1" name="Freeform 218"/>
              <p:cNvSpPr/>
              <p:nvPr/>
            </p:nvSpPr>
            <p:spPr bwMode="auto">
              <a:xfrm>
                <a:off x="6045200" y="5519738"/>
                <a:ext cx="47625" cy="33338"/>
              </a:xfrm>
              <a:custGeom>
                <a:gdLst>
                  <a:gd fmla="*/ 35 w 118" name="T0"/>
                  <a:gd fmla="*/ 87 h 87" name="T1"/>
                  <a:gd fmla="*/ 19 w 118" name="T2"/>
                  <a:gd fmla="*/ 86 h 87" name="T3"/>
                  <a:gd fmla="*/ 1 w 118" name="T4"/>
                  <a:gd fmla="*/ 74 h 87" name="T5"/>
                  <a:gd fmla="*/ 0 w 118" name="T6"/>
                  <a:gd fmla="*/ 71 h 87" name="T7"/>
                  <a:gd fmla="*/ 66 w 118" name="T8"/>
                  <a:gd fmla="*/ 0 h 87" name="T9"/>
                  <a:gd fmla="*/ 78 w 118" name="T10"/>
                  <a:gd fmla="*/ 9 h 87" name="T11"/>
                  <a:gd fmla="*/ 104 w 118" name="T12"/>
                  <a:gd fmla="*/ 22 h 87" name="T13"/>
                  <a:gd fmla="*/ 118 w 118" name="T14"/>
                  <a:gd fmla="*/ 26 h 87" name="T15"/>
                  <a:gd fmla="*/ 86 w 118" name="T16"/>
                  <a:gd fmla="*/ 60 h 87" name="T17"/>
                  <a:gd fmla="*/ 74 w 118" name="T18"/>
                  <a:gd fmla="*/ 71 h 87" name="T19"/>
                  <a:gd fmla="*/ 63 w 118" name="T20"/>
                  <a:gd fmla="*/ 79 h 87" name="T21"/>
                  <a:gd fmla="*/ 43 w 118" name="T22"/>
                  <a:gd fmla="*/ 87 h 87" name="T23"/>
                  <a:gd fmla="*/ 35 w 118" name="T24"/>
                  <a:gd fmla="*/ 87 h 8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87" w="118">
                    <a:moveTo>
                      <a:pt x="35" y="87"/>
                    </a:moveTo>
                    <a:lnTo>
                      <a:pt x="19" y="86"/>
                    </a:lnTo>
                    <a:lnTo>
                      <a:pt x="1" y="74"/>
                    </a:lnTo>
                    <a:lnTo>
                      <a:pt x="0" y="71"/>
                    </a:lnTo>
                    <a:lnTo>
                      <a:pt x="66" y="0"/>
                    </a:lnTo>
                    <a:lnTo>
                      <a:pt x="78" y="9"/>
                    </a:lnTo>
                    <a:lnTo>
                      <a:pt x="104" y="22"/>
                    </a:lnTo>
                    <a:lnTo>
                      <a:pt x="118" y="26"/>
                    </a:lnTo>
                    <a:lnTo>
                      <a:pt x="86" y="60"/>
                    </a:lnTo>
                    <a:lnTo>
                      <a:pt x="74" y="71"/>
                    </a:lnTo>
                    <a:lnTo>
                      <a:pt x="63" y="79"/>
                    </a:lnTo>
                    <a:lnTo>
                      <a:pt x="43" y="87"/>
                    </a:lnTo>
                    <a:lnTo>
                      <a:pt x="35" y="87"/>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2" name="Freeform 219"/>
              <p:cNvSpPr/>
              <p:nvPr/>
            </p:nvSpPr>
            <p:spPr bwMode="auto">
              <a:xfrm>
                <a:off x="6073775" y="5508625"/>
                <a:ext cx="26988" cy="17463"/>
              </a:xfrm>
              <a:custGeom>
                <a:gdLst>
                  <a:gd fmla="*/ 53 w 70" name="T0"/>
                  <a:gd fmla="*/ 44 h 44" name="T1"/>
                  <a:gd fmla="*/ 39 w 70" name="T2"/>
                  <a:gd fmla="*/ 41 h 44" name="T3"/>
                  <a:gd fmla="*/ 13 w 70" name="T4"/>
                  <a:gd fmla="*/ 28 h 44" name="T5"/>
                  <a:gd fmla="*/ 0 w 70" name="T6"/>
                  <a:gd fmla="*/ 20 h 44" name="T7"/>
                  <a:gd fmla="*/ 18 w 70" name="T8"/>
                  <a:gd fmla="*/ 0 h 44" name="T9"/>
                  <a:gd fmla="*/ 31 w 70" name="T10"/>
                  <a:gd fmla="*/ 9 h 44" name="T11"/>
                  <a:gd fmla="*/ 57 w 70" name="T12"/>
                  <a:gd fmla="*/ 22 h 44" name="T13"/>
                  <a:gd fmla="*/ 70 w 70" name="T14"/>
                  <a:gd fmla="*/ 25 h 44" name="T15"/>
                  <a:gd fmla="*/ 62 w 70" name="T16"/>
                  <a:gd fmla="*/ 35 h 44" name="T17"/>
                  <a:gd fmla="*/ 53 w 70" name="T18"/>
                  <a:gd fmla="*/ 44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70">
                    <a:moveTo>
                      <a:pt x="53" y="44"/>
                    </a:moveTo>
                    <a:lnTo>
                      <a:pt x="39" y="41"/>
                    </a:lnTo>
                    <a:lnTo>
                      <a:pt x="13" y="28"/>
                    </a:lnTo>
                    <a:lnTo>
                      <a:pt x="0" y="20"/>
                    </a:lnTo>
                    <a:lnTo>
                      <a:pt x="18" y="0"/>
                    </a:lnTo>
                    <a:lnTo>
                      <a:pt x="31" y="9"/>
                    </a:lnTo>
                    <a:lnTo>
                      <a:pt x="57" y="22"/>
                    </a:lnTo>
                    <a:lnTo>
                      <a:pt x="70" y="25"/>
                    </a:lnTo>
                    <a:lnTo>
                      <a:pt x="62" y="35"/>
                    </a:lnTo>
                    <a:lnTo>
                      <a:pt x="53" y="44"/>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3" name="Freeform 220"/>
              <p:cNvSpPr/>
              <p:nvPr/>
            </p:nvSpPr>
            <p:spPr bwMode="auto">
              <a:xfrm>
                <a:off x="6083300" y="5499100"/>
                <a:ext cx="26988" cy="17463"/>
              </a:xfrm>
              <a:custGeom>
                <a:gdLst>
                  <a:gd fmla="*/ 53 w 70" name="T0"/>
                  <a:gd fmla="*/ 44 h 44" name="T1"/>
                  <a:gd fmla="*/ 39 w 70" name="T2"/>
                  <a:gd fmla="*/ 40 h 44" name="T3"/>
                  <a:gd fmla="*/ 13 w 70" name="T4"/>
                  <a:gd fmla="*/ 28 h 44" name="T5"/>
                  <a:gd fmla="*/ 0 w 70" name="T6"/>
                  <a:gd fmla="*/ 19 h 44" name="T7"/>
                  <a:gd fmla="*/ 20 w 70" name="T8"/>
                  <a:gd fmla="*/ 0 h 44" name="T9"/>
                  <a:gd fmla="*/ 31 w 70" name="T10"/>
                  <a:gd fmla="*/ 8 h 44" name="T11"/>
                  <a:gd fmla="*/ 57 w 70" name="T12"/>
                  <a:gd fmla="*/ 21 h 44" name="T13"/>
                  <a:gd fmla="*/ 70 w 70" name="T14"/>
                  <a:gd fmla="*/ 25 h 44" name="T15"/>
                  <a:gd fmla="*/ 61 w 70" name="T16"/>
                  <a:gd fmla="*/ 35 h 44" name="T17"/>
                  <a:gd fmla="*/ 53 w 70" name="T18"/>
                  <a:gd fmla="*/ 44 h 4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 w="70">
                    <a:moveTo>
                      <a:pt x="53" y="44"/>
                    </a:moveTo>
                    <a:lnTo>
                      <a:pt x="39" y="40"/>
                    </a:lnTo>
                    <a:lnTo>
                      <a:pt x="13" y="28"/>
                    </a:lnTo>
                    <a:lnTo>
                      <a:pt x="0" y="19"/>
                    </a:lnTo>
                    <a:lnTo>
                      <a:pt x="20" y="0"/>
                    </a:lnTo>
                    <a:lnTo>
                      <a:pt x="31" y="8"/>
                    </a:lnTo>
                    <a:lnTo>
                      <a:pt x="57" y="21"/>
                    </a:lnTo>
                    <a:lnTo>
                      <a:pt x="70" y="25"/>
                    </a:lnTo>
                    <a:lnTo>
                      <a:pt x="61" y="35"/>
                    </a:lnTo>
                    <a:lnTo>
                      <a:pt x="53" y="44"/>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4" name="Freeform 221"/>
              <p:cNvSpPr/>
              <p:nvPr/>
            </p:nvSpPr>
            <p:spPr bwMode="auto">
              <a:xfrm>
                <a:off x="6092825" y="5489575"/>
                <a:ext cx="26988" cy="17463"/>
              </a:xfrm>
              <a:custGeom>
                <a:gdLst>
                  <a:gd fmla="*/ 50 w 69" name="T0"/>
                  <a:gd fmla="*/ 44 h 44" name="T1"/>
                  <a:gd fmla="*/ 38 w 69" name="T2"/>
                  <a:gd fmla="*/ 41 h 44" name="T3"/>
                  <a:gd fmla="*/ 12 w 69" name="T4"/>
                  <a:gd fmla="*/ 29 h 44" name="T5"/>
                  <a:gd fmla="*/ 0 w 69" name="T6"/>
                  <a:gd fmla="*/ 21 h 44" name="T7"/>
                  <a:gd fmla="*/ 18 w 69" name="T8"/>
                  <a:gd fmla="*/ 0 h 44" name="T9"/>
                  <a:gd fmla="*/ 41 w 69" name="T10"/>
                  <a:gd fmla="*/ 17 h 44" name="T11"/>
                  <a:gd fmla="*/ 69 w 69" name="T12"/>
                  <a:gd fmla="*/ 26 h 44" name="T13"/>
                  <a:gd fmla="*/ 60 w 69" name="T14"/>
                  <a:gd fmla="*/ 35 h 44" name="T15"/>
                  <a:gd fmla="*/ 50 w 69" name="T16"/>
                  <a:gd fmla="*/ 44 h 4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4" w="69">
                    <a:moveTo>
                      <a:pt x="50" y="44"/>
                    </a:moveTo>
                    <a:lnTo>
                      <a:pt x="38" y="41"/>
                    </a:lnTo>
                    <a:lnTo>
                      <a:pt x="12" y="29"/>
                    </a:lnTo>
                    <a:lnTo>
                      <a:pt x="0" y="21"/>
                    </a:lnTo>
                    <a:lnTo>
                      <a:pt x="18" y="0"/>
                    </a:lnTo>
                    <a:lnTo>
                      <a:pt x="41" y="17"/>
                    </a:lnTo>
                    <a:lnTo>
                      <a:pt x="69" y="26"/>
                    </a:lnTo>
                    <a:lnTo>
                      <a:pt x="60" y="35"/>
                    </a:lnTo>
                    <a:lnTo>
                      <a:pt x="50" y="4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5" name="Freeform 222"/>
              <p:cNvSpPr/>
              <p:nvPr/>
            </p:nvSpPr>
            <p:spPr bwMode="auto">
              <a:xfrm>
                <a:off x="6102350" y="5411788"/>
                <a:ext cx="87313" cy="85725"/>
              </a:xfrm>
              <a:custGeom>
                <a:gdLst>
                  <a:gd fmla="*/ 51 w 223" name="T0"/>
                  <a:gd fmla="*/ 215 h 215" name="T1"/>
                  <a:gd fmla="*/ 38 w 223" name="T2"/>
                  <a:gd fmla="*/ 213 h 215" name="T3"/>
                  <a:gd fmla="*/ 12 w 223" name="T4"/>
                  <a:gd fmla="*/ 200 h 215" name="T5"/>
                  <a:gd fmla="*/ 0 w 223" name="T6"/>
                  <a:gd fmla="*/ 191 h 215" name="T7"/>
                  <a:gd fmla="*/ 177 w 223" name="T8"/>
                  <a:gd fmla="*/ 0 h 215" name="T9"/>
                  <a:gd fmla="*/ 199 w 223" name="T10"/>
                  <a:gd fmla="*/ 16 h 215" name="T11"/>
                  <a:gd fmla="*/ 223 w 223" name="T12"/>
                  <a:gd fmla="*/ 24 h 215" name="T13"/>
                  <a:gd fmla="*/ 127 w 223" name="T14"/>
                  <a:gd fmla="*/ 131 h 215" name="T15"/>
                  <a:gd fmla="*/ 51 w 223" name="T16"/>
                  <a:gd fmla="*/ 215 h 2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5" w="223">
                    <a:moveTo>
                      <a:pt x="51" y="215"/>
                    </a:moveTo>
                    <a:lnTo>
                      <a:pt x="38" y="213"/>
                    </a:lnTo>
                    <a:lnTo>
                      <a:pt x="12" y="200"/>
                    </a:lnTo>
                    <a:lnTo>
                      <a:pt x="0" y="191"/>
                    </a:lnTo>
                    <a:lnTo>
                      <a:pt x="177" y="0"/>
                    </a:lnTo>
                    <a:lnTo>
                      <a:pt x="199" y="16"/>
                    </a:lnTo>
                    <a:lnTo>
                      <a:pt x="223" y="24"/>
                    </a:lnTo>
                    <a:lnTo>
                      <a:pt x="127" y="131"/>
                    </a:lnTo>
                    <a:lnTo>
                      <a:pt x="51" y="215"/>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6" name="Freeform 223"/>
              <p:cNvSpPr/>
              <p:nvPr/>
            </p:nvSpPr>
            <p:spPr bwMode="auto">
              <a:xfrm>
                <a:off x="6173788" y="5402263"/>
                <a:ext cx="25400" cy="15875"/>
              </a:xfrm>
              <a:custGeom>
                <a:gdLst>
                  <a:gd fmla="*/ 46 w 65" name="T0"/>
                  <a:gd fmla="*/ 41 h 41" name="T1"/>
                  <a:gd fmla="*/ 35 w 65" name="T2"/>
                  <a:gd fmla="*/ 39 h 41" name="T3"/>
                  <a:gd fmla="*/ 11 w 65" name="T4"/>
                  <a:gd fmla="*/ 28 h 41" name="T5"/>
                  <a:gd fmla="*/ 0 w 65" name="T6"/>
                  <a:gd fmla="*/ 19 h 41" name="T7"/>
                  <a:gd fmla="*/ 18 w 65" name="T8"/>
                  <a:gd fmla="*/ 0 h 41" name="T9"/>
                  <a:gd fmla="*/ 40 w 65" name="T10"/>
                  <a:gd fmla="*/ 15 h 41" name="T11"/>
                  <a:gd fmla="*/ 65 w 65" name="T12"/>
                  <a:gd fmla="*/ 22 h 41" name="T13"/>
                  <a:gd fmla="*/ 55 w 65" name="T14"/>
                  <a:gd fmla="*/ 32 h 41" name="T15"/>
                  <a:gd fmla="*/ 46 w 65" name="T16"/>
                  <a:gd fmla="*/ 41 h 4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1" w="65">
                    <a:moveTo>
                      <a:pt x="46" y="41"/>
                    </a:moveTo>
                    <a:lnTo>
                      <a:pt x="35" y="39"/>
                    </a:lnTo>
                    <a:lnTo>
                      <a:pt x="11" y="28"/>
                    </a:lnTo>
                    <a:lnTo>
                      <a:pt x="0" y="19"/>
                    </a:lnTo>
                    <a:lnTo>
                      <a:pt x="18" y="0"/>
                    </a:lnTo>
                    <a:lnTo>
                      <a:pt x="40" y="15"/>
                    </a:lnTo>
                    <a:lnTo>
                      <a:pt x="65" y="22"/>
                    </a:lnTo>
                    <a:lnTo>
                      <a:pt x="55" y="32"/>
                    </a:lnTo>
                    <a:lnTo>
                      <a:pt x="46" y="41"/>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7" name="Freeform 224"/>
              <p:cNvSpPr/>
              <p:nvPr/>
            </p:nvSpPr>
            <p:spPr bwMode="auto">
              <a:xfrm>
                <a:off x="6183313" y="5392738"/>
                <a:ext cx="23813" cy="15875"/>
              </a:xfrm>
              <a:custGeom>
                <a:gdLst>
                  <a:gd fmla="*/ 47 w 61" name="T0"/>
                  <a:gd fmla="*/ 37 h 37" name="T1"/>
                  <a:gd fmla="*/ 35 w 61" name="T2"/>
                  <a:gd fmla="*/ 36 h 37" name="T3"/>
                  <a:gd fmla="*/ 10 w 61" name="T4"/>
                  <a:gd fmla="*/ 24 h 37" name="T5"/>
                  <a:gd fmla="*/ 0 w 61" name="T6"/>
                  <a:gd fmla="*/ 16 h 37" name="T7"/>
                  <a:gd fmla="*/ 17 w 61" name="T8"/>
                  <a:gd fmla="*/ 0 h 37" name="T9"/>
                  <a:gd fmla="*/ 38 w 61" name="T10"/>
                  <a:gd fmla="*/ 14 h 37" name="T11"/>
                  <a:gd fmla="*/ 61 w 61" name="T12"/>
                  <a:gd fmla="*/ 22 h 37" name="T13"/>
                  <a:gd fmla="*/ 54 w 61" name="T14"/>
                  <a:gd fmla="*/ 29 h 37" name="T15"/>
                  <a:gd fmla="*/ 47 w 61" name="T16"/>
                  <a:gd fmla="*/ 37 h 3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 w="61">
                    <a:moveTo>
                      <a:pt x="47" y="37"/>
                    </a:moveTo>
                    <a:lnTo>
                      <a:pt x="35" y="36"/>
                    </a:lnTo>
                    <a:lnTo>
                      <a:pt x="10" y="24"/>
                    </a:lnTo>
                    <a:lnTo>
                      <a:pt x="0" y="16"/>
                    </a:lnTo>
                    <a:lnTo>
                      <a:pt x="17" y="0"/>
                    </a:lnTo>
                    <a:lnTo>
                      <a:pt x="38" y="14"/>
                    </a:lnTo>
                    <a:lnTo>
                      <a:pt x="61" y="22"/>
                    </a:lnTo>
                    <a:lnTo>
                      <a:pt x="54" y="29"/>
                    </a:lnTo>
                    <a:lnTo>
                      <a:pt x="47" y="37"/>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8" name="Freeform 225"/>
              <p:cNvSpPr/>
              <p:nvPr/>
            </p:nvSpPr>
            <p:spPr bwMode="auto">
              <a:xfrm>
                <a:off x="6191250" y="5367338"/>
                <a:ext cx="41275" cy="31750"/>
              </a:xfrm>
              <a:custGeom>
                <a:gdLst>
                  <a:gd fmla="*/ 46 w 102" name="T0"/>
                  <a:gd fmla="*/ 81 h 81" name="T1"/>
                  <a:gd fmla="*/ 35 w 102" name="T2"/>
                  <a:gd fmla="*/ 79 h 81" name="T3"/>
                  <a:gd fmla="*/ 11 w 102" name="T4"/>
                  <a:gd fmla="*/ 68 h 81" name="T5"/>
                  <a:gd fmla="*/ 0 w 102" name="T6"/>
                  <a:gd fmla="*/ 60 h 81" name="T7"/>
                  <a:gd fmla="*/ 57 w 102" name="T8"/>
                  <a:gd fmla="*/ 0 h 81" name="T9"/>
                  <a:gd fmla="*/ 67 w 102" name="T10"/>
                  <a:gd fmla="*/ 7 h 81" name="T11"/>
                  <a:gd fmla="*/ 91 w 102" name="T12"/>
                  <a:gd fmla="*/ 16 h 81" name="T13"/>
                  <a:gd fmla="*/ 102 w 102" name="T14"/>
                  <a:gd fmla="*/ 18 h 81" name="T15"/>
                  <a:gd fmla="*/ 74 w 102" name="T16"/>
                  <a:gd fmla="*/ 50 h 81" name="T17"/>
                  <a:gd fmla="*/ 46 w 102" name="T18"/>
                  <a:gd fmla="*/ 81 h 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1" w="102">
                    <a:moveTo>
                      <a:pt x="46" y="81"/>
                    </a:moveTo>
                    <a:lnTo>
                      <a:pt x="35" y="79"/>
                    </a:lnTo>
                    <a:lnTo>
                      <a:pt x="11" y="68"/>
                    </a:lnTo>
                    <a:lnTo>
                      <a:pt x="0" y="60"/>
                    </a:lnTo>
                    <a:lnTo>
                      <a:pt x="57" y="0"/>
                    </a:lnTo>
                    <a:lnTo>
                      <a:pt x="67" y="7"/>
                    </a:lnTo>
                    <a:lnTo>
                      <a:pt x="91" y="16"/>
                    </a:lnTo>
                    <a:lnTo>
                      <a:pt x="102" y="18"/>
                    </a:lnTo>
                    <a:lnTo>
                      <a:pt x="74" y="50"/>
                    </a:lnTo>
                    <a:lnTo>
                      <a:pt x="46" y="81"/>
                    </a:lnTo>
                    <a:close/>
                  </a:path>
                </a:pathLst>
              </a:custGeom>
              <a:solidFill>
                <a:srgbClr val="B48B3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69" name="Freeform 226"/>
              <p:cNvSpPr/>
              <p:nvPr/>
            </p:nvSpPr>
            <p:spPr bwMode="auto">
              <a:xfrm>
                <a:off x="6189663" y="5391150"/>
                <a:ext cx="20638" cy="11113"/>
              </a:xfrm>
              <a:custGeom>
                <a:gdLst>
                  <a:gd fmla="*/ 44 w 50" name="T0"/>
                  <a:gd fmla="*/ 28 h 28" name="T1"/>
                  <a:gd fmla="*/ 21 w 50" name="T2"/>
                  <a:gd fmla="*/ 20 h 28" name="T3"/>
                  <a:gd fmla="*/ 0 w 50" name="T4"/>
                  <a:gd fmla="*/ 6 h 28" name="T5"/>
                  <a:gd fmla="*/ 4 w 50" name="T6"/>
                  <a:gd fmla="*/ 0 h 28" name="T7"/>
                  <a:gd fmla="*/ 15 w 50" name="T8"/>
                  <a:gd fmla="*/ 8 h 28" name="T9"/>
                  <a:gd fmla="*/ 39 w 50" name="T10"/>
                  <a:gd fmla="*/ 19 h 28" name="T11"/>
                  <a:gd fmla="*/ 50 w 50" name="T12"/>
                  <a:gd fmla="*/ 21 h 28" name="T13"/>
                  <a:gd fmla="*/ 48 w 50" name="T14"/>
                  <a:gd fmla="*/ 24 h 28" name="T15"/>
                  <a:gd fmla="*/ 44 w 50" name="T16"/>
                  <a:gd fmla="*/ 28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50">
                    <a:moveTo>
                      <a:pt x="44" y="28"/>
                    </a:moveTo>
                    <a:lnTo>
                      <a:pt x="21" y="20"/>
                    </a:lnTo>
                    <a:lnTo>
                      <a:pt x="0" y="6"/>
                    </a:lnTo>
                    <a:lnTo>
                      <a:pt x="4" y="0"/>
                    </a:lnTo>
                    <a:lnTo>
                      <a:pt x="15" y="8"/>
                    </a:lnTo>
                    <a:lnTo>
                      <a:pt x="39" y="19"/>
                    </a:lnTo>
                    <a:lnTo>
                      <a:pt x="50" y="21"/>
                    </a:lnTo>
                    <a:lnTo>
                      <a:pt x="48" y="24"/>
                    </a:lnTo>
                    <a:lnTo>
                      <a:pt x="44" y="28"/>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0" name="Freeform 227"/>
              <p:cNvSpPr/>
              <p:nvPr/>
            </p:nvSpPr>
            <p:spPr bwMode="auto">
              <a:xfrm>
                <a:off x="6180138" y="5399088"/>
                <a:ext cx="20638" cy="11113"/>
              </a:xfrm>
              <a:custGeom>
                <a:gdLst>
                  <a:gd fmla="*/ 47 w 52" name="T0"/>
                  <a:gd fmla="*/ 28 h 28" name="T1"/>
                  <a:gd fmla="*/ 22 w 52" name="T2"/>
                  <a:gd fmla="*/ 21 h 28" name="T3"/>
                  <a:gd fmla="*/ 0 w 52" name="T4"/>
                  <a:gd fmla="*/ 6 h 28" name="T5"/>
                  <a:gd fmla="*/ 5 w 52" name="T6"/>
                  <a:gd fmla="*/ 0 h 28" name="T7"/>
                  <a:gd fmla="*/ 15 w 52" name="T8"/>
                  <a:gd fmla="*/ 8 h 28" name="T9"/>
                  <a:gd fmla="*/ 40 w 52" name="T10"/>
                  <a:gd fmla="*/ 20 h 28" name="T11"/>
                  <a:gd fmla="*/ 52 w 52" name="T12"/>
                  <a:gd fmla="*/ 21 h 28" name="T13"/>
                  <a:gd fmla="*/ 49 w 52" name="T14"/>
                  <a:gd fmla="*/ 25 h 28" name="T15"/>
                  <a:gd fmla="*/ 47 w 52" name="T16"/>
                  <a:gd fmla="*/ 28 h 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52">
                    <a:moveTo>
                      <a:pt x="47" y="28"/>
                    </a:moveTo>
                    <a:lnTo>
                      <a:pt x="22" y="21"/>
                    </a:lnTo>
                    <a:lnTo>
                      <a:pt x="0" y="6"/>
                    </a:lnTo>
                    <a:lnTo>
                      <a:pt x="5" y="0"/>
                    </a:lnTo>
                    <a:lnTo>
                      <a:pt x="15" y="8"/>
                    </a:lnTo>
                    <a:lnTo>
                      <a:pt x="40" y="20"/>
                    </a:lnTo>
                    <a:lnTo>
                      <a:pt x="52" y="21"/>
                    </a:lnTo>
                    <a:lnTo>
                      <a:pt x="49" y="25"/>
                    </a:lnTo>
                    <a:lnTo>
                      <a:pt x="47" y="28"/>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1" name="Freeform 228"/>
              <p:cNvSpPr/>
              <p:nvPr/>
            </p:nvSpPr>
            <p:spPr bwMode="auto">
              <a:xfrm>
                <a:off x="6172200" y="5410200"/>
                <a:ext cx="20638" cy="11113"/>
              </a:xfrm>
              <a:custGeom>
                <a:gdLst>
                  <a:gd fmla="*/ 46 w 51" name="T0"/>
                  <a:gd fmla="*/ 29 h 29" name="T1"/>
                  <a:gd fmla="*/ 22 w 51" name="T2"/>
                  <a:gd fmla="*/ 21 h 29" name="T3"/>
                  <a:gd fmla="*/ 0 w 51" name="T4"/>
                  <a:gd fmla="*/ 5 h 29" name="T5"/>
                  <a:gd fmla="*/ 5 w 51" name="T6"/>
                  <a:gd fmla="*/ 0 h 29" name="T7"/>
                  <a:gd fmla="*/ 16 w 51" name="T8"/>
                  <a:gd fmla="*/ 9 h 29" name="T9"/>
                  <a:gd fmla="*/ 40 w 51" name="T10"/>
                  <a:gd fmla="*/ 20 h 29" name="T11"/>
                  <a:gd fmla="*/ 51 w 51" name="T12"/>
                  <a:gd fmla="*/ 22 h 29" name="T13"/>
                  <a:gd fmla="*/ 49 w 51" name="T14"/>
                  <a:gd fmla="*/ 26 h 29" name="T15"/>
                  <a:gd fmla="*/ 46 w 51" name="T16"/>
                  <a:gd fmla="*/ 29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51">
                    <a:moveTo>
                      <a:pt x="46" y="29"/>
                    </a:moveTo>
                    <a:lnTo>
                      <a:pt x="22" y="21"/>
                    </a:lnTo>
                    <a:lnTo>
                      <a:pt x="0" y="5"/>
                    </a:lnTo>
                    <a:lnTo>
                      <a:pt x="5" y="0"/>
                    </a:lnTo>
                    <a:lnTo>
                      <a:pt x="16" y="9"/>
                    </a:lnTo>
                    <a:lnTo>
                      <a:pt x="40" y="20"/>
                    </a:lnTo>
                    <a:lnTo>
                      <a:pt x="51" y="22"/>
                    </a:lnTo>
                    <a:lnTo>
                      <a:pt x="49" y="26"/>
                    </a:lnTo>
                    <a:lnTo>
                      <a:pt x="46" y="29"/>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2" name="Freeform 229"/>
              <p:cNvSpPr/>
              <p:nvPr/>
            </p:nvSpPr>
            <p:spPr bwMode="auto">
              <a:xfrm>
                <a:off x="6099175" y="5486400"/>
                <a:ext cx="22225" cy="12700"/>
              </a:xfrm>
              <a:custGeom>
                <a:gdLst>
                  <a:gd fmla="*/ 51 w 56" name="T0"/>
                  <a:gd fmla="*/ 31 h 31" name="T1"/>
                  <a:gd fmla="*/ 23 w 56" name="T2"/>
                  <a:gd fmla="*/ 22 h 31" name="T3"/>
                  <a:gd fmla="*/ 0 w 56" name="T4"/>
                  <a:gd fmla="*/ 5 h 31" name="T5"/>
                  <a:gd fmla="*/ 5 w 56" name="T6"/>
                  <a:gd fmla="*/ 0 h 31" name="T7"/>
                  <a:gd fmla="*/ 17 w 56" name="T8"/>
                  <a:gd fmla="*/ 9 h 31" name="T9"/>
                  <a:gd fmla="*/ 43 w 56" name="T10"/>
                  <a:gd fmla="*/ 22 h 31" name="T11"/>
                  <a:gd fmla="*/ 56 w 56" name="T12"/>
                  <a:gd fmla="*/ 24 h 31" name="T13"/>
                  <a:gd fmla="*/ 53 w 56" name="T14"/>
                  <a:gd fmla="*/ 28 h 31" name="T15"/>
                  <a:gd fmla="*/ 51 w 56" name="T16"/>
                  <a:gd fmla="*/ 31 h 3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 w="56">
                    <a:moveTo>
                      <a:pt x="51" y="31"/>
                    </a:moveTo>
                    <a:lnTo>
                      <a:pt x="23" y="22"/>
                    </a:lnTo>
                    <a:lnTo>
                      <a:pt x="0" y="5"/>
                    </a:lnTo>
                    <a:lnTo>
                      <a:pt x="5" y="0"/>
                    </a:lnTo>
                    <a:lnTo>
                      <a:pt x="17" y="9"/>
                    </a:lnTo>
                    <a:lnTo>
                      <a:pt x="43" y="22"/>
                    </a:lnTo>
                    <a:lnTo>
                      <a:pt x="56" y="24"/>
                    </a:lnTo>
                    <a:lnTo>
                      <a:pt x="53" y="28"/>
                    </a:lnTo>
                    <a:lnTo>
                      <a:pt x="51" y="31"/>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3" name="Freeform 230"/>
              <p:cNvSpPr/>
              <p:nvPr/>
            </p:nvSpPr>
            <p:spPr bwMode="auto">
              <a:xfrm>
                <a:off x="6089650" y="5497513"/>
                <a:ext cx="22225" cy="11113"/>
              </a:xfrm>
              <a:custGeom>
                <a:gdLst>
                  <a:gd fmla="*/ 50 w 55" name="T0"/>
                  <a:gd fmla="*/ 30 h 30" name="T1"/>
                  <a:gd fmla="*/ 37 w 55" name="T2"/>
                  <a:gd fmla="*/ 26 h 30" name="T3"/>
                  <a:gd fmla="*/ 11 w 55" name="T4"/>
                  <a:gd fmla="*/ 13 h 30" name="T5"/>
                  <a:gd fmla="*/ 0 w 55" name="T6"/>
                  <a:gd fmla="*/ 5 h 30" name="T7"/>
                  <a:gd fmla="*/ 5 w 55" name="T8"/>
                  <a:gd fmla="*/ 0 h 30" name="T9"/>
                  <a:gd fmla="*/ 17 w 55" name="T10"/>
                  <a:gd fmla="*/ 8 h 30" name="T11"/>
                  <a:gd fmla="*/ 43 w 55" name="T12"/>
                  <a:gd fmla="*/ 20 h 30" name="T13"/>
                  <a:gd fmla="*/ 55 w 55" name="T14"/>
                  <a:gd fmla="*/ 23 h 30" name="T15"/>
                  <a:gd fmla="*/ 53 w 55" name="T16"/>
                  <a:gd fmla="*/ 27 h 30" name="T17"/>
                  <a:gd fmla="*/ 50 w 55" name="T18"/>
                  <a:gd fmla="*/ 30 h 3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0" w="55">
                    <a:moveTo>
                      <a:pt x="50" y="30"/>
                    </a:moveTo>
                    <a:lnTo>
                      <a:pt x="37" y="26"/>
                    </a:lnTo>
                    <a:lnTo>
                      <a:pt x="11" y="13"/>
                    </a:lnTo>
                    <a:lnTo>
                      <a:pt x="0" y="5"/>
                    </a:lnTo>
                    <a:lnTo>
                      <a:pt x="5" y="0"/>
                    </a:lnTo>
                    <a:lnTo>
                      <a:pt x="17" y="8"/>
                    </a:lnTo>
                    <a:lnTo>
                      <a:pt x="43" y="20"/>
                    </a:lnTo>
                    <a:lnTo>
                      <a:pt x="55" y="23"/>
                    </a:lnTo>
                    <a:lnTo>
                      <a:pt x="53" y="27"/>
                    </a:lnTo>
                    <a:lnTo>
                      <a:pt x="50" y="30"/>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4" name="Freeform 231"/>
              <p:cNvSpPr/>
              <p:nvPr/>
            </p:nvSpPr>
            <p:spPr bwMode="auto">
              <a:xfrm>
                <a:off x="6080125" y="5507038"/>
                <a:ext cx="23813" cy="12700"/>
              </a:xfrm>
              <a:custGeom>
                <a:gdLst>
                  <a:gd fmla="*/ 52 w 58" name="T0"/>
                  <a:gd fmla="*/ 31 h 31" name="T1"/>
                  <a:gd fmla="*/ 39 w 58" name="T2"/>
                  <a:gd fmla="*/ 28 h 31" name="T3"/>
                  <a:gd fmla="*/ 13 w 58" name="T4"/>
                  <a:gd fmla="*/ 15 h 31" name="T5"/>
                  <a:gd fmla="*/ 0 w 58" name="T6"/>
                  <a:gd fmla="*/ 6 h 31" name="T7"/>
                  <a:gd fmla="*/ 5 w 58" name="T8"/>
                  <a:gd fmla="*/ 0 h 31" name="T9"/>
                  <a:gd fmla="*/ 18 w 58" name="T10"/>
                  <a:gd fmla="*/ 9 h 31" name="T11"/>
                  <a:gd fmla="*/ 44 w 58" name="T12"/>
                  <a:gd fmla="*/ 21 h 31" name="T13"/>
                  <a:gd fmla="*/ 58 w 58" name="T14"/>
                  <a:gd fmla="*/ 25 h 31" name="T15"/>
                  <a:gd fmla="*/ 56 w 58" name="T16"/>
                  <a:gd fmla="*/ 28 h 31" name="T17"/>
                  <a:gd fmla="*/ 52 w 58" name="T18"/>
                  <a:gd fmla="*/ 31 h 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1" w="57">
                    <a:moveTo>
                      <a:pt x="52" y="31"/>
                    </a:moveTo>
                    <a:lnTo>
                      <a:pt x="39" y="28"/>
                    </a:lnTo>
                    <a:lnTo>
                      <a:pt x="13" y="15"/>
                    </a:lnTo>
                    <a:lnTo>
                      <a:pt x="0" y="6"/>
                    </a:lnTo>
                    <a:lnTo>
                      <a:pt x="5" y="0"/>
                    </a:lnTo>
                    <a:lnTo>
                      <a:pt x="18" y="9"/>
                    </a:lnTo>
                    <a:lnTo>
                      <a:pt x="44" y="21"/>
                    </a:lnTo>
                    <a:lnTo>
                      <a:pt x="58" y="25"/>
                    </a:lnTo>
                    <a:lnTo>
                      <a:pt x="56" y="28"/>
                    </a:lnTo>
                    <a:lnTo>
                      <a:pt x="52" y="31"/>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5" name="Freeform 232"/>
              <p:cNvSpPr/>
              <p:nvPr/>
            </p:nvSpPr>
            <p:spPr bwMode="auto">
              <a:xfrm>
                <a:off x="6072188" y="5518150"/>
                <a:ext cx="22225" cy="11113"/>
              </a:xfrm>
              <a:custGeom>
                <a:gdLst>
                  <a:gd fmla="*/ 52 w 57" name="T0"/>
                  <a:gd fmla="*/ 30 h 30" name="T1"/>
                  <a:gd fmla="*/ 38 w 57" name="T2"/>
                  <a:gd fmla="*/ 26 h 30" name="T3"/>
                  <a:gd fmla="*/ 12 w 57" name="T4"/>
                  <a:gd fmla="*/ 13 h 30" name="T5"/>
                  <a:gd fmla="*/ 0 w 57" name="T6"/>
                  <a:gd fmla="*/ 4 h 30" name="T7"/>
                  <a:gd fmla="*/ 4 w 57" name="T8"/>
                  <a:gd fmla="*/ 0 h 30" name="T9"/>
                  <a:gd fmla="*/ 17 w 57" name="T10"/>
                  <a:gd fmla="*/ 8 h 30" name="T11"/>
                  <a:gd fmla="*/ 43 w 57" name="T12"/>
                  <a:gd fmla="*/ 21 h 30" name="T13"/>
                  <a:gd fmla="*/ 57 w 57" name="T14"/>
                  <a:gd fmla="*/ 24 h 30" name="T15"/>
                  <a:gd fmla="*/ 55 w 57" name="T16"/>
                  <a:gd fmla="*/ 26 h 30" name="T17"/>
                  <a:gd fmla="*/ 52 w 57" name="T18"/>
                  <a:gd fmla="*/ 30 h 3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0" w="57">
                    <a:moveTo>
                      <a:pt x="52" y="30"/>
                    </a:moveTo>
                    <a:lnTo>
                      <a:pt x="38" y="26"/>
                    </a:lnTo>
                    <a:lnTo>
                      <a:pt x="12" y="13"/>
                    </a:lnTo>
                    <a:lnTo>
                      <a:pt x="0" y="4"/>
                    </a:lnTo>
                    <a:lnTo>
                      <a:pt x="4" y="0"/>
                    </a:lnTo>
                    <a:lnTo>
                      <a:pt x="17" y="8"/>
                    </a:lnTo>
                    <a:lnTo>
                      <a:pt x="43" y="21"/>
                    </a:lnTo>
                    <a:lnTo>
                      <a:pt x="57" y="24"/>
                    </a:lnTo>
                    <a:lnTo>
                      <a:pt x="55" y="26"/>
                    </a:lnTo>
                    <a:lnTo>
                      <a:pt x="52" y="30"/>
                    </a:lnTo>
                    <a:close/>
                  </a:path>
                </a:pathLst>
              </a:custGeom>
              <a:solidFill>
                <a:srgbClr val="77592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sp>
            <p:nvSpPr>
              <p:cNvPr id="76" name="Rectangle 233"/>
              <p:cNvSpPr>
                <a:spLocks noChangeArrowheads="1"/>
              </p:cNvSpPr>
              <p:nvPr/>
            </p:nvSpPr>
            <p:spPr bwMode="auto">
              <a:xfrm>
                <a:off x="6496050" y="5024438"/>
                <a:ext cx="1588" cy="1588"/>
              </a:xfrm>
              <a:prstGeom prst="rect">
                <a:avLst/>
              </a:prstGeom>
              <a:solidFill>
                <a:srgbClr val="C2C0B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p>
            </p:txBody>
          </p:sp>
          <p:sp>
            <p:nvSpPr>
              <p:cNvPr id="77" name="Rectangle 234"/>
              <p:cNvSpPr>
                <a:spLocks noChangeArrowheads="1"/>
              </p:cNvSpPr>
              <p:nvPr/>
            </p:nvSpPr>
            <p:spPr bwMode="auto">
              <a:xfrm>
                <a:off x="6723063" y="4819650"/>
                <a:ext cx="1588" cy="1588"/>
              </a:xfrm>
              <a:prstGeom prst="rect">
                <a:avLst/>
              </a:prstGeom>
              <a:solidFill>
                <a:srgbClr val="364D8C"/>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p>
            </p:txBody>
          </p:sp>
          <p:sp>
            <p:nvSpPr>
              <p:cNvPr id="78" name="Freeform 235"/>
              <p:cNvSpPr/>
              <p:nvPr/>
            </p:nvSpPr>
            <p:spPr bwMode="auto">
              <a:xfrm>
                <a:off x="6491288" y="4819650"/>
                <a:ext cx="231775" cy="230188"/>
              </a:xfrm>
              <a:custGeom>
                <a:gdLst>
                  <a:gd fmla="*/ 0 w 583" name="T0"/>
                  <a:gd fmla="*/ 580 h 580" name="T1"/>
                  <a:gd fmla="*/ 11 w 583" name="T2"/>
                  <a:gd fmla="*/ 518 h 580" name="T3"/>
                  <a:gd fmla="*/ 11 w 583" name="T4"/>
                  <a:gd fmla="*/ 518 h 580" name="T5"/>
                  <a:gd fmla="*/ 11 w 583" name="T6"/>
                  <a:gd fmla="*/ 518 h 580" name="T7"/>
                  <a:gd fmla="*/ 583 w 583" name="T8"/>
                  <a:gd fmla="*/ 0 h 580" name="T9"/>
                  <a:gd fmla="*/ 583 w 583" name="T10"/>
                  <a:gd fmla="*/ 0 h 580" name="T11"/>
                  <a:gd fmla="*/ 583 w 583" name="T12"/>
                  <a:gd fmla="*/ 0 h 580" name="T13"/>
                  <a:gd fmla="*/ 0 w 583" name="T14"/>
                  <a:gd fmla="*/ 580 h 5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80" w="583">
                    <a:moveTo>
                      <a:pt x="0" y="580"/>
                    </a:moveTo>
                    <a:lnTo>
                      <a:pt x="11" y="518"/>
                    </a:lnTo>
                    <a:lnTo>
                      <a:pt x="11" y="518"/>
                    </a:lnTo>
                    <a:lnTo>
                      <a:pt x="11" y="518"/>
                    </a:lnTo>
                    <a:lnTo>
                      <a:pt x="583" y="0"/>
                    </a:lnTo>
                    <a:lnTo>
                      <a:pt x="583" y="0"/>
                    </a:lnTo>
                    <a:lnTo>
                      <a:pt x="583" y="0"/>
                    </a:lnTo>
                    <a:lnTo>
                      <a:pt x="0" y="580"/>
                    </a:lnTo>
                    <a:close/>
                  </a:path>
                </a:pathLst>
              </a:custGeom>
              <a:solidFill>
                <a:srgbClr val="233367"/>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p>
            </p:txBody>
          </p:sp>
        </p:grpSp>
      </p:gr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79" name="矩形 78"/>
          <p:cNvSpPr/>
          <p:nvPr/>
        </p:nvSpPr>
        <p:spPr bwMode="auto">
          <a:xfrm>
            <a:off x="4540939" y="1301396"/>
            <a:ext cx="14020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研究成果应用</a:t>
            </a:r>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0" name="矩形 79"/>
          <p:cNvSpPr/>
          <p:nvPr/>
        </p:nvSpPr>
        <p:spPr>
          <a:xfrm>
            <a:off x="4540939" y="1639950"/>
            <a:ext cx="4144026"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1" name="直接连接符 80"/>
          <p:cNvCxnSpPr/>
          <p:nvPr/>
        </p:nvCxnSpPr>
        <p:spPr>
          <a:xfrm>
            <a:off x="4651184" y="166684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2" name="椭圆 81"/>
          <p:cNvSpPr/>
          <p:nvPr/>
        </p:nvSpPr>
        <p:spPr>
          <a:xfrm>
            <a:off x="3948331" y="1479954"/>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3" name="矩形 82"/>
          <p:cNvSpPr/>
          <p:nvPr/>
        </p:nvSpPr>
        <p:spPr bwMode="auto">
          <a:xfrm>
            <a:off x="4540939" y="2487284"/>
            <a:ext cx="14020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研究成果应用</a:t>
            </a:r>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4" name="矩形 83"/>
          <p:cNvSpPr/>
          <p:nvPr/>
        </p:nvSpPr>
        <p:spPr>
          <a:xfrm>
            <a:off x="4540939" y="2825838"/>
            <a:ext cx="4144026"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5" name="直接连接符 84"/>
          <p:cNvCxnSpPr/>
          <p:nvPr/>
        </p:nvCxnSpPr>
        <p:spPr>
          <a:xfrm>
            <a:off x="4651184" y="285273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6" name="椭圆 85"/>
          <p:cNvSpPr/>
          <p:nvPr/>
        </p:nvSpPr>
        <p:spPr>
          <a:xfrm>
            <a:off x="3948331" y="2610713"/>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7" name="矩形 86"/>
          <p:cNvSpPr/>
          <p:nvPr/>
        </p:nvSpPr>
        <p:spPr bwMode="auto">
          <a:xfrm>
            <a:off x="4540939" y="3562915"/>
            <a:ext cx="14020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研究成果应用</a:t>
            </a:r>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8" name="矩形 87"/>
          <p:cNvSpPr/>
          <p:nvPr/>
        </p:nvSpPr>
        <p:spPr>
          <a:xfrm>
            <a:off x="4540939" y="3901468"/>
            <a:ext cx="4144026"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89" name="直接连接符 88"/>
          <p:cNvCxnSpPr/>
          <p:nvPr/>
        </p:nvCxnSpPr>
        <p:spPr>
          <a:xfrm>
            <a:off x="4651184" y="392836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90" name="椭圆 89"/>
          <p:cNvSpPr/>
          <p:nvPr/>
        </p:nvSpPr>
        <p:spPr>
          <a:xfrm>
            <a:off x="3948331" y="3741473"/>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91" name="Freeform 9"/>
          <p:cNvSpPr>
            <a:spLocks noEditPoints="1"/>
          </p:cNvSpPr>
          <p:nvPr/>
        </p:nvSpPr>
        <p:spPr bwMode="auto">
          <a:xfrm>
            <a:off x="4062618" y="1625327"/>
            <a:ext cx="402040" cy="314782"/>
          </a:xfrm>
          <a:custGeom>
            <a:gdLst>
              <a:gd fmla="*/ 234 w 285" name="T0"/>
              <a:gd fmla="*/ 84 h 223" name="T1"/>
              <a:gd fmla="*/ 225 w 285" name="T2"/>
              <a:gd fmla="*/ 84 h 223" name="T3"/>
              <a:gd fmla="*/ 207 w 285" name="T4"/>
              <a:gd fmla="*/ 79 h 223" name="T5"/>
              <a:gd fmla="*/ 207 w 285" name="T6"/>
              <a:gd fmla="*/ 99 h 223" name="T7"/>
              <a:gd fmla="*/ 207 w 285" name="T8"/>
              <a:gd fmla="*/ 79 h 223" name="T9"/>
              <a:gd fmla="*/ 224 w 285" name="T10"/>
              <a:gd fmla="*/ 73 h 223" name="T11"/>
              <a:gd fmla="*/ 224 w 285" name="T12"/>
              <a:gd fmla="*/ 60 h 223" name="T13"/>
              <a:gd fmla="*/ 282 w 285" name="T14"/>
              <a:gd fmla="*/ 88 h 223" name="T15"/>
              <a:gd fmla="*/ 270 w 285" name="T16"/>
              <a:gd fmla="*/ 85 h 223" name="T17"/>
              <a:gd fmla="*/ 147 w 285" name="T18"/>
              <a:gd fmla="*/ 96 h 223" name="T19"/>
              <a:gd fmla="*/ 211 w 285" name="T20"/>
              <a:gd fmla="*/ 26 h 223" name="T21"/>
              <a:gd fmla="*/ 220 w 285" name="T22"/>
              <a:gd fmla="*/ 17 h 223" name="T23"/>
              <a:gd fmla="*/ 282 w 285" name="T24"/>
              <a:gd fmla="*/ 88 h 223" name="T25"/>
              <a:gd fmla="*/ 224 w 285" name="T26"/>
              <a:gd fmla="*/ 39 h 223" name="T27"/>
              <a:gd fmla="*/ 161 w 285" name="T28"/>
              <a:gd fmla="*/ 101 h 223" name="T29"/>
              <a:gd fmla="*/ 261 w 285" name="T30"/>
              <a:gd fmla="*/ 76 h 223" name="T31"/>
              <a:gd fmla="*/ 113 w 285" name="T32"/>
              <a:gd fmla="*/ 153 h 223" name="T33"/>
              <a:gd fmla="*/ 113 w 285" name="T34"/>
              <a:gd fmla="*/ 132 h 223" name="T35"/>
              <a:gd fmla="*/ 83 w 285" name="T36"/>
              <a:gd fmla="*/ 126 h 223" name="T37"/>
              <a:gd fmla="*/ 83 w 285" name="T38"/>
              <a:gd fmla="*/ 147 h 223" name="T39"/>
              <a:gd fmla="*/ 83 w 285" name="T40"/>
              <a:gd fmla="*/ 126 h 223" name="T41"/>
              <a:gd fmla="*/ 104 w 285" name="T42"/>
              <a:gd fmla="*/ 111 h 223" name="T43"/>
              <a:gd fmla="*/ 104 w 285" name="T44"/>
              <a:gd fmla="*/ 126 h 223" name="T45"/>
              <a:gd fmla="*/ 190 w 285" name="T46"/>
              <a:gd fmla="*/ 187 h 223" name="T47"/>
              <a:gd fmla="*/ 27 w 285" name="T48"/>
              <a:gd fmla="*/ 223 h 223" name="T49"/>
              <a:gd fmla="*/ 71 w 285" name="T50"/>
              <a:gd fmla="*/ 75 h 223" name="T51"/>
              <a:gd fmla="*/ 69 w 285" name="T52"/>
              <a:gd fmla="*/ 36 h 223" name="T53"/>
              <a:gd fmla="*/ 69 w 285" name="T54"/>
              <a:gd fmla="*/ 23 h 223" name="T55"/>
              <a:gd fmla="*/ 73 w 285" name="T56"/>
              <a:gd fmla="*/ 0 h 223" name="T57"/>
              <a:gd fmla="*/ 117 w 285" name="T58"/>
              <a:gd fmla="*/ 23 h 223" name="T59"/>
              <a:gd fmla="*/ 134 w 285" name="T60"/>
              <a:gd fmla="*/ 30 h 223" name="T61"/>
              <a:gd fmla="*/ 125 w 285" name="T62"/>
              <a:gd fmla="*/ 36 h 223" name="T63"/>
              <a:gd fmla="*/ 190 w 285" name="T64"/>
              <a:gd fmla="*/ 187 h 223" name="T65"/>
              <a:gd fmla="*/ 114 w 285" name="T66"/>
              <a:gd fmla="*/ 82 h 223" name="T67"/>
              <a:gd fmla="*/ 84 w 285" name="T68"/>
              <a:gd fmla="*/ 79 h 223" name="T69"/>
              <a:gd fmla="*/ 37 w 285" name="T70"/>
              <a:gd fmla="*/ 160 h 223" name="T71"/>
              <a:gd fmla="*/ 36 w 285" name="T72"/>
              <a:gd fmla="*/ 162 h 22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23" w="285">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bg1"/>
          </a:solidFill>
          <a:ln>
            <a:noFill/>
          </a:ln>
        </p:spPr>
        <p:txBody>
          <a:bodyPr anchor="t" anchorCtr="0" bIns="45720" compatLnSpc="1" lIns="91440" numCol="1" rIns="91440" tIns="45720" vert="horz" wrap="square"/>
          <a:lstStyle/>
          <a:p>
            <a:endParaRPr altLang="en-US" lang="zh-CN"/>
          </a:p>
        </p:txBody>
      </p:sp>
      <p:grpSp>
        <p:nvGrp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92" name="组合 91"/>
          <p:cNvGrpSpPr/>
          <p:nvPr/>
        </p:nvGrpSpPr>
        <p:grpSpPr>
          <a:xfrm>
            <a:off x="4110422" y="2722651"/>
            <a:ext cx="281347" cy="381653"/>
            <a:chOff x="5680076" y="2749550"/>
            <a:chExt cx="547688" cy="742950"/>
          </a:xfrm>
          <a:solidFill>
            <a:schemeClr val="bg1"/>
          </a:solidFill>
        </p:grpSpPr>
        <p:sp>
          <p:nvSpPr>
            <p:cNvPr id="93" name="Freeform 13"/>
            <p:cNvSpPr/>
            <p:nvPr/>
          </p:nvSpPr>
          <p:spPr bwMode="auto">
            <a:xfrm>
              <a:off x="5680076" y="2749550"/>
              <a:ext cx="454025" cy="641350"/>
            </a:xfrm>
            <a:custGeom>
              <a:gdLst>
                <a:gd fmla="*/ 158 w 165" name="T0"/>
                <a:gd fmla="*/ 195 h 233" name="T1"/>
                <a:gd fmla="*/ 158 w 165" name="T2"/>
                <a:gd fmla="*/ 189 h 233" name="T3"/>
                <a:gd fmla="*/ 70 w 165" name="T4"/>
                <a:gd fmla="*/ 189 h 233" name="T5"/>
                <a:gd fmla="*/ 70 w 165" name="T6"/>
                <a:gd fmla="*/ 195 h 233" name="T7"/>
                <a:gd fmla="*/ 68 w 165" name="T8"/>
                <a:gd fmla="*/ 195 h 233" name="T9"/>
                <a:gd fmla="*/ 18 w 165" name="T10"/>
                <a:gd fmla="*/ 120 h 233" name="T11"/>
                <a:gd fmla="*/ 94 w 165" name="T12"/>
                <a:gd fmla="*/ 39 h 233" name="T13"/>
                <a:gd fmla="*/ 94 w 165" name="T14"/>
                <a:gd fmla="*/ 120 h 233" name="T15"/>
                <a:gd fmla="*/ 70 w 165" name="T16"/>
                <a:gd fmla="*/ 120 h 233" name="T17"/>
                <a:gd fmla="*/ 70 w 165" name="T18"/>
                <a:gd fmla="*/ 127 h 233" name="T19"/>
                <a:gd fmla="*/ 76 w 165" name="T20"/>
                <a:gd fmla="*/ 127 h 233" name="T21"/>
                <a:gd fmla="*/ 75 w 165" name="T22"/>
                <a:gd fmla="*/ 131 h 233" name="T23"/>
                <a:gd fmla="*/ 75 w 165" name="T24"/>
                <a:gd fmla="*/ 150 h 233" name="T25"/>
                <a:gd fmla="*/ 86 w 165" name="T26"/>
                <a:gd fmla="*/ 161 h 233" name="T27"/>
                <a:gd fmla="*/ 97 w 165" name="T28"/>
                <a:gd fmla="*/ 150 h 233" name="T29"/>
                <a:gd fmla="*/ 97 w 165" name="T30"/>
                <a:gd fmla="*/ 131 h 233" name="T31"/>
                <a:gd fmla="*/ 96 w 165" name="T32"/>
                <a:gd fmla="*/ 127 h 233" name="T33"/>
                <a:gd fmla="*/ 104 w 165" name="T34"/>
                <a:gd fmla="*/ 127 h 233" name="T35"/>
                <a:gd fmla="*/ 103 w 165" name="T36"/>
                <a:gd fmla="*/ 131 h 233" name="T37"/>
                <a:gd fmla="*/ 103 w 165" name="T38"/>
                <a:gd fmla="*/ 163 h 233" name="T39"/>
                <a:gd fmla="*/ 114 w 165" name="T40"/>
                <a:gd fmla="*/ 174 h 233" name="T41"/>
                <a:gd fmla="*/ 125 w 165" name="T42"/>
                <a:gd fmla="*/ 163 h 233" name="T43"/>
                <a:gd fmla="*/ 125 w 165" name="T44"/>
                <a:gd fmla="*/ 131 h 233" name="T45"/>
                <a:gd fmla="*/ 124 w 165" name="T46"/>
                <a:gd fmla="*/ 127 h 233" name="T47"/>
                <a:gd fmla="*/ 132 w 165" name="T48"/>
                <a:gd fmla="*/ 127 h 233" name="T49"/>
                <a:gd fmla="*/ 131 w 165" name="T50"/>
                <a:gd fmla="*/ 131 h 233" name="T51"/>
                <a:gd fmla="*/ 131 w 165" name="T52"/>
                <a:gd fmla="*/ 150 h 233" name="T53"/>
                <a:gd fmla="*/ 142 w 165" name="T54"/>
                <a:gd fmla="*/ 161 h 233" name="T55"/>
                <a:gd fmla="*/ 153 w 165" name="T56"/>
                <a:gd fmla="*/ 150 h 233" name="T57"/>
                <a:gd fmla="*/ 153 w 165" name="T58"/>
                <a:gd fmla="*/ 131 h 233" name="T59"/>
                <a:gd fmla="*/ 152 w 165" name="T60"/>
                <a:gd fmla="*/ 127 h 233" name="T61"/>
                <a:gd fmla="*/ 158 w 165" name="T62"/>
                <a:gd fmla="*/ 127 h 233" name="T63"/>
                <a:gd fmla="*/ 158 w 165" name="T64"/>
                <a:gd fmla="*/ 120 h 233" name="T65"/>
                <a:gd fmla="*/ 134 w 165" name="T66"/>
                <a:gd fmla="*/ 120 h 233" name="T67"/>
                <a:gd fmla="*/ 134 w 165" name="T68"/>
                <a:gd fmla="*/ 18 h 233" name="T69"/>
                <a:gd fmla="*/ 142 w 165" name="T70"/>
                <a:gd fmla="*/ 18 h 233" name="T71"/>
                <a:gd fmla="*/ 142 w 165" name="T72"/>
                <a:gd fmla="*/ 0 h 233" name="T73"/>
                <a:gd fmla="*/ 86 w 165" name="T74"/>
                <a:gd fmla="*/ 0 h 233" name="T75"/>
                <a:gd fmla="*/ 86 w 165" name="T76"/>
                <a:gd fmla="*/ 18 h 233" name="T77"/>
                <a:gd fmla="*/ 94 w 165" name="T78"/>
                <a:gd fmla="*/ 18 h 233" name="T79"/>
                <a:gd fmla="*/ 94 w 165" name="T80"/>
                <a:gd fmla="*/ 20 h 233" name="T81"/>
                <a:gd fmla="*/ 0 w 165" name="T82"/>
                <a:gd fmla="*/ 120 h 233" name="T83"/>
                <a:gd fmla="*/ 63 w 165" name="T84"/>
                <a:gd fmla="*/ 213 h 233" name="T85"/>
                <a:gd fmla="*/ 63 w 165" name="T86"/>
                <a:gd fmla="*/ 233 h 233" name="T87"/>
                <a:gd fmla="*/ 165 w 165" name="T88"/>
                <a:gd fmla="*/ 233 h 233" name="T89"/>
                <a:gd fmla="*/ 165 w 165" name="T90"/>
                <a:gd fmla="*/ 195 h 233" name="T91"/>
                <a:gd fmla="*/ 158 w 165" name="T92"/>
                <a:gd fmla="*/ 195 h 23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33" w="165">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anchor="t" anchorCtr="0" bIns="45720" compatLnSpc="1" lIns="91440" numCol="1" rIns="91440" tIns="45720" vert="horz" wrap="square"/>
            <a:lstStyle/>
            <a:p>
              <a:endParaRPr altLang="en-US" lang="zh-CN"/>
            </a:p>
          </p:txBody>
        </p:sp>
        <p:sp>
          <p:nvSpPr>
            <p:cNvPr id="94" name="Freeform 14"/>
            <p:cNvSpPr>
              <a:spLocks noEditPoints="1"/>
            </p:cNvSpPr>
            <p:nvPr/>
          </p:nvSpPr>
          <p:spPr bwMode="auto">
            <a:xfrm>
              <a:off x="5761039" y="3413125"/>
              <a:ext cx="466725" cy="79375"/>
            </a:xfrm>
            <a:custGeom>
              <a:gdLst>
                <a:gd fmla="*/ 0 w 294" name="T0"/>
                <a:gd fmla="*/ 0 h 50" name="T1"/>
                <a:gd fmla="*/ 0 w 294" name="T2"/>
                <a:gd fmla="*/ 50 h 50" name="T3"/>
                <a:gd fmla="*/ 294 w 294" name="T4"/>
                <a:gd fmla="*/ 50 h 50" name="T5"/>
                <a:gd fmla="*/ 294 w 294" name="T6"/>
                <a:gd fmla="*/ 0 h 50" name="T7"/>
                <a:gd fmla="*/ 0 w 294" name="T8"/>
                <a:gd fmla="*/ 0 h 50" name="T9"/>
                <a:gd fmla="*/ 282 w 294" name="T10"/>
                <a:gd fmla="*/ 38 h 50" name="T11"/>
                <a:gd fmla="*/ 10 w 294" name="T12"/>
                <a:gd fmla="*/ 38 h 50" name="T13"/>
                <a:gd fmla="*/ 10 w 294" name="T14"/>
                <a:gd fmla="*/ 12 h 50" name="T15"/>
                <a:gd fmla="*/ 282 w 294" name="T16"/>
                <a:gd fmla="*/ 12 h 50" name="T17"/>
                <a:gd fmla="*/ 282 w 294" name="T18"/>
                <a:gd fmla="*/ 38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294">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anchor="t" anchorCtr="0" bIns="45720" compatLnSpc="1" lIns="91440" numCol="1" rIns="91440" tIns="45720" vert="horz" wrap="square"/>
            <a:lstStyle/>
            <a:p>
              <a:endParaRPr altLang="en-US" lang="zh-CN"/>
            </a:p>
          </p:txBody>
        </p:sp>
      </p:gr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95" name="Freeform 26"/>
          <p:cNvSpPr>
            <a:spLocks noEditPoints="1"/>
          </p:cNvSpPr>
          <p:nvPr/>
        </p:nvSpPr>
        <p:spPr bwMode="auto">
          <a:xfrm>
            <a:off x="4081880" y="3849741"/>
            <a:ext cx="338431" cy="388992"/>
          </a:xfrm>
          <a:custGeom>
            <a:gdLst>
              <a:gd fmla="*/ 61 w 240" name="T0"/>
              <a:gd fmla="*/ 0 h 275" name="T1"/>
              <a:gd fmla="*/ 61 w 240" name="T2"/>
              <a:gd fmla="*/ 46 h 275" name="T3"/>
              <a:gd fmla="*/ 91 w 240" name="T4"/>
              <a:gd fmla="*/ 109 h 275" name="T5"/>
              <a:gd fmla="*/ 152 w 240" name="T6"/>
              <a:gd fmla="*/ 131 h 275" name="T7"/>
              <a:gd fmla="*/ 179 w 240" name="T8"/>
              <a:gd fmla="*/ 275 h 275" name="T9"/>
              <a:gd fmla="*/ 240 w 240" name="T10"/>
              <a:gd fmla="*/ 131 h 275" name="T11"/>
              <a:gd fmla="*/ 91 w 240" name="T12"/>
              <a:gd fmla="*/ 109 h 275" name="T13"/>
              <a:gd fmla="*/ 59 w 240" name="T14"/>
              <a:gd fmla="*/ 145 h 275" name="T15"/>
              <a:gd fmla="*/ 123 w 240" name="T16"/>
              <a:gd fmla="*/ 102 h 275" name="T17"/>
              <a:gd fmla="*/ 123 w 240" name="T18"/>
              <a:gd fmla="*/ 102 h 275" name="T19"/>
              <a:gd fmla="*/ 123 w 240" name="T20"/>
              <a:gd fmla="*/ 73 h 275" name="T21"/>
              <a:gd fmla="*/ 69 w 240" name="T22"/>
              <a:gd fmla="*/ 73 h 275" name="T23"/>
              <a:gd fmla="*/ 68 w 240" name="T24"/>
              <a:gd fmla="*/ 50 h 275" name="T25"/>
              <a:gd fmla="*/ 40 w 240" name="T26"/>
              <a:gd fmla="*/ 53 h 275" name="T27"/>
              <a:gd fmla="*/ 3 w 240" name="T28"/>
              <a:gd fmla="*/ 177 h 275" name="T29"/>
              <a:gd fmla="*/ 92 w 240" name="T30"/>
              <a:gd fmla="*/ 259 h 275" name="T31"/>
              <a:gd fmla="*/ 125 w 240" name="T32"/>
              <a:gd fmla="*/ 259 h 275" name="T33"/>
              <a:gd fmla="*/ 121 w 240" name="T34"/>
              <a:gd fmla="*/ 145 h 275" name="T35"/>
              <a:gd fmla="*/ 40 w 240" name="T36"/>
              <a:gd fmla="*/ 197 h 275" name="T37"/>
              <a:gd fmla="*/ 54 w 240" name="T38"/>
              <a:gd fmla="*/ 273 h 275" name="T39"/>
              <a:gd fmla="*/ 86 w 240" name="T40"/>
              <a:gd fmla="*/ 197 h 275" name="T41"/>
              <a:gd fmla="*/ 7 w 240" name="T42"/>
              <a:gd fmla="*/ 185 h 275" name="T43"/>
              <a:gd fmla="*/ 218 w 240" name="T44"/>
              <a:gd fmla="*/ 79 h 275" name="T45"/>
              <a:gd fmla="*/ 146 w 240" name="T46"/>
              <a:gd fmla="*/ 100 h 275" name="T47"/>
              <a:gd fmla="*/ 218 w 240" name="T48"/>
              <a:gd fmla="*/ 79 h 275" name="T49"/>
              <a:gd fmla="*/ 233 w 240" name="T50"/>
              <a:gd fmla="*/ 75 h 275" name="T51"/>
              <a:gd fmla="*/ 161 w 240" name="T52"/>
              <a:gd fmla="*/ 53 h 275" name="T53"/>
              <a:gd fmla="*/ 160 w 240" name="T54"/>
              <a:gd fmla="*/ 49 h 275" name="T55"/>
              <a:gd fmla="*/ 232 w 240" name="T56"/>
              <a:gd fmla="*/ 28 h 275" name="T57"/>
              <a:gd fmla="*/ 160 w 240" name="T58"/>
              <a:gd fmla="*/ 49 h 275" name="T59"/>
              <a:gd fmla="*/ 149 w 240" name="T60"/>
              <a:gd fmla="*/ 2 h 275" name="T61"/>
              <a:gd fmla="*/ 222 w 240" name="T62"/>
              <a:gd fmla="*/ 24 h 27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75" w="240">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bg1"/>
          </a:solidFill>
          <a:ln>
            <a:noFill/>
          </a:ln>
        </p:spPr>
        <p:txBody>
          <a:bodyPr anchor="t" anchorCtr="0" bIns="45720" compatLnSpc="1" lIns="91440" numCol="1" rIns="91440" tIns="45720" vert="horz" wrap="square"/>
          <a:lstStyle/>
          <a:p>
            <a:endParaRPr altLang="en-US" lang="zh-CN"/>
          </a:p>
        </p:txBody>
      </p:sp>
    </p:spTree>
  </p:cSld>
  <p:clrMapOvr>
    <a:masterClrMapping/>
  </p:clrMapOvr>
  <p:transition spd="slow">
    <p:wipe dir="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13" name="矩形 12"/>
          <p:cNvSpPr/>
          <p:nvPr/>
        </p:nvSpPr>
        <p:spPr bwMode="auto">
          <a:xfrm>
            <a:off x="3769360" y="2094283"/>
            <a:ext cx="1605280" cy="518160"/>
          </a:xfrm>
          <a:prstGeom prst="rect">
            <a:avLst/>
          </a:prstGeom>
          <a:noFill/>
        </p:spPr>
        <p:txBody>
          <a:bodyPr wrap="none">
            <a:spAutoFit/>
          </a:bodyPr>
          <a:lstStyle/>
          <a:p>
            <a:pPr algn="ctr">
              <a:defRPr/>
            </a:pPr>
            <a:r>
              <a:rPr altLang="en-US" kern="100" lang="zh-CN" sz="2800">
                <a:solidFill>
                  <a:srgbClr val="304371"/>
                </a:solidFill>
                <a:latin charset="-122" panose="020b0503020204020204" pitchFamily="34" typeface="微软雅黑"/>
                <a:ea charset="-122" panose="020b0503020204020204" pitchFamily="34" typeface="微软雅黑"/>
                <a:cs charset="0" panose="02020603050405020304" pitchFamily="18" typeface="Times New Roman"/>
              </a:rPr>
              <a:t>论文总结</a:t>
            </a:r>
          </a:p>
        </p:txBody>
      </p:sp>
      <p:sp>
        <p:nvSpPr>
          <p:cNvPr id="14" name="矩形 13"/>
          <p:cNvSpPr/>
          <p:nvPr/>
        </p:nvSpPr>
        <p:spPr>
          <a:xfrm>
            <a:off x="3743166" y="2617504"/>
            <a:ext cx="1657667" cy="251460"/>
          </a:xfrm>
          <a:prstGeom prst="rect">
            <a:avLst/>
          </a:prstGeom>
        </p:spPr>
        <p:txBody>
          <a:bodyPr wrap="none">
            <a:spAutoFit/>
          </a:bodyPr>
          <a:lstStyle/>
          <a:p>
            <a:pPr algn="ctr" fontAlgn="base">
              <a:spcBef>
                <a:spcPct val="0"/>
              </a:spcBef>
              <a:spcAft>
                <a:spcPct val="0"/>
              </a:spcAft>
              <a:defRPr/>
            </a:pPr>
            <a:r>
              <a:rPr altLang="zh-CN" lang="en-US" sz="1050">
                <a:solidFill>
                  <a:srgbClr val="304371"/>
                </a:solidFill>
                <a:latin typeface="Arial"/>
                <a:ea typeface="方正兰亭黑_GBK"/>
              </a:rPr>
              <a:t>THE PAPER SUMMARY</a:t>
            </a:r>
          </a:p>
        </p:txBody>
      </p:sp>
      <p:sp>
        <p:nvSpPr>
          <p:cNvPr id="15" name="矩形 14"/>
          <p:cNvSpPr/>
          <p:nvPr/>
        </p:nvSpPr>
        <p:spPr>
          <a:xfrm>
            <a:off x="2824381" y="2963755"/>
            <a:ext cx="3495238" cy="502920"/>
          </a:xfrm>
          <a:prstGeom prst="rect">
            <a:avLst/>
          </a:prstGeom>
        </p:spPr>
        <p:txBody>
          <a:bodyPr wrap="square">
            <a:spAutoFit/>
          </a:bodyPr>
          <a:lstStyle/>
          <a:p>
            <a:pPr algn="ctr">
              <a:lnSpc>
                <a:spcPct val="150000"/>
              </a:lnSpc>
            </a:pPr>
            <a:r>
              <a:rPr altLang="zh-CN" lang="en-US" sz="900">
                <a:solidFill>
                  <a:prstClr val="black">
                    <a:lumMod val="85000"/>
                    <a:lumOff val="15000"/>
                  </a:prst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gdLst>
              <a:gd fmla="*/ 0 w 3557939" name="connsiteX0"/>
              <a:gd fmla="*/ 0 h 1778969" name="connsiteY0"/>
              <a:gd fmla="*/ 3557939 w 3557939" name="connsiteX1"/>
              <a:gd fmla="*/ 0 h 1778969" name="connsiteY1"/>
              <a:gd fmla="*/ 1778970 w 3557939" name="connsiteX2"/>
              <a:gd fmla="*/ 1778969 h 1778969" name="connsiteY2"/>
            </a:gdLst>
            <a:cxnLst>
              <a:cxn ang="0">
                <a:pos x="connsiteX0" y="connsiteY0"/>
              </a:cxn>
              <a:cxn ang="0">
                <a:pos x="connsiteX1" y="connsiteY1"/>
              </a:cxn>
              <a:cxn ang="0">
                <a:pos x="connsiteX2" y="connsiteY2"/>
              </a:cxn>
            </a:cxnLst>
            <a:rect b="b" l="l" r="r" t="t"/>
            <a:pathLst>
              <a:path h="1778969" w="3557938">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19" name="Freeform 10"/>
          <p:cNvSpPr>
            <a:spLocks noEditPoints="1"/>
          </p:cNvSpPr>
          <p:nvPr/>
        </p:nvSpPr>
        <p:spPr bwMode="auto">
          <a:xfrm>
            <a:off x="4350419" y="682601"/>
            <a:ext cx="443161" cy="501780"/>
          </a:xfrm>
          <a:custGeom>
            <a:gdLst>
              <a:gd fmla="*/ 41 w 706" name="T0"/>
              <a:gd fmla="*/ 680 h 800" name="T1"/>
              <a:gd fmla="*/ 39 w 706" name="T2"/>
              <a:gd fmla="*/ 273 h 800" name="T3"/>
              <a:gd fmla="*/ 243 w 706" name="T4"/>
              <a:gd fmla="*/ 109 h 800" name="T5"/>
              <a:gd fmla="*/ 237 w 706" name="T6"/>
              <a:gd fmla="*/ 90 h 800" name="T7"/>
              <a:gd fmla="*/ 545 w 706" name="T8"/>
              <a:gd fmla="*/ 40 h 800" name="T9"/>
              <a:gd fmla="*/ 600 w 706" name="T10"/>
              <a:gd fmla="*/ 95 h 800" name="T11"/>
              <a:gd fmla="*/ 640 w 706" name="T12"/>
              <a:gd fmla="*/ 231 h 800" name="T13"/>
              <a:gd fmla="*/ 611 w 706" name="T14"/>
              <a:gd fmla="*/ 28 h 800" name="T15"/>
              <a:gd fmla="*/ 600 w 706" name="T16"/>
              <a:gd fmla="*/ 17 h 800" name="T17"/>
              <a:gd fmla="*/ 586 w 706" name="T18"/>
              <a:gd fmla="*/ 10 h 800" name="T19"/>
              <a:gd fmla="*/ 570 w 706" name="T20"/>
              <a:gd fmla="*/ 3 h 800" name="T21"/>
              <a:gd fmla="*/ 554 w 706" name="T22"/>
              <a:gd fmla="*/ 0 h 800" name="T23"/>
              <a:gd fmla="*/ 127 w 706" name="T24"/>
              <a:gd fmla="*/ 0 h 800" name="T25"/>
              <a:gd fmla="*/ 122 w 706" name="T26"/>
              <a:gd fmla="*/ 1 h 800" name="T27"/>
              <a:gd fmla="*/ 115 w 706" name="T28"/>
              <a:gd fmla="*/ 4 h 800" name="T29"/>
              <a:gd fmla="*/ 109 w 706" name="T30"/>
              <a:gd fmla="*/ 14 h 800" name="T31"/>
              <a:gd fmla="*/ 0 w 706" name="T32"/>
              <a:gd fmla="*/ 288 h 800" name="T33"/>
              <a:gd fmla="*/ 28 w 706" name="T34"/>
              <a:gd fmla="*/ 732 h 800" name="T35"/>
              <a:gd fmla="*/ 199 w 706" name="T36"/>
              <a:gd fmla="*/ 760 h 800" name="T37"/>
              <a:gd fmla="*/ 94 w 706" name="T38"/>
              <a:gd fmla="*/ 720 h 800" name="T39"/>
              <a:gd fmla="*/ 47 w 706" name="T40"/>
              <a:gd fmla="*/ 693 h 800" name="T41"/>
              <a:gd fmla="*/ 480 w 706" name="T42"/>
              <a:gd fmla="*/ 320 h 800" name="T43"/>
              <a:gd fmla="*/ 146 w 706" name="T44"/>
              <a:gd fmla="*/ 360 h 800" name="T45"/>
              <a:gd fmla="*/ 400 w 706" name="T46"/>
              <a:gd fmla="*/ 413 h 800" name="T47"/>
              <a:gd fmla="*/ 146 w 706" name="T48"/>
              <a:gd fmla="*/ 453 h 800" name="T49"/>
              <a:gd fmla="*/ 400 w 706" name="T50"/>
              <a:gd fmla="*/ 413 h 800" name="T51"/>
              <a:gd fmla="*/ 306 w 706" name="T52"/>
              <a:gd fmla="*/ 547 h 800" name="T53"/>
              <a:gd fmla="*/ 146 w 706" name="T54"/>
              <a:gd fmla="*/ 507 h 800" name="T55"/>
              <a:gd fmla="*/ 146 w 706" name="T56"/>
              <a:gd fmla="*/ 227 h 800" name="T57"/>
              <a:gd fmla="*/ 533 w 706" name="T58"/>
              <a:gd fmla="*/ 267 h 800" name="T59"/>
              <a:gd fmla="*/ 146 w 706" name="T60"/>
              <a:gd fmla="*/ 227 h 800" name="T61"/>
              <a:gd fmla="*/ 339 w 706" name="T62"/>
              <a:gd fmla="*/ 591 h 800" name="T63"/>
              <a:gd fmla="*/ 603 w 706" name="T64"/>
              <a:gd fmla="*/ 337 h 800" name="T65"/>
              <a:gd fmla="*/ 638 w 706" name="T66"/>
              <a:gd fmla="*/ 337 h 800" name="T67"/>
              <a:gd fmla="*/ 693 w 706" name="T68"/>
              <a:gd fmla="*/ 385 h 800" name="T69"/>
              <a:gd fmla="*/ 693 w 706" name="T70"/>
              <a:gd fmla="*/ 450 h 800" name="T71"/>
              <a:gd fmla="*/ 339 w 706" name="T72"/>
              <a:gd fmla="*/ 591 h 800" name="T73"/>
              <a:gd fmla="*/ 270 w 706" name="T74"/>
              <a:gd fmla="*/ 658 h 800" name="T75"/>
              <a:gd fmla="*/ 226 w 706" name="T76"/>
              <a:gd fmla="*/ 800 h 800" name="T77"/>
              <a:gd fmla="*/ 414 w 706" name="T78"/>
              <a:gd fmla="*/ 723 h 800" name="T79"/>
              <a:gd fmla="*/ 594 w 706" name="T80"/>
              <a:gd fmla="*/ 703 h 800" name="T81"/>
              <a:gd fmla="*/ 460 w 706" name="T82"/>
              <a:gd fmla="*/ 719 h 800" name="T83"/>
              <a:gd fmla="*/ 553 w 706" name="T84"/>
              <a:gd fmla="*/ 760 h 800" name="T85"/>
              <a:gd fmla="*/ 653 w 706" name="T86"/>
              <a:gd fmla="*/ 663 h 800" name="T87"/>
              <a:gd fmla="*/ 611 w 706" name="T88"/>
              <a:gd fmla="*/ 587 h 800" name="T89"/>
              <a:gd fmla="*/ 594 w 706" name="T90"/>
              <a:gd fmla="*/ 703 h 80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800" w="706">
                <a:moveTo>
                  <a:pt x="47" y="693"/>
                </a:moveTo>
                <a:cubicBezTo>
                  <a:pt x="44" y="689"/>
                  <a:pt x="43" y="684"/>
                  <a:pt x="41" y="680"/>
                </a:cubicBezTo>
                <a:cubicBezTo>
                  <a:pt x="40" y="675"/>
                  <a:pt x="39" y="670"/>
                  <a:pt x="39" y="665"/>
                </a:cubicBezTo>
                <a:cubicBezTo>
                  <a:pt x="39" y="273"/>
                  <a:pt x="39" y="273"/>
                  <a:pt x="39" y="273"/>
                </a:cubicBezTo>
                <a:cubicBezTo>
                  <a:pt x="238" y="119"/>
                  <a:pt x="238" y="119"/>
                  <a:pt x="238" y="119"/>
                </a:cubicBezTo>
                <a:cubicBezTo>
                  <a:pt x="241" y="115"/>
                  <a:pt x="243" y="112"/>
                  <a:pt x="243" y="109"/>
                </a:cubicBezTo>
                <a:cubicBezTo>
                  <a:pt x="244" y="105"/>
                  <a:pt x="244" y="102"/>
                  <a:pt x="242" y="98"/>
                </a:cubicBezTo>
                <a:cubicBezTo>
                  <a:pt x="241" y="95"/>
                  <a:pt x="239" y="92"/>
                  <a:pt x="237" y="90"/>
                </a:cubicBezTo>
                <a:cubicBezTo>
                  <a:pt x="179" y="40"/>
                  <a:pt x="179" y="40"/>
                  <a:pt x="179" y="40"/>
                </a:cubicBezTo>
                <a:cubicBezTo>
                  <a:pt x="545" y="40"/>
                  <a:pt x="545" y="40"/>
                  <a:pt x="545" y="40"/>
                </a:cubicBezTo>
                <a:cubicBezTo>
                  <a:pt x="560" y="40"/>
                  <a:pt x="573" y="45"/>
                  <a:pt x="584" y="56"/>
                </a:cubicBezTo>
                <a:cubicBezTo>
                  <a:pt x="595" y="67"/>
                  <a:pt x="600" y="80"/>
                  <a:pt x="600" y="95"/>
                </a:cubicBezTo>
                <a:cubicBezTo>
                  <a:pt x="600" y="270"/>
                  <a:pt x="600" y="270"/>
                  <a:pt x="600" y="270"/>
                </a:cubicBezTo>
                <a:cubicBezTo>
                  <a:pt x="640" y="231"/>
                  <a:pt x="640" y="231"/>
                  <a:pt x="640" y="231"/>
                </a:cubicBezTo>
                <a:cubicBezTo>
                  <a:pt x="640" y="95"/>
                  <a:pt x="640" y="95"/>
                  <a:pt x="640" y="95"/>
                </a:cubicBezTo>
                <a:cubicBezTo>
                  <a:pt x="640" y="69"/>
                  <a:pt x="630" y="47"/>
                  <a:pt x="611" y="28"/>
                </a:cubicBezTo>
                <a:cubicBezTo>
                  <a:pt x="609" y="26"/>
                  <a:pt x="607" y="24"/>
                  <a:pt x="606" y="22"/>
                </a:cubicBezTo>
                <a:cubicBezTo>
                  <a:pt x="604" y="21"/>
                  <a:pt x="602" y="19"/>
                  <a:pt x="600" y="17"/>
                </a:cubicBezTo>
                <a:cubicBezTo>
                  <a:pt x="592" y="13"/>
                  <a:pt x="592" y="13"/>
                  <a:pt x="592" y="13"/>
                </a:cubicBezTo>
                <a:cubicBezTo>
                  <a:pt x="590" y="11"/>
                  <a:pt x="588" y="10"/>
                  <a:pt x="586" y="10"/>
                </a:cubicBezTo>
                <a:cubicBezTo>
                  <a:pt x="578" y="6"/>
                  <a:pt x="578" y="6"/>
                  <a:pt x="578" y="6"/>
                </a:cubicBezTo>
                <a:cubicBezTo>
                  <a:pt x="576" y="5"/>
                  <a:pt x="573" y="4"/>
                  <a:pt x="570" y="3"/>
                </a:cubicBezTo>
                <a:cubicBezTo>
                  <a:pt x="567" y="2"/>
                  <a:pt x="565" y="2"/>
                  <a:pt x="562" y="1"/>
                </a:cubicBezTo>
                <a:cubicBezTo>
                  <a:pt x="559" y="1"/>
                  <a:pt x="557" y="1"/>
                  <a:pt x="554" y="0"/>
                </a:cubicBezTo>
                <a:cubicBezTo>
                  <a:pt x="551" y="0"/>
                  <a:pt x="548" y="0"/>
                  <a:pt x="545" y="0"/>
                </a:cubicBezTo>
                <a:cubicBezTo>
                  <a:pt x="127" y="0"/>
                  <a:pt x="127" y="0"/>
                  <a:pt x="127" y="0"/>
                </a:cubicBezTo>
                <a:cubicBezTo>
                  <a:pt x="124" y="0"/>
                  <a:pt x="124" y="0"/>
                  <a:pt x="124" y="0"/>
                </a:cubicBezTo>
                <a:cubicBezTo>
                  <a:pt x="122" y="1"/>
                  <a:pt x="122" y="1"/>
                  <a:pt x="122" y="1"/>
                </a:cubicBezTo>
                <a:cubicBezTo>
                  <a:pt x="120" y="2"/>
                  <a:pt x="118" y="2"/>
                  <a:pt x="118" y="2"/>
                </a:cubicBezTo>
                <a:cubicBezTo>
                  <a:pt x="117" y="3"/>
                  <a:pt x="116" y="3"/>
                  <a:pt x="115" y="4"/>
                </a:cubicBezTo>
                <a:cubicBezTo>
                  <a:pt x="110" y="10"/>
                  <a:pt x="110" y="10"/>
                  <a:pt x="110" y="10"/>
                </a:cubicBezTo>
                <a:cubicBezTo>
                  <a:pt x="109" y="12"/>
                  <a:pt x="109" y="13"/>
                  <a:pt x="109" y="14"/>
                </a:cubicBezTo>
                <a:cubicBezTo>
                  <a:pt x="2" y="280"/>
                  <a:pt x="2" y="280"/>
                  <a:pt x="2" y="280"/>
                </a:cubicBezTo>
                <a:cubicBezTo>
                  <a:pt x="0" y="283"/>
                  <a:pt x="0" y="285"/>
                  <a:pt x="0" y="288"/>
                </a:cubicBezTo>
                <a:cubicBezTo>
                  <a:pt x="0" y="665"/>
                  <a:pt x="0" y="665"/>
                  <a:pt x="0" y="665"/>
                </a:cubicBezTo>
                <a:cubicBezTo>
                  <a:pt x="0" y="691"/>
                  <a:pt x="9" y="713"/>
                  <a:pt x="28" y="732"/>
                </a:cubicBezTo>
                <a:cubicBezTo>
                  <a:pt x="46" y="751"/>
                  <a:pt x="68" y="760"/>
                  <a:pt x="94" y="760"/>
                </a:cubicBezTo>
                <a:cubicBezTo>
                  <a:pt x="199" y="760"/>
                  <a:pt x="199" y="760"/>
                  <a:pt x="199" y="760"/>
                </a:cubicBezTo>
                <a:cubicBezTo>
                  <a:pt x="214" y="720"/>
                  <a:pt x="214" y="720"/>
                  <a:pt x="214" y="720"/>
                </a:cubicBezTo>
                <a:cubicBezTo>
                  <a:pt x="94" y="720"/>
                  <a:pt x="94" y="720"/>
                  <a:pt x="94" y="720"/>
                </a:cubicBezTo>
                <a:cubicBezTo>
                  <a:pt x="79" y="720"/>
                  <a:pt x="66" y="715"/>
                  <a:pt x="56" y="704"/>
                </a:cubicBezTo>
                <a:cubicBezTo>
                  <a:pt x="52" y="700"/>
                  <a:pt x="50" y="696"/>
                  <a:pt x="47" y="693"/>
                </a:cubicBezTo>
                <a:close/>
                <a:moveTo>
                  <a:pt x="146" y="320"/>
                </a:moveTo>
                <a:cubicBezTo>
                  <a:pt x="480" y="320"/>
                  <a:pt x="480" y="320"/>
                  <a:pt x="480" y="320"/>
                </a:cubicBezTo>
                <a:cubicBezTo>
                  <a:pt x="480" y="360"/>
                  <a:pt x="480" y="360"/>
                  <a:pt x="480" y="360"/>
                </a:cubicBezTo>
                <a:cubicBezTo>
                  <a:pt x="146" y="360"/>
                  <a:pt x="146" y="360"/>
                  <a:pt x="146" y="360"/>
                </a:cubicBezTo>
                <a:cubicBezTo>
                  <a:pt x="146" y="320"/>
                  <a:pt x="146" y="320"/>
                  <a:pt x="146" y="320"/>
                </a:cubicBezTo>
                <a:close/>
                <a:moveTo>
                  <a:pt x="400" y="413"/>
                </a:moveTo>
                <a:cubicBezTo>
                  <a:pt x="400" y="453"/>
                  <a:pt x="400" y="453"/>
                  <a:pt x="400" y="453"/>
                </a:cubicBezTo>
                <a:cubicBezTo>
                  <a:pt x="146" y="453"/>
                  <a:pt x="146" y="453"/>
                  <a:pt x="146" y="453"/>
                </a:cubicBezTo>
                <a:cubicBezTo>
                  <a:pt x="146" y="413"/>
                  <a:pt x="146" y="413"/>
                  <a:pt x="146" y="413"/>
                </a:cubicBezTo>
                <a:lnTo>
                  <a:pt x="400" y="413"/>
                </a:lnTo>
                <a:close/>
                <a:moveTo>
                  <a:pt x="306" y="507"/>
                </a:moveTo>
                <a:cubicBezTo>
                  <a:pt x="306" y="547"/>
                  <a:pt x="306" y="547"/>
                  <a:pt x="306" y="547"/>
                </a:cubicBezTo>
                <a:cubicBezTo>
                  <a:pt x="146" y="547"/>
                  <a:pt x="146" y="547"/>
                  <a:pt x="146" y="547"/>
                </a:cubicBezTo>
                <a:cubicBezTo>
                  <a:pt x="146" y="507"/>
                  <a:pt x="146" y="507"/>
                  <a:pt x="146" y="507"/>
                </a:cubicBezTo>
                <a:lnTo>
                  <a:pt x="306" y="507"/>
                </a:lnTo>
                <a:close/>
                <a:moveTo>
                  <a:pt x="146" y="227"/>
                </a:moveTo>
                <a:cubicBezTo>
                  <a:pt x="533" y="227"/>
                  <a:pt x="533" y="227"/>
                  <a:pt x="533" y="227"/>
                </a:cubicBezTo>
                <a:cubicBezTo>
                  <a:pt x="533" y="267"/>
                  <a:pt x="533" y="267"/>
                  <a:pt x="533" y="267"/>
                </a:cubicBezTo>
                <a:cubicBezTo>
                  <a:pt x="146" y="267"/>
                  <a:pt x="146" y="267"/>
                  <a:pt x="146" y="267"/>
                </a:cubicBezTo>
                <a:cubicBezTo>
                  <a:pt x="146" y="227"/>
                  <a:pt x="146" y="227"/>
                  <a:pt x="146" y="227"/>
                </a:cubicBezTo>
                <a:cubicBezTo>
                  <a:pt x="146" y="227"/>
                  <a:pt x="146" y="227"/>
                  <a:pt x="146" y="227"/>
                </a:cubicBezTo>
                <a:close/>
                <a:moveTo>
                  <a:pt x="339" y="591"/>
                </a:moveTo>
                <a:cubicBezTo>
                  <a:pt x="588" y="347"/>
                  <a:pt x="588" y="347"/>
                  <a:pt x="588" y="347"/>
                </a:cubicBezTo>
                <a:cubicBezTo>
                  <a:pt x="592" y="342"/>
                  <a:pt x="597" y="339"/>
                  <a:pt x="603" y="337"/>
                </a:cubicBezTo>
                <a:cubicBezTo>
                  <a:pt x="609" y="334"/>
                  <a:pt x="615" y="333"/>
                  <a:pt x="621" y="333"/>
                </a:cubicBezTo>
                <a:cubicBezTo>
                  <a:pt x="627" y="333"/>
                  <a:pt x="632" y="335"/>
                  <a:pt x="638" y="337"/>
                </a:cubicBezTo>
                <a:cubicBezTo>
                  <a:pt x="644" y="339"/>
                  <a:pt x="649" y="343"/>
                  <a:pt x="653" y="347"/>
                </a:cubicBezTo>
                <a:cubicBezTo>
                  <a:pt x="693" y="385"/>
                  <a:pt x="693" y="385"/>
                  <a:pt x="693" y="385"/>
                </a:cubicBezTo>
                <a:cubicBezTo>
                  <a:pt x="702" y="394"/>
                  <a:pt x="706" y="405"/>
                  <a:pt x="706" y="418"/>
                </a:cubicBezTo>
                <a:cubicBezTo>
                  <a:pt x="706" y="430"/>
                  <a:pt x="702" y="441"/>
                  <a:pt x="693" y="450"/>
                </a:cubicBezTo>
                <a:cubicBezTo>
                  <a:pt x="443" y="695"/>
                  <a:pt x="443" y="695"/>
                  <a:pt x="443" y="695"/>
                </a:cubicBezTo>
                <a:lnTo>
                  <a:pt x="339" y="591"/>
                </a:lnTo>
                <a:close/>
                <a:moveTo>
                  <a:pt x="310" y="619"/>
                </a:moveTo>
                <a:cubicBezTo>
                  <a:pt x="270" y="658"/>
                  <a:pt x="270" y="658"/>
                  <a:pt x="270" y="658"/>
                </a:cubicBezTo>
                <a:cubicBezTo>
                  <a:pt x="232" y="782"/>
                  <a:pt x="232" y="782"/>
                  <a:pt x="232" y="782"/>
                </a:cubicBezTo>
                <a:cubicBezTo>
                  <a:pt x="226" y="800"/>
                  <a:pt x="226" y="800"/>
                  <a:pt x="226" y="800"/>
                </a:cubicBezTo>
                <a:cubicBezTo>
                  <a:pt x="377" y="760"/>
                  <a:pt x="377" y="760"/>
                  <a:pt x="377" y="760"/>
                </a:cubicBezTo>
                <a:cubicBezTo>
                  <a:pt x="414" y="723"/>
                  <a:pt x="414" y="723"/>
                  <a:pt x="414" y="723"/>
                </a:cubicBezTo>
                <a:lnTo>
                  <a:pt x="310" y="619"/>
                </a:lnTo>
                <a:close/>
                <a:moveTo>
                  <a:pt x="594" y="703"/>
                </a:moveTo>
                <a:cubicBezTo>
                  <a:pt x="583" y="714"/>
                  <a:pt x="569" y="719"/>
                  <a:pt x="553" y="719"/>
                </a:cubicBezTo>
                <a:cubicBezTo>
                  <a:pt x="460" y="719"/>
                  <a:pt x="460" y="719"/>
                  <a:pt x="460" y="719"/>
                </a:cubicBezTo>
                <a:cubicBezTo>
                  <a:pt x="440" y="760"/>
                  <a:pt x="440" y="760"/>
                  <a:pt x="440" y="760"/>
                </a:cubicBezTo>
                <a:cubicBezTo>
                  <a:pt x="553" y="760"/>
                  <a:pt x="553" y="760"/>
                  <a:pt x="553" y="760"/>
                </a:cubicBezTo>
                <a:cubicBezTo>
                  <a:pt x="580" y="760"/>
                  <a:pt x="604" y="750"/>
                  <a:pt x="624" y="731"/>
                </a:cubicBezTo>
                <a:cubicBezTo>
                  <a:pt x="643" y="712"/>
                  <a:pt x="653" y="689"/>
                  <a:pt x="653" y="663"/>
                </a:cubicBezTo>
                <a:cubicBezTo>
                  <a:pt x="653" y="547"/>
                  <a:pt x="653" y="547"/>
                  <a:pt x="653" y="547"/>
                </a:cubicBezTo>
                <a:cubicBezTo>
                  <a:pt x="611" y="587"/>
                  <a:pt x="611" y="587"/>
                  <a:pt x="611" y="587"/>
                </a:cubicBezTo>
                <a:cubicBezTo>
                  <a:pt x="611" y="663"/>
                  <a:pt x="611" y="663"/>
                  <a:pt x="611" y="663"/>
                </a:cubicBezTo>
                <a:cubicBezTo>
                  <a:pt x="611" y="678"/>
                  <a:pt x="605" y="692"/>
                  <a:pt x="594" y="703"/>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Tree>
  </p:cSld>
  <p:clrMapOvr>
    <a:masterClrMapping/>
  </p:clrMapOvr>
  <p:transition spd="slow">
    <p:push dir="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56" name="矩形 55"/>
          <p:cNvSpPr/>
          <p:nvPr/>
        </p:nvSpPr>
        <p:spPr bwMode="auto">
          <a:xfrm>
            <a:off x="90232" y="205901"/>
            <a:ext cx="22402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第四部分：论文总结</a:t>
            </a:r>
          </a:p>
        </p:txBody>
      </p:sp>
      <p:sp>
        <p:nvSpPr>
          <p:cNvPr id="57" name="矩形 56"/>
          <p:cNvSpPr/>
          <p:nvPr/>
        </p:nvSpPr>
        <p:spPr>
          <a:xfrm>
            <a:off x="90232" y="575233"/>
            <a:ext cx="1308417"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THE PAPER SUMMARY</a:t>
            </a:r>
          </a:p>
        </p:txBody>
      </p:sp>
      <p:cxnSp>
        <p:nvCxnSpPr>
          <p:cNvPr id="58" name="直接连接符 57"/>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76408" y="2274706"/>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276408" y="3524692"/>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76408" y="4774677"/>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16" name="矩形 15"/>
          <p:cNvSpPr/>
          <p:nvPr/>
        </p:nvSpPr>
        <p:spPr bwMode="auto">
          <a:xfrm>
            <a:off x="835135" y="1334264"/>
            <a:ext cx="9956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论文总结</a:t>
            </a:r>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17" name="矩形 16"/>
          <p:cNvSpPr/>
          <p:nvPr/>
        </p:nvSpPr>
        <p:spPr>
          <a:xfrm>
            <a:off x="835135" y="1672818"/>
            <a:ext cx="7947590"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18" name="直接连接符 17"/>
          <p:cNvCxnSpPr/>
          <p:nvPr/>
        </p:nvCxnSpPr>
        <p:spPr>
          <a:xfrm>
            <a:off x="945380" y="169971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25" name="矩形 24"/>
          <p:cNvSpPr/>
          <p:nvPr/>
        </p:nvSpPr>
        <p:spPr bwMode="auto">
          <a:xfrm>
            <a:off x="835135" y="2483536"/>
            <a:ext cx="9956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论文总结</a:t>
            </a:r>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26" name="矩形 25"/>
          <p:cNvSpPr/>
          <p:nvPr/>
        </p:nvSpPr>
        <p:spPr>
          <a:xfrm>
            <a:off x="835135" y="2822090"/>
            <a:ext cx="7947590"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27" name="直接连接符 26"/>
          <p:cNvCxnSpPr/>
          <p:nvPr/>
        </p:nvCxnSpPr>
        <p:spPr>
          <a:xfrm>
            <a:off x="945380" y="284898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28" name="矩形 27"/>
          <p:cNvSpPr/>
          <p:nvPr/>
        </p:nvSpPr>
        <p:spPr bwMode="auto">
          <a:xfrm>
            <a:off x="835135" y="3746085"/>
            <a:ext cx="9956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论文总结</a:t>
            </a:r>
          </a:p>
        </p:txBody>
      </p:sp>
      <p:sp>
        <p:nv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29" name="矩形 28"/>
          <p:cNvSpPr/>
          <p:nvPr/>
        </p:nvSpPr>
        <p:spPr>
          <a:xfrm>
            <a:off x="835135" y="4084638"/>
            <a:ext cx="7947590" cy="57150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Lorem ipsum dolor sit amet, consectetur adipiscing elit. Donec luctus nibh sit amet sem vulputate venenatis bibendum orci pulvinar. </a:t>
            </a:r>
          </a:p>
        </p:txBody>
      </p:sp>
      <p:cxnSp>
        <p:nvCxnSpPr>
          <p:cNvPr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id="30" name="直接连接符 29"/>
          <p:cNvCxnSpPr/>
          <p:nvPr/>
        </p:nvCxnSpPr>
        <p:spPr>
          <a:xfrm>
            <a:off x="945380" y="411153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Freeform 893"/>
          <p:cNvSpPr>
            <a:spLocks noEditPoints="1"/>
          </p:cNvSpPr>
          <p:nvPr/>
        </p:nvSpPr>
        <p:spPr bwMode="auto">
          <a:xfrm>
            <a:off x="407643" y="3921733"/>
            <a:ext cx="337576" cy="580829"/>
          </a:xfrm>
          <a:custGeom>
            <a:gdLst>
              <a:gd fmla="*/ 105 w 115" name="T0"/>
              <a:gd fmla="*/ 49 h 198" name="T1"/>
              <a:gd fmla="*/ 115 w 115" name="T2"/>
              <a:gd fmla="*/ 53 h 198" name="T3"/>
              <a:gd fmla="*/ 101 w 115" name="T4"/>
              <a:gd fmla="*/ 93 h 198" name="T5"/>
              <a:gd fmla="*/ 89 w 115" name="T6"/>
              <a:gd fmla="*/ 93 h 198" name="T7"/>
              <a:gd fmla="*/ 105 w 115" name="T8"/>
              <a:gd fmla="*/ 49 h 198" name="T9"/>
              <a:gd fmla="*/ 112 w 115" name="T10"/>
              <a:gd fmla="*/ 18 h 198" name="T11"/>
              <a:gd fmla="*/ 109 w 115" name="T12"/>
              <a:gd fmla="*/ 17 h 198" name="T13"/>
              <a:gd fmla="*/ 94 w 115" name="T14"/>
              <a:gd fmla="*/ 33 h 198" name="T15"/>
              <a:gd fmla="*/ 114 w 115" name="T16"/>
              <a:gd fmla="*/ 39 h 198" name="T17"/>
              <a:gd fmla="*/ 112 w 115" name="T18"/>
              <a:gd fmla="*/ 18 h 198" name="T19"/>
              <a:gd fmla="*/ 78 w 115" name="T20"/>
              <a:gd fmla="*/ 93 h 198" name="T21"/>
              <a:gd fmla="*/ 95 w 115" name="T22"/>
              <a:gd fmla="*/ 46 h 198" name="T23"/>
              <a:gd fmla="*/ 85 w 115" name="T24"/>
              <a:gd fmla="*/ 42 h 198" name="T25"/>
              <a:gd fmla="*/ 67 w 115" name="T26"/>
              <a:gd fmla="*/ 93 h 198" name="T27"/>
              <a:gd fmla="*/ 78 w 115" name="T28"/>
              <a:gd fmla="*/ 93 h 198" name="T29"/>
              <a:gd fmla="*/ 2 w 115" name="T30"/>
              <a:gd fmla="*/ 25 h 198" name="T31"/>
              <a:gd fmla="*/ 15 w 115" name="T32"/>
              <a:gd fmla="*/ 3 h 198" name="T33"/>
              <a:gd fmla="*/ 38 w 115" name="T34"/>
              <a:gd fmla="*/ 16 h 198" name="T35"/>
              <a:gd fmla="*/ 58 w 115" name="T36"/>
              <a:gd fmla="*/ 93 h 198" name="T37"/>
              <a:gd fmla="*/ 20 w 115" name="T38"/>
              <a:gd fmla="*/ 93 h 198" name="T39"/>
              <a:gd fmla="*/ 2 w 115" name="T40"/>
              <a:gd fmla="*/ 25 h 198" name="T41"/>
              <a:gd fmla="*/ 16 w 115" name="T42"/>
              <a:gd fmla="*/ 22 h 198" name="T43"/>
              <a:gd fmla="*/ 28 w 115" name="T44"/>
              <a:gd fmla="*/ 69 h 198" name="T45"/>
              <a:gd fmla="*/ 34 w 115" name="T46"/>
              <a:gd fmla="*/ 72 h 198" name="T47"/>
              <a:gd fmla="*/ 37 w 115" name="T48"/>
              <a:gd fmla="*/ 66 h 198" name="T49"/>
              <a:gd fmla="*/ 24 w 115" name="T50"/>
              <a:gd fmla="*/ 19 h 198" name="T51"/>
              <a:gd fmla="*/ 19 w 115" name="T52"/>
              <a:gd fmla="*/ 16 h 198" name="T53"/>
              <a:gd fmla="*/ 16 w 115" name="T54"/>
              <a:gd fmla="*/ 22 h 198" name="T55"/>
              <a:gd fmla="*/ 107 w 115" name="T56"/>
              <a:gd fmla="*/ 100 h 198" name="T57"/>
              <a:gd fmla="*/ 8 w 115" name="T58"/>
              <a:gd fmla="*/ 100 h 198" name="T59"/>
              <a:gd fmla="*/ 2 w 115" name="T60"/>
              <a:gd fmla="*/ 105 h 198" name="T61"/>
              <a:gd fmla="*/ 8 w 115" name="T62"/>
              <a:gd fmla="*/ 109 h 198" name="T63"/>
              <a:gd fmla="*/ 19 w 115" name="T64"/>
              <a:gd fmla="*/ 190 h 198" name="T65"/>
              <a:gd fmla="*/ 14 w 115" name="T66"/>
              <a:gd fmla="*/ 194 h 198" name="T67"/>
              <a:gd fmla="*/ 20 w 115" name="T68"/>
              <a:gd fmla="*/ 198 h 198" name="T69"/>
              <a:gd fmla="*/ 95 w 115" name="T70"/>
              <a:gd fmla="*/ 198 h 198" name="T71"/>
              <a:gd fmla="*/ 101 w 115" name="T72"/>
              <a:gd fmla="*/ 194 h 198" name="T73"/>
              <a:gd fmla="*/ 96 w 115" name="T74"/>
              <a:gd fmla="*/ 190 h 198" name="T75"/>
              <a:gd fmla="*/ 107 w 115" name="T76"/>
              <a:gd fmla="*/ 109 h 198" name="T77"/>
              <a:gd fmla="*/ 113 w 115" name="T78"/>
              <a:gd fmla="*/ 105 h 198" name="T79"/>
              <a:gd fmla="*/ 107 w 115" name="T80"/>
              <a:gd fmla="*/ 100 h 198" name="T81"/>
              <a:gd fmla="*/ 34 w 115" name="T82"/>
              <a:gd fmla="*/ 186 h 198" name="T83"/>
              <a:gd fmla="*/ 34 w 115" name="T84"/>
              <a:gd fmla="*/ 186 h 198" name="T85"/>
              <a:gd fmla="*/ 30 w 115" name="T86"/>
              <a:gd fmla="*/ 183 h 198" name="T87"/>
              <a:gd fmla="*/ 20 w 115" name="T88"/>
              <a:gd fmla="*/ 115 h 198" name="T89"/>
              <a:gd fmla="*/ 23 w 115" name="T90"/>
              <a:gd fmla="*/ 110 h 198" name="T91"/>
              <a:gd fmla="*/ 28 w 115" name="T92"/>
              <a:gd fmla="*/ 114 h 198" name="T93"/>
              <a:gd fmla="*/ 38 w 115" name="T94"/>
              <a:gd fmla="*/ 182 h 198" name="T95"/>
              <a:gd fmla="*/ 34 w 115" name="T96"/>
              <a:gd fmla="*/ 186 h 19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98" w="115">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2" name="Freeform 895"/>
          <p:cNvSpPr>
            <a:spLocks noEditPoints="1"/>
          </p:cNvSpPr>
          <p:nvPr/>
        </p:nvSpPr>
        <p:spPr bwMode="auto">
          <a:xfrm>
            <a:off x="331316" y="2634813"/>
            <a:ext cx="490230" cy="590758"/>
          </a:xfrm>
          <a:custGeom>
            <a:gdLst>
              <a:gd fmla="*/ 167 w 167" name="T0"/>
              <a:gd fmla="*/ 194 h 201" name="T1"/>
              <a:gd fmla="*/ 160 w 167" name="T2"/>
              <a:gd fmla="*/ 201 h 201" name="T3"/>
              <a:gd fmla="*/ 31 w 167" name="T4"/>
              <a:gd fmla="*/ 201 h 201" name="T5"/>
              <a:gd fmla="*/ 0 w 167" name="T6"/>
              <a:gd fmla="*/ 170 h 201" name="T7"/>
              <a:gd fmla="*/ 31 w 167" name="T8"/>
              <a:gd fmla="*/ 139 h 201" name="T9"/>
              <a:gd fmla="*/ 160 w 167" name="T10"/>
              <a:gd fmla="*/ 139 h 201" name="T11"/>
              <a:gd fmla="*/ 167 w 167" name="T12"/>
              <a:gd fmla="*/ 146 h 201" name="T13"/>
              <a:gd fmla="*/ 160 w 167" name="T14"/>
              <a:gd fmla="*/ 154 h 201" name="T15"/>
              <a:gd fmla="*/ 33 w 167" name="T16"/>
              <a:gd fmla="*/ 154 h 201" name="T17"/>
              <a:gd fmla="*/ 17 w 167" name="T18"/>
              <a:gd fmla="*/ 170 h 201" name="T19"/>
              <a:gd fmla="*/ 33 w 167" name="T20"/>
              <a:gd fmla="*/ 187 h 201" name="T21"/>
              <a:gd fmla="*/ 160 w 167" name="T22"/>
              <a:gd fmla="*/ 187 h 201" name="T23"/>
              <a:gd fmla="*/ 167 w 167" name="T24"/>
              <a:gd fmla="*/ 194 h 201" name="T25"/>
              <a:gd fmla="*/ 86 w 167" name="T26"/>
              <a:gd fmla="*/ 28 h 201" name="T27"/>
              <a:gd fmla="*/ 114 w 167" name="T28"/>
              <a:gd fmla="*/ 2 h 201" name="T29"/>
              <a:gd fmla="*/ 113 w 167" name="T30"/>
              <a:gd fmla="*/ 0 h 201" name="T31"/>
              <a:gd fmla="*/ 111 w 167" name="T32"/>
              <a:gd fmla="*/ 0 h 201" name="T33"/>
              <a:gd fmla="*/ 84 w 167" name="T34"/>
              <a:gd fmla="*/ 26 h 201" name="T35"/>
              <a:gd fmla="*/ 84 w 167" name="T36"/>
              <a:gd fmla="*/ 28 h 201" name="T37"/>
              <a:gd fmla="*/ 86 w 167" name="T38"/>
              <a:gd fmla="*/ 28 h 201" name="T39"/>
              <a:gd fmla="*/ 137 w 167" name="T40"/>
              <a:gd fmla="*/ 50 h 201" name="T41"/>
              <a:gd fmla="*/ 108 w 167" name="T42"/>
              <a:gd fmla="*/ 31 h 201" name="T43"/>
              <a:gd fmla="*/ 85 w 167" name="T44"/>
              <a:gd fmla="*/ 36 h 201" name="T45"/>
              <a:gd fmla="*/ 63 w 167" name="T46"/>
              <a:gd fmla="*/ 31 h 201" name="T47"/>
              <a:gd fmla="*/ 34 w 167" name="T48"/>
              <a:gd fmla="*/ 50 h 201" name="T49"/>
              <a:gd fmla="*/ 64 w 167" name="T50"/>
              <a:gd fmla="*/ 125 h 201" name="T51"/>
              <a:gd fmla="*/ 85 w 167" name="T52"/>
              <a:gd fmla="*/ 120 h 201" name="T53"/>
              <a:gd fmla="*/ 106 w 167" name="T54"/>
              <a:gd fmla="*/ 125 h 201" name="T55"/>
              <a:gd fmla="*/ 137 w 167" name="T56"/>
              <a:gd fmla="*/ 50 h 201" name="T57"/>
              <a:gd fmla="*/ 63 w 167" name="T58"/>
              <a:gd fmla="*/ 46 h 201" name="T59"/>
              <a:gd fmla="*/ 62 w 167" name="T60"/>
              <a:gd fmla="*/ 46 h 201" name="T61"/>
              <a:gd fmla="*/ 47 w 167" name="T62"/>
              <a:gd fmla="*/ 59 h 201" name="T63"/>
              <a:gd fmla="*/ 44 w 167" name="T64"/>
              <a:gd fmla="*/ 62 h 201" name="T65"/>
              <a:gd fmla="*/ 43 w 167" name="T66"/>
              <a:gd fmla="*/ 62 h 201" name="T67"/>
              <a:gd fmla="*/ 43 w 167" name="T68"/>
              <a:gd fmla="*/ 62 h 201" name="T69"/>
              <a:gd fmla="*/ 40 w 167" name="T70"/>
              <a:gd fmla="*/ 57 h 201" name="T71"/>
              <a:gd fmla="*/ 62 w 167" name="T72"/>
              <a:gd fmla="*/ 39 h 201" name="T73"/>
              <a:gd fmla="*/ 63 w 167" name="T74"/>
              <a:gd fmla="*/ 39 h 201" name="T75"/>
              <a:gd fmla="*/ 67 w 167" name="T76"/>
              <a:gd fmla="*/ 43 h 201" name="T77"/>
              <a:gd fmla="*/ 63 w 167" name="T78"/>
              <a:gd fmla="*/ 46 h 20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01" w="167">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3" name="Freeform 897"/>
          <p:cNvSpPr>
            <a:spLocks noEditPoints="1"/>
          </p:cNvSpPr>
          <p:nvPr/>
        </p:nvSpPr>
        <p:spPr bwMode="auto">
          <a:xfrm>
            <a:off x="305560" y="1480716"/>
            <a:ext cx="476578" cy="573383"/>
          </a:xfrm>
          <a:custGeom>
            <a:gdLst>
              <a:gd fmla="*/ 40 w 162" name="T0"/>
              <a:gd fmla="*/ 195 h 195" name="T1"/>
              <a:gd fmla="*/ 128 w 162" name="T2"/>
              <a:gd fmla="*/ 191 h 195" name="T3"/>
              <a:gd fmla="*/ 131 w 162" name="T4"/>
              <a:gd fmla="*/ 125 h 195" name="T5"/>
              <a:gd fmla="*/ 31 w 162" name="T6"/>
              <a:gd fmla="*/ 69 h 195" name="T7"/>
              <a:gd fmla="*/ 38 w 162" name="T8"/>
              <a:gd fmla="*/ 72 h 195" name="T9"/>
              <a:gd fmla="*/ 41 w 162" name="T10"/>
              <a:gd fmla="*/ 68 h 195" name="T11"/>
              <a:gd fmla="*/ 43 w 162" name="T12"/>
              <a:gd fmla="*/ 65 h 195" name="T13"/>
              <a:gd fmla="*/ 31 w 162" name="T14"/>
              <a:gd fmla="*/ 69 h 195" name="T15"/>
              <a:gd fmla="*/ 81 w 162" name="T16"/>
              <a:gd fmla="*/ 33 h 195" name="T17"/>
              <a:gd fmla="*/ 82 w 162" name="T18"/>
              <a:gd fmla="*/ 26 h 195" name="T19"/>
              <a:gd fmla="*/ 87 w 162" name="T20"/>
              <a:gd fmla="*/ 37 h 195" name="T21"/>
              <a:gd fmla="*/ 81 w 162" name="T22"/>
              <a:gd fmla="*/ 51 h 195" name="T23"/>
              <a:gd fmla="*/ 85 w 162" name="T24"/>
              <a:gd fmla="*/ 58 h 195" name="T25"/>
              <a:gd fmla="*/ 87 w 162" name="T26"/>
              <a:gd fmla="*/ 49 h 195" name="T27"/>
              <a:gd fmla="*/ 89 w 162" name="T28"/>
              <a:gd fmla="*/ 46 h 195" name="T29"/>
              <a:gd fmla="*/ 104 w 162" name="T30"/>
              <a:gd fmla="*/ 45 h 195" name="T31"/>
              <a:gd fmla="*/ 92 w 162" name="T32"/>
              <a:gd fmla="*/ 55 h 195" name="T33"/>
              <a:gd fmla="*/ 96 w 162" name="T34"/>
              <a:gd fmla="*/ 78 h 195" name="T35"/>
              <a:gd fmla="*/ 107 w 162" name="T36"/>
              <a:gd fmla="*/ 74 h 195" name="T37"/>
              <a:gd fmla="*/ 131 w 162" name="T38"/>
              <a:gd fmla="*/ 94 h 195" name="T39"/>
              <a:gd fmla="*/ 129 w 162" name="T40"/>
              <a:gd fmla="*/ 80 h 195" name="T41"/>
              <a:gd fmla="*/ 118 w 162" name="T42"/>
              <a:gd fmla="*/ 60 h 195" name="T43"/>
              <a:gd fmla="*/ 119 w 162" name="T44"/>
              <a:gd fmla="*/ 47 h 195" name="T45"/>
              <a:gd fmla="*/ 112 w 162" name="T46"/>
              <a:gd fmla="*/ 46 h 195" name="T47"/>
              <a:gd fmla="*/ 119 w 162" name="T48"/>
              <a:gd fmla="*/ 44 h 195" name="T49"/>
              <a:gd fmla="*/ 128 w 162" name="T50"/>
              <a:gd fmla="*/ 45 h 195" name="T51"/>
              <a:gd fmla="*/ 89 w 162" name="T52"/>
              <a:gd fmla="*/ 17 h 195" name="T53"/>
              <a:gd fmla="*/ 87 w 162" name="T54"/>
              <a:gd fmla="*/ 21 h 195" name="T55"/>
              <a:gd fmla="*/ 76 w 162" name="T56"/>
              <a:gd fmla="*/ 26 h 195" name="T57"/>
              <a:gd fmla="*/ 72 w 162" name="T58"/>
              <a:gd fmla="*/ 115 h 195" name="T59"/>
              <a:gd fmla="*/ 94 w 162" name="T60"/>
              <a:gd fmla="*/ 128 h 195" name="T61"/>
              <a:gd fmla="*/ 100 w 162" name="T62"/>
              <a:gd fmla="*/ 131 h 195" name="T63"/>
              <a:gd fmla="*/ 98 w 162" name="T64"/>
              <a:gd fmla="*/ 127 h 195" name="T65"/>
              <a:gd fmla="*/ 98 w 162" name="T66"/>
              <a:gd fmla="*/ 119 h 195" name="T67"/>
              <a:gd fmla="*/ 100 w 162" name="T68"/>
              <a:gd fmla="*/ 116 h 195" name="T69"/>
              <a:gd fmla="*/ 99 w 162" name="T70"/>
              <a:gd fmla="*/ 108 h 195" name="T71"/>
              <a:gd fmla="*/ 92 w 162" name="T72"/>
              <a:gd fmla="*/ 96 h 195" name="T73"/>
              <a:gd fmla="*/ 80 w 162" name="T74"/>
              <a:gd fmla="*/ 100 h 195" name="T75"/>
              <a:gd fmla="*/ 56 w 162" name="T76"/>
              <a:gd fmla="*/ 73 h 195" name="T77"/>
              <a:gd fmla="*/ 60 w 162" name="T78"/>
              <a:gd fmla="*/ 72 h 195" name="T79"/>
              <a:gd fmla="*/ 39 w 162" name="T80"/>
              <a:gd fmla="*/ 77 h 195" name="T81"/>
              <a:gd fmla="*/ 33 w 162" name="T82"/>
              <a:gd fmla="*/ 77 h 195" name="T83"/>
              <a:gd fmla="*/ 48 w 162" name="T84"/>
              <a:gd fmla="*/ 113 h 195" name="T85"/>
              <a:gd fmla="*/ 57 w 162" name="T86"/>
              <a:gd fmla="*/ 105 h 195" name="T87"/>
              <a:gd fmla="*/ 45 w 162" name="T88"/>
              <a:gd fmla="*/ 110 h 195" name="T89"/>
              <a:gd fmla="*/ 43 w 162" name="T90"/>
              <a:gd fmla="*/ 100 h 195" name="T91"/>
              <a:gd fmla="*/ 51 w 162" name="T92"/>
              <a:gd fmla="*/ 96 h 195" name="T93"/>
              <a:gd fmla="*/ 55 w 162" name="T94"/>
              <a:gd fmla="*/ 78 h 195" name="T95"/>
              <a:gd fmla="*/ 44 w 162" name="T96"/>
              <a:gd fmla="*/ 38 h 195" name="T97"/>
              <a:gd fmla="*/ 45 w 162" name="T98"/>
              <a:gd fmla="*/ 54 h 195" name="T99"/>
              <a:gd fmla="*/ 47 w 162" name="T100"/>
              <a:gd fmla="*/ 53 h 195" name="T101"/>
              <a:gd fmla="*/ 48 w 162" name="T102"/>
              <a:gd fmla="*/ 56 h 195" name="T103"/>
              <a:gd fmla="*/ 55 w 162" name="T104"/>
              <a:gd fmla="*/ 46 h 195" name="T105"/>
              <a:gd fmla="*/ 55 w 162" name="T106"/>
              <a:gd fmla="*/ 41 h 195" name="T107"/>
              <a:gd fmla="*/ 47 w 162" name="T108"/>
              <a:gd fmla="*/ 39 h 195" name="T109"/>
              <a:gd fmla="*/ 44 w 162" name="T110"/>
              <a:gd fmla="*/ 39 h 195" name="T111"/>
              <a:gd fmla="*/ 144 w 162" name="T112"/>
              <a:gd fmla="*/ 130 h 195" name="T113"/>
              <a:gd fmla="*/ 13 w 162" name="T114"/>
              <a:gd fmla="*/ 89 h 195" name="T115"/>
              <a:gd fmla="*/ 47 w 162" name="T116"/>
              <a:gd fmla="*/ 4 h 195" name="T117"/>
              <a:gd fmla="*/ 2 w 162" name="T118"/>
              <a:gd fmla="*/ 91 h 195" name="T119"/>
              <a:gd fmla="*/ 153 w 162" name="T120"/>
              <a:gd fmla="*/ 139 h 195"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95" w="162">
                <a:moveTo>
                  <a:pt x="128" y="191"/>
                </a:moveTo>
                <a:cubicBezTo>
                  <a:pt x="130" y="192"/>
                  <a:pt x="128" y="195"/>
                  <a:pt x="125" y="195"/>
                </a:cubicBezTo>
                <a:cubicBezTo>
                  <a:pt x="40" y="195"/>
                  <a:pt x="40" y="195"/>
                  <a:pt x="40" y="195"/>
                </a:cubicBezTo>
                <a:cubicBezTo>
                  <a:pt x="37" y="195"/>
                  <a:pt x="37" y="192"/>
                  <a:pt x="38" y="191"/>
                </a:cubicBezTo>
                <a:cubicBezTo>
                  <a:pt x="44" y="181"/>
                  <a:pt x="63" y="172"/>
                  <a:pt x="83" y="172"/>
                </a:cubicBezTo>
                <a:cubicBezTo>
                  <a:pt x="102" y="172"/>
                  <a:pt x="121" y="180"/>
                  <a:pt x="128" y="191"/>
                </a:cubicBezTo>
                <a:close/>
                <a:moveTo>
                  <a:pt x="49" y="26"/>
                </a:moveTo>
                <a:cubicBezTo>
                  <a:pt x="76" y="3"/>
                  <a:pt x="116" y="7"/>
                  <a:pt x="139" y="34"/>
                </a:cubicBezTo>
                <a:cubicBezTo>
                  <a:pt x="162" y="61"/>
                  <a:pt x="158" y="102"/>
                  <a:pt x="131" y="125"/>
                </a:cubicBezTo>
                <a:cubicBezTo>
                  <a:pt x="104" y="147"/>
                  <a:pt x="63" y="144"/>
                  <a:pt x="41" y="117"/>
                </a:cubicBezTo>
                <a:cubicBezTo>
                  <a:pt x="18" y="89"/>
                  <a:pt x="21" y="49"/>
                  <a:pt x="49" y="26"/>
                </a:cubicBezTo>
                <a:close/>
                <a:moveTo>
                  <a:pt x="31" y="69"/>
                </a:moveTo>
                <a:cubicBezTo>
                  <a:pt x="32" y="68"/>
                  <a:pt x="33" y="68"/>
                  <a:pt x="34" y="68"/>
                </a:cubicBezTo>
                <a:cubicBezTo>
                  <a:pt x="35" y="68"/>
                  <a:pt x="36" y="68"/>
                  <a:pt x="37" y="69"/>
                </a:cubicBezTo>
                <a:cubicBezTo>
                  <a:pt x="37" y="70"/>
                  <a:pt x="38" y="71"/>
                  <a:pt x="38" y="72"/>
                </a:cubicBezTo>
                <a:cubicBezTo>
                  <a:pt x="39" y="71"/>
                  <a:pt x="40" y="71"/>
                  <a:pt x="40" y="70"/>
                </a:cubicBezTo>
                <a:cubicBezTo>
                  <a:pt x="41" y="70"/>
                  <a:pt x="42" y="70"/>
                  <a:pt x="42" y="69"/>
                </a:cubicBezTo>
                <a:cubicBezTo>
                  <a:pt x="42" y="69"/>
                  <a:pt x="42" y="69"/>
                  <a:pt x="41" y="68"/>
                </a:cubicBezTo>
                <a:cubicBezTo>
                  <a:pt x="40" y="67"/>
                  <a:pt x="40" y="67"/>
                  <a:pt x="40" y="67"/>
                </a:cubicBezTo>
                <a:cubicBezTo>
                  <a:pt x="40" y="66"/>
                  <a:pt x="41" y="66"/>
                  <a:pt x="41" y="66"/>
                </a:cubicBezTo>
                <a:cubicBezTo>
                  <a:pt x="42" y="66"/>
                  <a:pt x="43" y="65"/>
                  <a:pt x="43" y="65"/>
                </a:cubicBezTo>
                <a:cubicBezTo>
                  <a:pt x="43" y="65"/>
                  <a:pt x="43" y="65"/>
                  <a:pt x="43" y="65"/>
                </a:cubicBezTo>
                <a:cubicBezTo>
                  <a:pt x="39" y="65"/>
                  <a:pt x="35" y="66"/>
                  <a:pt x="32" y="68"/>
                </a:cubicBezTo>
                <a:cubicBezTo>
                  <a:pt x="31" y="68"/>
                  <a:pt x="31" y="68"/>
                  <a:pt x="31" y="69"/>
                </a:cubicBezTo>
                <a:close/>
                <a:moveTo>
                  <a:pt x="78" y="37"/>
                </a:moveTo>
                <a:cubicBezTo>
                  <a:pt x="79" y="37"/>
                  <a:pt x="80" y="37"/>
                  <a:pt x="82" y="37"/>
                </a:cubicBezTo>
                <a:cubicBezTo>
                  <a:pt x="81" y="36"/>
                  <a:pt x="81" y="34"/>
                  <a:pt x="81" y="33"/>
                </a:cubicBezTo>
                <a:cubicBezTo>
                  <a:pt x="80" y="27"/>
                  <a:pt x="80" y="26"/>
                  <a:pt x="80" y="25"/>
                </a:cubicBezTo>
                <a:cubicBezTo>
                  <a:pt x="80" y="25"/>
                  <a:pt x="81" y="25"/>
                  <a:pt x="81" y="25"/>
                </a:cubicBezTo>
                <a:cubicBezTo>
                  <a:pt x="82" y="25"/>
                  <a:pt x="82" y="26"/>
                  <a:pt x="82" y="26"/>
                </a:cubicBezTo>
                <a:cubicBezTo>
                  <a:pt x="82" y="26"/>
                  <a:pt x="82" y="26"/>
                  <a:pt x="82" y="26"/>
                </a:cubicBezTo>
                <a:cubicBezTo>
                  <a:pt x="83" y="27"/>
                  <a:pt x="83" y="28"/>
                  <a:pt x="84" y="29"/>
                </a:cubicBezTo>
                <a:cubicBezTo>
                  <a:pt x="86" y="32"/>
                  <a:pt x="88" y="35"/>
                  <a:pt x="87" y="37"/>
                </a:cubicBezTo>
                <a:cubicBezTo>
                  <a:pt x="87" y="39"/>
                  <a:pt x="86" y="40"/>
                  <a:pt x="84" y="41"/>
                </a:cubicBezTo>
                <a:cubicBezTo>
                  <a:pt x="83" y="42"/>
                  <a:pt x="83" y="42"/>
                  <a:pt x="83" y="44"/>
                </a:cubicBezTo>
                <a:cubicBezTo>
                  <a:pt x="83" y="45"/>
                  <a:pt x="82" y="47"/>
                  <a:pt x="81" y="51"/>
                </a:cubicBezTo>
                <a:cubicBezTo>
                  <a:pt x="82" y="52"/>
                  <a:pt x="82" y="54"/>
                  <a:pt x="82" y="55"/>
                </a:cubicBezTo>
                <a:cubicBezTo>
                  <a:pt x="82" y="56"/>
                  <a:pt x="82" y="57"/>
                  <a:pt x="84" y="59"/>
                </a:cubicBezTo>
                <a:cubicBezTo>
                  <a:pt x="84" y="59"/>
                  <a:pt x="85" y="59"/>
                  <a:pt x="85" y="58"/>
                </a:cubicBezTo>
                <a:cubicBezTo>
                  <a:pt x="86" y="57"/>
                  <a:pt x="86" y="56"/>
                  <a:pt x="86" y="54"/>
                </a:cubicBezTo>
                <a:cubicBezTo>
                  <a:pt x="85" y="52"/>
                  <a:pt x="85" y="51"/>
                  <a:pt x="86" y="50"/>
                </a:cubicBezTo>
                <a:cubicBezTo>
                  <a:pt x="86" y="49"/>
                  <a:pt x="87" y="49"/>
                  <a:pt x="87" y="49"/>
                </a:cubicBezTo>
                <a:cubicBezTo>
                  <a:pt x="88" y="48"/>
                  <a:pt x="88" y="48"/>
                  <a:pt x="88" y="47"/>
                </a:cubicBezTo>
                <a:cubicBezTo>
                  <a:pt x="88" y="47"/>
                  <a:pt x="88" y="47"/>
                  <a:pt x="88" y="47"/>
                </a:cubicBezTo>
                <a:cubicBezTo>
                  <a:pt x="88" y="46"/>
                  <a:pt x="88" y="46"/>
                  <a:pt x="89" y="46"/>
                </a:cubicBezTo>
                <a:cubicBezTo>
                  <a:pt x="91" y="46"/>
                  <a:pt x="94" y="47"/>
                  <a:pt x="97" y="48"/>
                </a:cubicBezTo>
                <a:cubicBezTo>
                  <a:pt x="97" y="47"/>
                  <a:pt x="97" y="47"/>
                  <a:pt x="98" y="46"/>
                </a:cubicBezTo>
                <a:cubicBezTo>
                  <a:pt x="100" y="44"/>
                  <a:pt x="102" y="44"/>
                  <a:pt x="104" y="45"/>
                </a:cubicBezTo>
                <a:cubicBezTo>
                  <a:pt x="106" y="46"/>
                  <a:pt x="106" y="48"/>
                  <a:pt x="106" y="50"/>
                </a:cubicBezTo>
                <a:cubicBezTo>
                  <a:pt x="104" y="53"/>
                  <a:pt x="100" y="57"/>
                  <a:pt x="96" y="57"/>
                </a:cubicBezTo>
                <a:cubicBezTo>
                  <a:pt x="94" y="57"/>
                  <a:pt x="93" y="56"/>
                  <a:pt x="92" y="55"/>
                </a:cubicBezTo>
                <a:cubicBezTo>
                  <a:pt x="90" y="56"/>
                  <a:pt x="88" y="57"/>
                  <a:pt x="87" y="60"/>
                </a:cubicBezTo>
                <a:cubicBezTo>
                  <a:pt x="86" y="64"/>
                  <a:pt x="87" y="69"/>
                  <a:pt x="90" y="74"/>
                </a:cubicBezTo>
                <a:cubicBezTo>
                  <a:pt x="92" y="78"/>
                  <a:pt x="95" y="78"/>
                  <a:pt x="96" y="78"/>
                </a:cubicBezTo>
                <a:cubicBezTo>
                  <a:pt x="98" y="78"/>
                  <a:pt x="100" y="77"/>
                  <a:pt x="101" y="76"/>
                </a:cubicBezTo>
                <a:cubicBezTo>
                  <a:pt x="103" y="75"/>
                  <a:pt x="105" y="75"/>
                  <a:pt x="107" y="74"/>
                </a:cubicBezTo>
                <a:cubicBezTo>
                  <a:pt x="107" y="74"/>
                  <a:pt x="107" y="74"/>
                  <a:pt x="107" y="74"/>
                </a:cubicBezTo>
                <a:cubicBezTo>
                  <a:pt x="107" y="74"/>
                  <a:pt x="108" y="74"/>
                  <a:pt x="108" y="74"/>
                </a:cubicBezTo>
                <a:cubicBezTo>
                  <a:pt x="109" y="75"/>
                  <a:pt x="110" y="76"/>
                  <a:pt x="112" y="78"/>
                </a:cubicBezTo>
                <a:cubicBezTo>
                  <a:pt x="117" y="83"/>
                  <a:pt x="128" y="94"/>
                  <a:pt x="131" y="94"/>
                </a:cubicBezTo>
                <a:cubicBezTo>
                  <a:pt x="132" y="94"/>
                  <a:pt x="132" y="94"/>
                  <a:pt x="132" y="94"/>
                </a:cubicBezTo>
                <a:cubicBezTo>
                  <a:pt x="132" y="93"/>
                  <a:pt x="133" y="92"/>
                  <a:pt x="131" y="87"/>
                </a:cubicBezTo>
                <a:cubicBezTo>
                  <a:pt x="131" y="85"/>
                  <a:pt x="130" y="83"/>
                  <a:pt x="129" y="80"/>
                </a:cubicBezTo>
                <a:cubicBezTo>
                  <a:pt x="128" y="73"/>
                  <a:pt x="125" y="63"/>
                  <a:pt x="122" y="58"/>
                </a:cubicBezTo>
                <a:cubicBezTo>
                  <a:pt x="121" y="59"/>
                  <a:pt x="120" y="60"/>
                  <a:pt x="119" y="60"/>
                </a:cubicBezTo>
                <a:cubicBezTo>
                  <a:pt x="119" y="61"/>
                  <a:pt x="118" y="60"/>
                  <a:pt x="118" y="60"/>
                </a:cubicBezTo>
                <a:cubicBezTo>
                  <a:pt x="117" y="58"/>
                  <a:pt x="118" y="56"/>
                  <a:pt x="119" y="54"/>
                </a:cubicBezTo>
                <a:cubicBezTo>
                  <a:pt x="120" y="52"/>
                  <a:pt x="121" y="50"/>
                  <a:pt x="120" y="48"/>
                </a:cubicBezTo>
                <a:cubicBezTo>
                  <a:pt x="120" y="48"/>
                  <a:pt x="119" y="47"/>
                  <a:pt x="119" y="47"/>
                </a:cubicBezTo>
                <a:cubicBezTo>
                  <a:pt x="119" y="47"/>
                  <a:pt x="118" y="48"/>
                  <a:pt x="118" y="48"/>
                </a:cubicBezTo>
                <a:cubicBezTo>
                  <a:pt x="117" y="49"/>
                  <a:pt x="116" y="49"/>
                  <a:pt x="115" y="49"/>
                </a:cubicBezTo>
                <a:cubicBezTo>
                  <a:pt x="113" y="49"/>
                  <a:pt x="112" y="48"/>
                  <a:pt x="112" y="46"/>
                </a:cubicBezTo>
                <a:cubicBezTo>
                  <a:pt x="111" y="46"/>
                  <a:pt x="111" y="45"/>
                  <a:pt x="112" y="45"/>
                </a:cubicBezTo>
                <a:cubicBezTo>
                  <a:pt x="112" y="45"/>
                  <a:pt x="113" y="45"/>
                  <a:pt x="113" y="45"/>
                </a:cubicBezTo>
                <a:cubicBezTo>
                  <a:pt x="115" y="46"/>
                  <a:pt x="117" y="45"/>
                  <a:pt x="119" y="44"/>
                </a:cubicBezTo>
                <a:cubicBezTo>
                  <a:pt x="120" y="43"/>
                  <a:pt x="122" y="43"/>
                  <a:pt x="123" y="43"/>
                </a:cubicBezTo>
                <a:cubicBezTo>
                  <a:pt x="124" y="43"/>
                  <a:pt x="126" y="43"/>
                  <a:pt x="127" y="44"/>
                </a:cubicBezTo>
                <a:cubicBezTo>
                  <a:pt x="127" y="44"/>
                  <a:pt x="128" y="45"/>
                  <a:pt x="128" y="45"/>
                </a:cubicBezTo>
                <a:cubicBezTo>
                  <a:pt x="129" y="47"/>
                  <a:pt x="130" y="48"/>
                  <a:pt x="134" y="48"/>
                </a:cubicBezTo>
                <a:cubicBezTo>
                  <a:pt x="133" y="45"/>
                  <a:pt x="132" y="40"/>
                  <a:pt x="134" y="37"/>
                </a:cubicBezTo>
                <a:cubicBezTo>
                  <a:pt x="123" y="24"/>
                  <a:pt x="106" y="16"/>
                  <a:pt x="89" y="17"/>
                </a:cubicBezTo>
                <a:cubicBezTo>
                  <a:pt x="90" y="17"/>
                  <a:pt x="90" y="18"/>
                  <a:pt x="90" y="19"/>
                </a:cubicBezTo>
                <a:cubicBezTo>
                  <a:pt x="90" y="20"/>
                  <a:pt x="89" y="21"/>
                  <a:pt x="88" y="21"/>
                </a:cubicBezTo>
                <a:cubicBezTo>
                  <a:pt x="88" y="21"/>
                  <a:pt x="88" y="21"/>
                  <a:pt x="87" y="21"/>
                </a:cubicBezTo>
                <a:cubicBezTo>
                  <a:pt x="87" y="21"/>
                  <a:pt x="87" y="21"/>
                  <a:pt x="87" y="21"/>
                </a:cubicBezTo>
                <a:cubicBezTo>
                  <a:pt x="86" y="20"/>
                  <a:pt x="85" y="19"/>
                  <a:pt x="84" y="19"/>
                </a:cubicBezTo>
                <a:cubicBezTo>
                  <a:pt x="82" y="19"/>
                  <a:pt x="78" y="22"/>
                  <a:pt x="76" y="26"/>
                </a:cubicBezTo>
                <a:cubicBezTo>
                  <a:pt x="75" y="28"/>
                  <a:pt x="74" y="33"/>
                  <a:pt x="78" y="37"/>
                </a:cubicBezTo>
                <a:close/>
                <a:moveTo>
                  <a:pt x="69" y="105"/>
                </a:moveTo>
                <a:cubicBezTo>
                  <a:pt x="69" y="109"/>
                  <a:pt x="70" y="112"/>
                  <a:pt x="72" y="115"/>
                </a:cubicBezTo>
                <a:cubicBezTo>
                  <a:pt x="72" y="115"/>
                  <a:pt x="73" y="116"/>
                  <a:pt x="73" y="117"/>
                </a:cubicBezTo>
                <a:cubicBezTo>
                  <a:pt x="74" y="116"/>
                  <a:pt x="75" y="116"/>
                  <a:pt x="77" y="116"/>
                </a:cubicBezTo>
                <a:cubicBezTo>
                  <a:pt x="84" y="116"/>
                  <a:pt x="89" y="122"/>
                  <a:pt x="94" y="128"/>
                </a:cubicBezTo>
                <a:cubicBezTo>
                  <a:pt x="95" y="130"/>
                  <a:pt x="97" y="132"/>
                  <a:pt x="98" y="133"/>
                </a:cubicBezTo>
                <a:cubicBezTo>
                  <a:pt x="99" y="133"/>
                  <a:pt x="100" y="133"/>
                  <a:pt x="101" y="133"/>
                </a:cubicBezTo>
                <a:cubicBezTo>
                  <a:pt x="101" y="132"/>
                  <a:pt x="100" y="131"/>
                  <a:pt x="100" y="131"/>
                </a:cubicBezTo>
                <a:cubicBezTo>
                  <a:pt x="99" y="130"/>
                  <a:pt x="99" y="130"/>
                  <a:pt x="99" y="130"/>
                </a:cubicBezTo>
                <a:cubicBezTo>
                  <a:pt x="99" y="128"/>
                  <a:pt x="99" y="127"/>
                  <a:pt x="99" y="127"/>
                </a:cubicBezTo>
                <a:cubicBezTo>
                  <a:pt x="98" y="127"/>
                  <a:pt x="98" y="127"/>
                  <a:pt x="98" y="127"/>
                </a:cubicBezTo>
                <a:cubicBezTo>
                  <a:pt x="98" y="127"/>
                  <a:pt x="98" y="126"/>
                  <a:pt x="98" y="126"/>
                </a:cubicBezTo>
                <a:cubicBezTo>
                  <a:pt x="98" y="124"/>
                  <a:pt x="99" y="122"/>
                  <a:pt x="100" y="120"/>
                </a:cubicBezTo>
                <a:cubicBezTo>
                  <a:pt x="99" y="120"/>
                  <a:pt x="99" y="120"/>
                  <a:pt x="98" y="119"/>
                </a:cubicBezTo>
                <a:cubicBezTo>
                  <a:pt x="98" y="119"/>
                  <a:pt x="98" y="119"/>
                  <a:pt x="98" y="118"/>
                </a:cubicBezTo>
                <a:cubicBezTo>
                  <a:pt x="99" y="118"/>
                  <a:pt x="99" y="117"/>
                  <a:pt x="99" y="117"/>
                </a:cubicBezTo>
                <a:cubicBezTo>
                  <a:pt x="100" y="116"/>
                  <a:pt x="100" y="116"/>
                  <a:pt x="100" y="116"/>
                </a:cubicBezTo>
                <a:cubicBezTo>
                  <a:pt x="100" y="115"/>
                  <a:pt x="100" y="114"/>
                  <a:pt x="100" y="114"/>
                </a:cubicBezTo>
                <a:cubicBezTo>
                  <a:pt x="100" y="112"/>
                  <a:pt x="100" y="111"/>
                  <a:pt x="99" y="110"/>
                </a:cubicBezTo>
                <a:cubicBezTo>
                  <a:pt x="98" y="109"/>
                  <a:pt x="98" y="109"/>
                  <a:pt x="99" y="108"/>
                </a:cubicBezTo>
                <a:cubicBezTo>
                  <a:pt x="101" y="104"/>
                  <a:pt x="100" y="101"/>
                  <a:pt x="98" y="97"/>
                </a:cubicBezTo>
                <a:cubicBezTo>
                  <a:pt x="97" y="96"/>
                  <a:pt x="97" y="95"/>
                  <a:pt x="96" y="94"/>
                </a:cubicBezTo>
                <a:cubicBezTo>
                  <a:pt x="95" y="94"/>
                  <a:pt x="94" y="95"/>
                  <a:pt x="92" y="96"/>
                </a:cubicBezTo>
                <a:cubicBezTo>
                  <a:pt x="90" y="97"/>
                  <a:pt x="89" y="99"/>
                  <a:pt x="87" y="99"/>
                </a:cubicBezTo>
                <a:cubicBezTo>
                  <a:pt x="86" y="99"/>
                  <a:pt x="85" y="98"/>
                  <a:pt x="84" y="98"/>
                </a:cubicBezTo>
                <a:cubicBezTo>
                  <a:pt x="83" y="99"/>
                  <a:pt x="81" y="99"/>
                  <a:pt x="80" y="100"/>
                </a:cubicBezTo>
                <a:cubicBezTo>
                  <a:pt x="76" y="101"/>
                  <a:pt x="73" y="102"/>
                  <a:pt x="69" y="105"/>
                </a:cubicBezTo>
                <a:close/>
                <a:moveTo>
                  <a:pt x="53" y="76"/>
                </a:moveTo>
                <a:cubicBezTo>
                  <a:pt x="54" y="74"/>
                  <a:pt x="55" y="73"/>
                  <a:pt x="56" y="73"/>
                </a:cubicBezTo>
                <a:cubicBezTo>
                  <a:pt x="57" y="73"/>
                  <a:pt x="57" y="74"/>
                  <a:pt x="57" y="74"/>
                </a:cubicBezTo>
                <a:cubicBezTo>
                  <a:pt x="58" y="74"/>
                  <a:pt x="58" y="74"/>
                  <a:pt x="58" y="74"/>
                </a:cubicBezTo>
                <a:cubicBezTo>
                  <a:pt x="58" y="74"/>
                  <a:pt x="59" y="73"/>
                  <a:pt x="60" y="72"/>
                </a:cubicBezTo>
                <a:cubicBezTo>
                  <a:pt x="59" y="71"/>
                  <a:pt x="58" y="70"/>
                  <a:pt x="56" y="70"/>
                </a:cubicBezTo>
                <a:cubicBezTo>
                  <a:pt x="50" y="70"/>
                  <a:pt x="42" y="73"/>
                  <a:pt x="40" y="75"/>
                </a:cubicBezTo>
                <a:cubicBezTo>
                  <a:pt x="40" y="76"/>
                  <a:pt x="40" y="77"/>
                  <a:pt x="39" y="77"/>
                </a:cubicBezTo>
                <a:cubicBezTo>
                  <a:pt x="39" y="78"/>
                  <a:pt x="37" y="79"/>
                  <a:pt x="36" y="79"/>
                </a:cubicBezTo>
                <a:cubicBezTo>
                  <a:pt x="36" y="79"/>
                  <a:pt x="34" y="79"/>
                  <a:pt x="34" y="77"/>
                </a:cubicBezTo>
                <a:cubicBezTo>
                  <a:pt x="33" y="77"/>
                  <a:pt x="33" y="77"/>
                  <a:pt x="33" y="77"/>
                </a:cubicBezTo>
                <a:cubicBezTo>
                  <a:pt x="32" y="77"/>
                  <a:pt x="31" y="77"/>
                  <a:pt x="31" y="77"/>
                </a:cubicBezTo>
                <a:cubicBezTo>
                  <a:pt x="31" y="90"/>
                  <a:pt x="36" y="102"/>
                  <a:pt x="44" y="113"/>
                </a:cubicBezTo>
                <a:cubicBezTo>
                  <a:pt x="45" y="113"/>
                  <a:pt x="45" y="113"/>
                  <a:pt x="48" y="113"/>
                </a:cubicBezTo>
                <a:cubicBezTo>
                  <a:pt x="53" y="113"/>
                  <a:pt x="61" y="111"/>
                  <a:pt x="65" y="108"/>
                </a:cubicBezTo>
                <a:cubicBezTo>
                  <a:pt x="63" y="108"/>
                  <a:pt x="60" y="107"/>
                  <a:pt x="59" y="106"/>
                </a:cubicBezTo>
                <a:cubicBezTo>
                  <a:pt x="58" y="105"/>
                  <a:pt x="57" y="105"/>
                  <a:pt x="57" y="105"/>
                </a:cubicBezTo>
                <a:cubicBezTo>
                  <a:pt x="57" y="105"/>
                  <a:pt x="57" y="105"/>
                  <a:pt x="57" y="105"/>
                </a:cubicBezTo>
                <a:cubicBezTo>
                  <a:pt x="54" y="105"/>
                  <a:pt x="51" y="109"/>
                  <a:pt x="49" y="110"/>
                </a:cubicBezTo>
                <a:cubicBezTo>
                  <a:pt x="48" y="111"/>
                  <a:pt x="47" y="112"/>
                  <a:pt x="45" y="110"/>
                </a:cubicBezTo>
                <a:cubicBezTo>
                  <a:pt x="43" y="109"/>
                  <a:pt x="42" y="108"/>
                  <a:pt x="42" y="106"/>
                </a:cubicBezTo>
                <a:cubicBezTo>
                  <a:pt x="41" y="104"/>
                  <a:pt x="42" y="102"/>
                  <a:pt x="43" y="100"/>
                </a:cubicBezTo>
                <a:cubicBezTo>
                  <a:pt x="43" y="100"/>
                  <a:pt x="43" y="100"/>
                  <a:pt x="43" y="100"/>
                </a:cubicBezTo>
                <a:cubicBezTo>
                  <a:pt x="44" y="100"/>
                  <a:pt x="46" y="100"/>
                  <a:pt x="48" y="100"/>
                </a:cubicBezTo>
                <a:cubicBezTo>
                  <a:pt x="49" y="101"/>
                  <a:pt x="50" y="101"/>
                  <a:pt x="51" y="101"/>
                </a:cubicBezTo>
                <a:cubicBezTo>
                  <a:pt x="51" y="99"/>
                  <a:pt x="51" y="98"/>
                  <a:pt x="51" y="96"/>
                </a:cubicBezTo>
                <a:cubicBezTo>
                  <a:pt x="50" y="91"/>
                  <a:pt x="50" y="85"/>
                  <a:pt x="56" y="78"/>
                </a:cubicBezTo>
                <a:cubicBezTo>
                  <a:pt x="56" y="78"/>
                  <a:pt x="56" y="78"/>
                  <a:pt x="56" y="78"/>
                </a:cubicBezTo>
                <a:cubicBezTo>
                  <a:pt x="55" y="78"/>
                  <a:pt x="55" y="78"/>
                  <a:pt x="55" y="78"/>
                </a:cubicBezTo>
                <a:cubicBezTo>
                  <a:pt x="54" y="78"/>
                  <a:pt x="53" y="77"/>
                  <a:pt x="53" y="77"/>
                </a:cubicBezTo>
                <a:cubicBezTo>
                  <a:pt x="52" y="77"/>
                  <a:pt x="52" y="76"/>
                  <a:pt x="53" y="76"/>
                </a:cubicBezTo>
                <a:close/>
                <a:moveTo>
                  <a:pt x="44" y="38"/>
                </a:moveTo>
                <a:cubicBezTo>
                  <a:pt x="41" y="42"/>
                  <a:pt x="39" y="46"/>
                  <a:pt x="37" y="50"/>
                </a:cubicBezTo>
                <a:cubicBezTo>
                  <a:pt x="39" y="50"/>
                  <a:pt x="43" y="51"/>
                  <a:pt x="44" y="53"/>
                </a:cubicBezTo>
                <a:cubicBezTo>
                  <a:pt x="45" y="54"/>
                  <a:pt x="45" y="54"/>
                  <a:pt x="45" y="54"/>
                </a:cubicBezTo>
                <a:cubicBezTo>
                  <a:pt x="45" y="54"/>
                  <a:pt x="45" y="54"/>
                  <a:pt x="45" y="53"/>
                </a:cubicBezTo>
                <a:cubicBezTo>
                  <a:pt x="46" y="53"/>
                  <a:pt x="46" y="53"/>
                  <a:pt x="47" y="53"/>
                </a:cubicBezTo>
                <a:cubicBezTo>
                  <a:pt x="47" y="53"/>
                  <a:pt x="47" y="53"/>
                  <a:pt x="47" y="53"/>
                </a:cubicBezTo>
                <a:cubicBezTo>
                  <a:pt x="48" y="53"/>
                  <a:pt x="48" y="53"/>
                  <a:pt x="48" y="53"/>
                </a:cubicBezTo>
                <a:cubicBezTo>
                  <a:pt x="48" y="54"/>
                  <a:pt x="48" y="55"/>
                  <a:pt x="48" y="56"/>
                </a:cubicBezTo>
                <a:cubicBezTo>
                  <a:pt x="48" y="56"/>
                  <a:pt x="48" y="56"/>
                  <a:pt x="48" y="56"/>
                </a:cubicBezTo>
                <a:cubicBezTo>
                  <a:pt x="51" y="58"/>
                  <a:pt x="54" y="57"/>
                  <a:pt x="57" y="55"/>
                </a:cubicBezTo>
                <a:cubicBezTo>
                  <a:pt x="55" y="53"/>
                  <a:pt x="55" y="51"/>
                  <a:pt x="55" y="49"/>
                </a:cubicBezTo>
                <a:cubicBezTo>
                  <a:pt x="55" y="48"/>
                  <a:pt x="55" y="47"/>
                  <a:pt x="55" y="46"/>
                </a:cubicBezTo>
                <a:cubicBezTo>
                  <a:pt x="54" y="44"/>
                  <a:pt x="55" y="44"/>
                  <a:pt x="56" y="43"/>
                </a:cubicBezTo>
                <a:cubicBezTo>
                  <a:pt x="56" y="43"/>
                  <a:pt x="56" y="42"/>
                  <a:pt x="56" y="41"/>
                </a:cubicBezTo>
                <a:cubicBezTo>
                  <a:pt x="56" y="41"/>
                  <a:pt x="56" y="41"/>
                  <a:pt x="55" y="41"/>
                </a:cubicBezTo>
                <a:cubicBezTo>
                  <a:pt x="54" y="41"/>
                  <a:pt x="52" y="41"/>
                  <a:pt x="50" y="39"/>
                </a:cubicBezTo>
                <a:cubicBezTo>
                  <a:pt x="50" y="38"/>
                  <a:pt x="49" y="38"/>
                  <a:pt x="49" y="38"/>
                </a:cubicBezTo>
                <a:cubicBezTo>
                  <a:pt x="49" y="38"/>
                  <a:pt x="48" y="38"/>
                  <a:pt x="47" y="39"/>
                </a:cubicBezTo>
                <a:cubicBezTo>
                  <a:pt x="46" y="39"/>
                  <a:pt x="46" y="39"/>
                  <a:pt x="46" y="39"/>
                </a:cubicBezTo>
                <a:cubicBezTo>
                  <a:pt x="46" y="39"/>
                  <a:pt x="46" y="40"/>
                  <a:pt x="46" y="39"/>
                </a:cubicBezTo>
                <a:cubicBezTo>
                  <a:pt x="45" y="39"/>
                  <a:pt x="45" y="39"/>
                  <a:pt x="44" y="39"/>
                </a:cubicBezTo>
                <a:cubicBezTo>
                  <a:pt x="44" y="39"/>
                  <a:pt x="44" y="39"/>
                  <a:pt x="44" y="38"/>
                </a:cubicBezTo>
                <a:close/>
                <a:moveTo>
                  <a:pt x="153" y="130"/>
                </a:moveTo>
                <a:cubicBezTo>
                  <a:pt x="150" y="128"/>
                  <a:pt x="147" y="128"/>
                  <a:pt x="144" y="130"/>
                </a:cubicBezTo>
                <a:cubicBezTo>
                  <a:pt x="133" y="141"/>
                  <a:pt x="119" y="149"/>
                  <a:pt x="103" y="152"/>
                </a:cubicBezTo>
                <a:cubicBezTo>
                  <a:pt x="97" y="153"/>
                  <a:pt x="90" y="153"/>
                  <a:pt x="83" y="153"/>
                </a:cubicBezTo>
                <a:cubicBezTo>
                  <a:pt x="47" y="150"/>
                  <a:pt x="19" y="123"/>
                  <a:pt x="13" y="89"/>
                </a:cubicBezTo>
                <a:cubicBezTo>
                  <a:pt x="12" y="82"/>
                  <a:pt x="12" y="76"/>
                  <a:pt x="12" y="69"/>
                </a:cubicBezTo>
                <a:cubicBezTo>
                  <a:pt x="14" y="45"/>
                  <a:pt x="27" y="25"/>
                  <a:pt x="45" y="12"/>
                </a:cubicBezTo>
                <a:cubicBezTo>
                  <a:pt x="48" y="10"/>
                  <a:pt x="48" y="6"/>
                  <a:pt x="47" y="4"/>
                </a:cubicBezTo>
                <a:cubicBezTo>
                  <a:pt x="45" y="1"/>
                  <a:pt x="41" y="0"/>
                  <a:pt x="38" y="2"/>
                </a:cubicBezTo>
                <a:cubicBezTo>
                  <a:pt x="17" y="17"/>
                  <a:pt x="3" y="40"/>
                  <a:pt x="1" y="68"/>
                </a:cubicBezTo>
                <a:cubicBezTo>
                  <a:pt x="0" y="76"/>
                  <a:pt x="0" y="83"/>
                  <a:pt x="2" y="91"/>
                </a:cubicBezTo>
                <a:cubicBezTo>
                  <a:pt x="8" y="130"/>
                  <a:pt x="41" y="161"/>
                  <a:pt x="82" y="164"/>
                </a:cubicBezTo>
                <a:cubicBezTo>
                  <a:pt x="90" y="165"/>
                  <a:pt x="98" y="165"/>
                  <a:pt x="105" y="163"/>
                </a:cubicBezTo>
                <a:cubicBezTo>
                  <a:pt x="123" y="160"/>
                  <a:pt x="140" y="151"/>
                  <a:pt x="153" y="139"/>
                </a:cubicBezTo>
                <a:cubicBezTo>
                  <a:pt x="155" y="136"/>
                  <a:pt x="155" y="133"/>
                  <a:pt x="153" y="130"/>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Tree>
  </p:cSld>
  <p:clrMapOvr>
    <a:masterClrMapping/>
  </p:clrMapOvr>
  <p:transition spd="slow">
    <p:wipe dir="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56" name="矩形 55"/>
          <p:cNvSpPr/>
          <p:nvPr/>
        </p:nvSpPr>
        <p:spPr bwMode="auto">
          <a:xfrm>
            <a:off x="90232" y="205901"/>
            <a:ext cx="22402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第四部分：论文总结</a:t>
            </a:r>
          </a:p>
        </p:txBody>
      </p:sp>
      <p:sp>
        <p:nvSpPr>
          <p:cNvPr id="57" name="矩形 56"/>
          <p:cNvSpPr/>
          <p:nvPr/>
        </p:nvSpPr>
        <p:spPr>
          <a:xfrm>
            <a:off x="90232" y="575233"/>
            <a:ext cx="1308417"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THE PAPER SUMMARY</a:t>
            </a:r>
          </a:p>
        </p:txBody>
      </p:sp>
      <p:cxnSp>
        <p:nvCxnSpPr>
          <p:cNvPr id="58" name="直接连接符 57"/>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8" name="圆角矩形 7"/>
          <p:cNvSpPr/>
          <p:nvPr/>
        </p:nvSpPr>
        <p:spPr>
          <a:xfrm>
            <a:off x="1224499" y="1568288"/>
            <a:ext cx="6695001" cy="295827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9" name="椭圆 8"/>
          <p:cNvSpPr/>
          <p:nvPr/>
        </p:nvSpPr>
        <p:spPr>
          <a:xfrm flipH="1">
            <a:off x="451945" y="1948311"/>
            <a:ext cx="423556" cy="423557"/>
          </a:xfrm>
          <a:prstGeom prst="ellipse">
            <a:avLst/>
          </a:prstGeom>
          <a:solidFill>
            <a:schemeClr val="accent1"/>
          </a:solidFill>
          <a:ln cap="flat" w="2857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10" name="椭圆 9"/>
          <p:cNvSpPr/>
          <p:nvPr/>
        </p:nvSpPr>
        <p:spPr>
          <a:xfrm flipH="1">
            <a:off x="440786" y="1418852"/>
            <a:ext cx="206670" cy="206670"/>
          </a:xfrm>
          <a:prstGeom prst="ellipse">
            <a:avLst/>
          </a:prstGeom>
          <a:solidFill>
            <a:schemeClr val="accent1"/>
          </a:solidFill>
          <a:ln cap="flat" w="2857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11" name="椭圆 10"/>
          <p:cNvSpPr/>
          <p:nvPr/>
        </p:nvSpPr>
        <p:spPr>
          <a:xfrm flipH="1">
            <a:off x="1827051" y="1111717"/>
            <a:ext cx="206670" cy="206670"/>
          </a:xfrm>
          <a:prstGeom prst="ellipse">
            <a:avLst/>
          </a:prstGeom>
          <a:solidFill>
            <a:schemeClr val="accent1"/>
          </a:solidFill>
          <a:ln cap="flat" w="2857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12" name="Freeform 5"/>
          <p:cNvSpPr/>
          <p:nvPr/>
        </p:nvSpPr>
        <p:spPr bwMode="auto">
          <a:xfrm>
            <a:off x="7361712" y="4112165"/>
            <a:ext cx="700997" cy="632026"/>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cap="flat" w="952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13" name="椭圆 12"/>
          <p:cNvSpPr/>
          <p:nvPr/>
        </p:nvSpPr>
        <p:spPr>
          <a:xfrm flipH="1">
            <a:off x="7155042" y="4581435"/>
            <a:ext cx="206670" cy="206670"/>
          </a:xfrm>
          <a:prstGeom prst="ellipse">
            <a:avLst/>
          </a:prstGeom>
          <a:solidFill>
            <a:schemeClr val="accent1"/>
          </a:solidFill>
          <a:ln cap="flat" w="2857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14" name="椭圆 13"/>
          <p:cNvSpPr/>
          <p:nvPr/>
        </p:nvSpPr>
        <p:spPr>
          <a:xfrm flipH="1">
            <a:off x="8062709" y="4056586"/>
            <a:ext cx="158914" cy="158914"/>
          </a:xfrm>
          <a:prstGeom prst="ellipse">
            <a:avLst/>
          </a:prstGeom>
          <a:solidFill>
            <a:schemeClr val="accent1"/>
          </a:solidFill>
          <a:ln cap="flat" w="2857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5" name="矩形 14"/>
          <p:cNvSpPr/>
          <p:nvPr/>
        </p:nvSpPr>
        <p:spPr>
          <a:xfrm>
            <a:off x="1435518" y="1949401"/>
            <a:ext cx="6346774" cy="1463040"/>
          </a:xfrm>
          <a:prstGeom prst="rect">
            <a:avLst/>
          </a:prstGeom>
        </p:spPr>
        <p:txBody>
          <a:bodyPr wrap="square">
            <a:spAutoFit/>
          </a:bodyPr>
          <a:lstStyle/>
          <a:p>
            <a:pPr>
              <a:lnSpc>
                <a:spcPct val="150000"/>
              </a:lnSpc>
            </a:pPr>
            <a:r>
              <a:rPr altLang="en-US" lang="zh-CN" sz="1200">
                <a:solidFill>
                  <a:schemeClr val="tx1">
                    <a:lumMod val="85000"/>
                    <a:lumOff val="15000"/>
                  </a:schemeClr>
                </a:solidFill>
                <a:latin typeface="+mj-ea"/>
                <a:ea typeface="+mj-ea"/>
              </a:rPr>
              <a:t>       这次的毕业论文设计总结是在我的指导老师熊猫老师亲切关怀和悉心指导下完成的。从毕业设计选题到设计完成，熊猫老师给予了我耐心指导与细心关怀，有了熊猫老师耐心指导与细心关怀我才不会在设计的过程中迷失方向，失去前进动力。</a:t>
            </a:r>
          </a:p>
          <a:p>
            <a:pPr>
              <a:lnSpc>
                <a:spcPct val="150000"/>
              </a:lnSpc>
            </a:pPr>
            <a:r>
              <a:rPr altLang="en-US" lang="zh-CN" sz="1200">
                <a:solidFill>
                  <a:schemeClr val="tx1">
                    <a:lumMod val="85000"/>
                    <a:lumOff val="15000"/>
                  </a:schemeClr>
                </a:solidFill>
                <a:latin typeface="+mj-ea"/>
                <a:ea typeface="+mj-ea"/>
              </a:rPr>
              <a:t>熊猫老师有严肃的科学态度，严谨的治学精神和精益求精的工作作风，这些都是我所需要学习的，感谢熊猫老师给予了我这样一个学习机会，谢谢!</a:t>
            </a:r>
          </a:p>
        </p:txBody>
      </p:sp>
      <p:sp>
        <p:nvSpPr>
          <p:cNvPr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id="16" name="矩形 15"/>
          <p:cNvSpPr/>
          <p:nvPr/>
        </p:nvSpPr>
        <p:spPr>
          <a:xfrm>
            <a:off x="1435518" y="3498471"/>
            <a:ext cx="6276693" cy="640080"/>
          </a:xfrm>
          <a:prstGeom prst="rect">
            <a:avLst/>
          </a:prstGeom>
        </p:spPr>
        <p:txBody>
          <a:bodyPr wrap="square">
            <a:spAutoFit/>
          </a:bodyPr>
          <a:lstStyle/>
          <a:p>
            <a:pPr lvl="0">
              <a:lnSpc>
                <a:spcPct val="150000"/>
              </a:lnSpc>
            </a:pPr>
            <a:r>
              <a:rPr altLang="en-US" lang="zh-CN" sz="1200">
                <a:solidFill>
                  <a:schemeClr val="tx1">
                    <a:lumMod val="85000"/>
                    <a:lumOff val="15000"/>
                  </a:schemeClr>
                </a:solidFill>
                <a:latin typeface="+mj-ea"/>
                <a:ea typeface="+mj-ea"/>
              </a:rPr>
              <a:t>       感谢与我并肩作战的舍友与同学们，感谢关心我支持我的朋友们，感谢学校领导、老师们，感谢你们给予我的帮助与关怀; 特别感谢学院四年来为我提供的良好学习环境，谢谢!</a:t>
            </a:r>
          </a:p>
        </p:txBody>
      </p:sp>
      <p:grpSp>
        <p:nvGrpSpPr>
          <p:cNvPr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id="17" name="组合 16"/>
          <p:cNvGrpSpPr/>
          <p:nvPr/>
        </p:nvGrpSpPr>
        <p:grpSpPr>
          <a:xfrm>
            <a:off x="781379" y="1141061"/>
            <a:ext cx="1207803" cy="1088968"/>
            <a:chOff x="758944" y="841266"/>
            <a:chExt cx="1207803" cy="1088968"/>
          </a:xfrm>
          <a:solidFill>
            <a:schemeClr val="accent1"/>
          </a:solidFill>
          <a:effectLst/>
        </p:grpSpPr>
        <p:sp>
          <p:nvSpPr>
            <p:cNvPr id="18" name="Freeform 5"/>
            <p:cNvSpPr/>
            <p:nvPr/>
          </p:nvSpPr>
          <p:spPr bwMode="auto">
            <a:xfrm>
              <a:off x="758944" y="841266"/>
              <a:ext cx="1207803" cy="1088968"/>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pFill/>
            <a:ln cap="flat" w="9525">
              <a:noFill/>
              <a:prstDash val="solid"/>
              <a:miter lim="800000"/>
            </a:ln>
            <a:effectLst/>
          </p:spPr>
          <p:txBody>
            <a:bodyPr anchor="t" anchorCtr="0" bIns="34281" compatLnSpc="1" lIns="68562" numCol="1" rIns="68562" tIns="34281" vert="horz" wrap="square"/>
            <a:lstStyle/>
            <a:p>
              <a:endParaRPr altLang="en-US" lang="zh-CN" sz="1010">
                <a:solidFill>
                  <a:schemeClr val="tx1">
                    <a:lumMod val="85000"/>
                    <a:lumOff val="15000"/>
                  </a:schemeClr>
                </a:solidFill>
              </a:endParaRPr>
            </a:p>
          </p:txBody>
        </p:sp>
        <p:sp>
          <p:nvSpPr>
            <p:cNvPr id="19" name="TextBox 156"/>
            <p:cNvSpPr txBox="1"/>
            <p:nvPr/>
          </p:nvSpPr>
          <p:spPr>
            <a:xfrm>
              <a:off x="922376" y="1143439"/>
              <a:ext cx="880940" cy="502920"/>
            </a:xfrm>
            <a:prstGeom prst="rect">
              <a:avLst/>
            </a:prstGeom>
            <a:grpFill/>
          </p:spPr>
          <p:txBody>
            <a:bodyPr rtlCol="0" wrap="square">
              <a:spAutoFit/>
            </a:bodyPr>
            <a:lstStyle/>
            <a:p>
              <a:pPr algn="ctr"/>
              <a:r>
                <a:rPr altLang="en-US" b="1" lang="zh-CN" sz="2700">
                  <a:solidFill>
                    <a:schemeClr val="bg1"/>
                  </a:solidFill>
                  <a:latin charset="0" pitchFamily="34" typeface="Impact MT Std"/>
                  <a:ea charset="-122" panose="020b0503020204020204" pitchFamily="34" typeface="微软雅黑"/>
                </a:rPr>
                <a:t>致谢</a:t>
              </a:r>
            </a:p>
          </p:txBody>
        </p:sp>
      </p:grpSp>
    </p:spTree>
  </p:cSld>
  <p:clrMapOvr>
    <a:masterClrMapping/>
  </p:clrMapOvr>
  <mc:AlternateContent>
    <mc:Choice Requires="p15">
      <p:transition p14:dur="2000" spd="slow">
        <p15:prstTrans prst="drape"/>
      </p:transition>
    </mc:Choice>
    <mc:Fallback>
      <p:transition spd="slow">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1773951" y="2104337"/>
            <a:ext cx="5834910" cy="1502332"/>
            <a:chOff x="2735354" y="1814717"/>
            <a:chExt cx="5834910" cy="1502332"/>
          </a:xfrm>
        </p:grpSpPr>
        <p:sp>
          <p:nvSpPr>
            <p:cNvPr id="31" name="矩形 30"/>
            <p:cNvSpPr/>
            <p:nvPr/>
          </p:nvSpPr>
          <p:spPr bwMode="auto">
            <a:xfrm>
              <a:off x="4094547" y="1814717"/>
              <a:ext cx="2849880" cy="579120"/>
            </a:xfrm>
            <a:prstGeom prst="rect">
              <a:avLst/>
            </a:prstGeom>
          </p:spPr>
          <p:txBody>
            <a:bodyPr wrap="none">
              <a:spAutoFit/>
            </a:bodyPr>
            <a:lstStyle/>
            <a:p>
              <a:pPr>
                <a:defRPr/>
              </a:pPr>
              <a:r>
                <a:rPr altLang="en-US" kern="100" lang="zh-CN" smtClean="0" spc="300" sz="3200">
                  <a:solidFill>
                    <a:srgbClr val="304371"/>
                  </a:solidFill>
                  <a:latin charset="-122" panose="020b0503020204020204" pitchFamily="34" typeface="微软雅黑"/>
                  <a:ea charset="-122" panose="020b0503020204020204" pitchFamily="34" typeface="微软雅黑"/>
                  <a:cs charset="0" panose="02020603050405020304" pitchFamily="18" typeface="Times New Roman"/>
                </a:rPr>
                <a:t>感谢一路有你</a:t>
              </a:r>
            </a:p>
          </p:txBody>
        </p:sp>
        <p:sp>
          <p:nvSpPr>
            <p:cNvPr id="32" name="矩形 31"/>
            <p:cNvSpPr/>
            <p:nvPr/>
          </p:nvSpPr>
          <p:spPr>
            <a:xfrm>
              <a:off x="2815706" y="2389192"/>
              <a:ext cx="5754558" cy="259080"/>
            </a:xfrm>
            <a:prstGeom prst="rect">
              <a:avLst/>
            </a:prstGeom>
          </p:spPr>
          <p:txBody>
            <a:bodyPr wrap="square">
              <a:spAutoFit/>
            </a:bodyPr>
            <a:lstStyle/>
            <a:p>
              <a:pPr algn="ctr"/>
              <a:r>
                <a:rPr altLang="en-US" lang="zh-CN" spc="600" sz="1100">
                  <a:solidFill>
                    <a:schemeClr val="accent1"/>
                  </a:solidFill>
                  <a:latin typeface="Arial"/>
                </a:rPr>
                <a:t>本PPT共19页，剩余模板素材均可自主编辑使用</a:t>
              </a:r>
            </a:p>
          </p:txBody>
        </p:sp>
        <p:sp>
          <p:nvSpPr>
            <p:cNvPr id="38" name="矩形 37"/>
            <p:cNvSpPr/>
            <p:nvPr/>
          </p:nvSpPr>
          <p:spPr>
            <a:xfrm>
              <a:off x="2735354" y="2743109"/>
              <a:ext cx="5596098" cy="571500"/>
            </a:xfrm>
            <a:prstGeom prst="rect">
              <a:avLst/>
            </a:prstGeom>
          </p:spPr>
          <p:txBody>
            <a:bodyPr wrap="square">
              <a:spAutoFit/>
            </a:bodyPr>
            <a:lstStyle/>
            <a:p>
              <a:pPr algn="ctr" lvl="0">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id="40" name="直接连接符 39"/>
            <p:cNvCxnSpPr/>
            <p:nvPr/>
          </p:nvCxnSpPr>
          <p:spPr>
            <a:xfrm>
              <a:off x="5402775" y="2755874"/>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 name="等腰三角形 4"/>
          <p:cNvSpPr/>
          <p:nvPr/>
        </p:nvSpPr>
        <p:spPr>
          <a:xfrm rot="10800000">
            <a:off x="2834530" y="-157272"/>
            <a:ext cx="3474940" cy="2018887"/>
          </a:xfrm>
          <a:prstGeom prst="triangle">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4" name="直接连接符 33"/>
          <p:cNvCxnSpPr/>
          <p:nvPr/>
        </p:nvCxnSpPr>
        <p:spPr>
          <a:xfrm>
            <a:off x="8507553"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500759" y="4667204"/>
            <a:ext cx="1402080" cy="274320"/>
          </a:xfrm>
          <a:prstGeom prst="rect">
            <a:avLst/>
          </a:prstGeom>
        </p:spPr>
        <p:txBody>
          <a:bodyPr wrap="none">
            <a:spAutoFit/>
          </a:bodyPr>
          <a:lstStyle/>
          <a:p>
            <a:pPr algn="r">
              <a:defRPr/>
            </a:pPr>
            <a:r>
              <a:rPr altLang="en-US" kern="100" lang="zh-CN" sz="1200">
                <a:solidFill>
                  <a:schemeClr val="tx1">
                    <a:lumMod val="85000"/>
                    <a:lumOff val="15000"/>
                  </a:schemeClr>
                </a:solidFill>
                <a:latin charset="-122" panose="020b0503020204020204" pitchFamily="34" typeface="微软雅黑"/>
                <a:ea charset="-122" panose="020b0503020204020204" pitchFamily="34" typeface="微软雅黑"/>
                <a:cs charset="0" panose="02020603050405020304" pitchFamily="18" typeface="Times New Roman"/>
              </a:rPr>
              <a:t>填写你的课题名称</a:t>
            </a: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8" name="矩形 47"/>
          <p:cNvSpPr/>
          <p:nvPr/>
        </p:nvSpPr>
        <p:spPr bwMode="auto">
          <a:xfrm>
            <a:off x="278388" y="4667204"/>
            <a:ext cx="849630" cy="274320"/>
          </a:xfrm>
          <a:prstGeom prst="rect">
            <a:avLst/>
          </a:prstGeom>
        </p:spPr>
        <p:txBody>
          <a:bodyPr wrap="none">
            <a:spAutoFit/>
          </a:bodyPr>
          <a:lstStyle/>
          <a:p>
            <a:pPr>
              <a:defRPr/>
            </a:pPr>
            <a:r>
              <a:rPr altLang="zh-CN" kern="100" lang="en-US" smtClean="0" sz="1200">
                <a:solidFill>
                  <a:schemeClr val="tx1">
                    <a:lumMod val="85000"/>
                    <a:lumOff val="15000"/>
                  </a:schemeClr>
                </a:solidFill>
                <a:latin charset="-122" panose="020b0503020204020204" pitchFamily="34" typeface="微软雅黑"/>
                <a:ea charset="-122" panose="020b0503020204020204" pitchFamily="34" typeface="微软雅黑"/>
                <a:cs charset="0" panose="02020603050405020304" pitchFamily="18" typeface="Times New Roman"/>
              </a:rPr>
              <a:t>2018-6-6</a:t>
            </a:r>
          </a:p>
        </p:txBody>
      </p:sp>
      <p:grpSp>
        <p:nvGrpSpPr>
          <p:cNvPr id="49" name="组合 48"/>
          <p:cNvGrpSpPr/>
          <p:nvPr/>
        </p:nvGrpSpPr>
        <p:grpSpPr>
          <a:xfrm>
            <a:off x="4152632" y="247416"/>
            <a:ext cx="838735" cy="837807"/>
            <a:chOff x="3851276" y="1292225"/>
            <a:chExt cx="1435100" cy="1433513"/>
          </a:xfrm>
          <a:solidFill>
            <a:srgbClr val="304371"/>
          </a:solidFill>
        </p:grpSpPr>
        <p:sp>
          <p:nvSpPr>
            <p:cNvPr id="50" name="Freeform 15"/>
            <p:cNvSpPr>
              <a:spLocks noEditPoints="1"/>
            </p:cNvSpPr>
            <p:nvPr/>
          </p:nvSpPr>
          <p:spPr bwMode="auto">
            <a:xfrm>
              <a:off x="3956051" y="1852613"/>
              <a:ext cx="1228725" cy="158750"/>
            </a:xfrm>
            <a:custGeom>
              <a:gdLst>
                <a:gd fmla="*/ 50 w 774" name="T0"/>
                <a:gd fmla="*/ 0 h 100" name="T1"/>
                <a:gd fmla="*/ 59 w 774" name="T2"/>
                <a:gd fmla="*/ 26 h 100" name="T3"/>
                <a:gd fmla="*/ 83 w 774" name="T4"/>
                <a:gd fmla="*/ 14 h 100" name="T5"/>
                <a:gd fmla="*/ 74 w 774" name="T6"/>
                <a:gd fmla="*/ 40 h 100" name="T7"/>
                <a:gd fmla="*/ 97 w 774" name="T8"/>
                <a:gd fmla="*/ 50 h 100" name="T9"/>
                <a:gd fmla="*/ 74 w 774" name="T10"/>
                <a:gd fmla="*/ 59 h 100" name="T11"/>
                <a:gd fmla="*/ 83 w 774" name="T12"/>
                <a:gd fmla="*/ 85 h 100" name="T13"/>
                <a:gd fmla="*/ 59 w 774" name="T14"/>
                <a:gd fmla="*/ 74 h 100" name="T15"/>
                <a:gd fmla="*/ 50 w 774" name="T16"/>
                <a:gd fmla="*/ 100 h 100" name="T17"/>
                <a:gd fmla="*/ 40 w 774" name="T18"/>
                <a:gd fmla="*/ 74 h 100" name="T19"/>
                <a:gd fmla="*/ 14 w 774" name="T20"/>
                <a:gd fmla="*/ 85 h 100" name="T21"/>
                <a:gd fmla="*/ 26 w 774" name="T22"/>
                <a:gd fmla="*/ 59 h 100" name="T23"/>
                <a:gd fmla="*/ 0 w 774" name="T24"/>
                <a:gd fmla="*/ 50 h 100" name="T25"/>
                <a:gd fmla="*/ 26 w 774" name="T26"/>
                <a:gd fmla="*/ 40 h 100" name="T27"/>
                <a:gd fmla="*/ 14 w 774" name="T28"/>
                <a:gd fmla="*/ 14 h 100" name="T29"/>
                <a:gd fmla="*/ 40 w 774" name="T30"/>
                <a:gd fmla="*/ 26 h 100" name="T31"/>
                <a:gd fmla="*/ 50 w 774" name="T32"/>
                <a:gd fmla="*/ 0 h 100" name="T33"/>
                <a:gd fmla="*/ 50 w 774" name="T34"/>
                <a:gd fmla="*/ 0 h 100" name="T35"/>
                <a:gd fmla="*/ 724 w 774" name="T36"/>
                <a:gd fmla="*/ 0 h 100" name="T37"/>
                <a:gd fmla="*/ 733 w 774" name="T38"/>
                <a:gd fmla="*/ 26 h 100" name="T39"/>
                <a:gd fmla="*/ 757 w 774" name="T40"/>
                <a:gd fmla="*/ 14 h 100" name="T41"/>
                <a:gd fmla="*/ 748 w 774" name="T42"/>
                <a:gd fmla="*/ 40 h 100" name="T43"/>
                <a:gd fmla="*/ 774 w 774" name="T44"/>
                <a:gd fmla="*/ 50 h 100" name="T45"/>
                <a:gd fmla="*/ 748 w 774" name="T46"/>
                <a:gd fmla="*/ 59 h 100" name="T47"/>
                <a:gd fmla="*/ 757 w 774" name="T48"/>
                <a:gd fmla="*/ 85 h 100" name="T49"/>
                <a:gd fmla="*/ 733 w 774" name="T50"/>
                <a:gd fmla="*/ 74 h 100" name="T51"/>
                <a:gd fmla="*/ 724 w 774" name="T52"/>
                <a:gd fmla="*/ 100 h 100" name="T53"/>
                <a:gd fmla="*/ 714 w 774" name="T54"/>
                <a:gd fmla="*/ 74 h 100" name="T55"/>
                <a:gd fmla="*/ 688 w 774" name="T56"/>
                <a:gd fmla="*/ 85 h 100" name="T57"/>
                <a:gd fmla="*/ 700 w 774" name="T58"/>
                <a:gd fmla="*/ 59 h 100" name="T59"/>
                <a:gd fmla="*/ 674 w 774" name="T60"/>
                <a:gd fmla="*/ 50 h 100" name="T61"/>
                <a:gd fmla="*/ 700 w 774" name="T62"/>
                <a:gd fmla="*/ 40 h 100" name="T63"/>
                <a:gd fmla="*/ 688 w 774" name="T64"/>
                <a:gd fmla="*/ 14 h 100" name="T65"/>
                <a:gd fmla="*/ 714 w 774" name="T66"/>
                <a:gd fmla="*/ 26 h 100" name="T67"/>
                <a:gd fmla="*/ 724 w 774" name="T68"/>
                <a:gd fmla="*/ 0 h 100" name="T69"/>
                <a:gd fmla="*/ 724 w 774" name="T70"/>
                <a:gd fmla="*/ 0 h 100"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00" w="774">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1" name="Freeform 16"/>
            <p:cNvSpPr>
              <a:spLocks noEditPoints="1"/>
            </p:cNvSpPr>
            <p:nvPr/>
          </p:nvSpPr>
          <p:spPr bwMode="auto">
            <a:xfrm>
              <a:off x="4035426" y="1404938"/>
              <a:ext cx="1058863" cy="390525"/>
            </a:xfrm>
            <a:custGeom>
              <a:gdLst>
                <a:gd fmla="*/ 250 w 281" name="T0"/>
                <a:gd fmla="*/ 60 h 104" name="T1"/>
                <a:gd fmla="*/ 241 w 281" name="T2"/>
                <a:gd fmla="*/ 65 h 104" name="T3"/>
                <a:gd fmla="*/ 277 w 281" name="T4"/>
                <a:gd fmla="*/ 69 h 104" name="T5"/>
                <a:gd fmla="*/ 171 w 281" name="T6"/>
                <a:gd fmla="*/ 16 h 104" name="T7"/>
                <a:gd fmla="*/ 186 w 281" name="T8"/>
                <a:gd fmla="*/ 6 h 104" name="T9"/>
                <a:gd fmla="*/ 172 w 281" name="T10"/>
                <a:gd fmla="*/ 5 h 104" name="T11"/>
                <a:gd fmla="*/ 168 w 281" name="T12"/>
                <a:gd fmla="*/ 28 h 104" name="T13"/>
                <a:gd fmla="*/ 178 w 281" name="T14"/>
                <a:gd fmla="*/ 11 h 104" name="T15"/>
                <a:gd fmla="*/ 182 w 281" name="T16"/>
                <a:gd fmla="*/ 7 h 104" name="T17"/>
                <a:gd fmla="*/ 193 w 281" name="T18"/>
                <a:gd fmla="*/ 43 h 104" name="T19"/>
                <a:gd fmla="*/ 197 w 281" name="T20"/>
                <a:gd fmla="*/ 44 h 104" name="T21"/>
                <a:gd fmla="*/ 192 w 281" name="T22"/>
                <a:gd fmla="*/ 4 h 104" name="T23"/>
                <a:gd fmla="*/ 191 w 281" name="T24"/>
                <a:gd fmla="*/ 19 h 104" name="T25"/>
                <a:gd fmla="*/ 199 w 281" name="T26"/>
                <a:gd fmla="*/ 14 h 104" name="T27"/>
                <a:gd fmla="*/ 202 w 281" name="T28"/>
                <a:gd fmla="*/ 12 h 104" name="T29"/>
                <a:gd fmla="*/ 121 w 281" name="T30"/>
                <a:gd fmla="*/ 38 h 104" name="T31"/>
                <a:gd fmla="*/ 104 w 281" name="T32"/>
                <a:gd fmla="*/ 17 h 104" name="T33"/>
                <a:gd fmla="*/ 86 w 281" name="T34"/>
                <a:gd fmla="*/ 9 h 104" name="T35"/>
                <a:gd fmla="*/ 76 w 281" name="T36"/>
                <a:gd fmla="*/ 30 h 104" name="T37"/>
                <a:gd fmla="*/ 79 w 281" name="T38"/>
                <a:gd fmla="*/ 52 h 104" name="T39"/>
                <a:gd fmla="*/ 12 w 281" name="T40"/>
                <a:gd fmla="*/ 67 h 104" name="T41"/>
                <a:gd fmla="*/ 9 w 281" name="T42"/>
                <a:gd fmla="*/ 62 h 104" name="T43"/>
                <a:gd fmla="*/ 5 w 281" name="T44"/>
                <a:gd fmla="*/ 70 h 104" name="T45"/>
                <a:gd fmla="*/ 17 w 281" name="T46"/>
                <a:gd fmla="*/ 72 h 104" name="T47"/>
                <a:gd fmla="*/ 16 w 281" name="T48"/>
                <a:gd fmla="*/ 68 h 104" name="T49"/>
                <a:gd fmla="*/ 12 w 281" name="T50"/>
                <a:gd fmla="*/ 73 h 104" name="T51"/>
                <a:gd fmla="*/ 17 w 281" name="T52"/>
                <a:gd fmla="*/ 73 h 104" name="T53"/>
                <a:gd fmla="*/ 29 w 281" name="T54"/>
                <a:gd fmla="*/ 62 h 104" name="T55"/>
                <a:gd fmla="*/ 25 w 281" name="T56"/>
                <a:gd fmla="*/ 63 h 104" name="T57"/>
                <a:gd fmla="*/ 12 w 281" name="T58"/>
                <a:gd fmla="*/ 59 h 104" name="T59"/>
                <a:gd fmla="*/ 14 w 281" name="T60"/>
                <a:gd fmla="*/ 65 h 104" name="T61"/>
                <a:gd fmla="*/ 19 w 281" name="T62"/>
                <a:gd fmla="*/ 67 h 104" name="T63"/>
                <a:gd fmla="*/ 14 w 281" name="T64"/>
                <a:gd fmla="*/ 76 h 104" name="T65"/>
                <a:gd fmla="*/ 9 w 281" name="T66"/>
                <a:gd fmla="*/ 73 h 104" name="T67"/>
                <a:gd fmla="*/ 4 w 281" name="T68"/>
                <a:gd fmla="*/ 71 h 104" name="T69"/>
                <a:gd fmla="*/ 2 w 281" name="T70"/>
                <a:gd fmla="*/ 79 h 104" name="T71"/>
                <a:gd fmla="*/ 11 w 281" name="T72"/>
                <a:gd fmla="*/ 88 h 104" name="T73"/>
                <a:gd fmla="*/ 17 w 281" name="T74"/>
                <a:gd fmla="*/ 91 h 104" name="T75"/>
                <a:gd fmla="*/ 37 w 281" name="T76"/>
                <a:gd fmla="*/ 67 h 104" name="T77"/>
                <a:gd fmla="*/ 24 w 281" name="T78"/>
                <a:gd fmla="*/ 72 h 104" name="T79"/>
                <a:gd fmla="*/ 27 w 281" name="T80"/>
                <a:gd fmla="*/ 74 h 104" name="T81"/>
                <a:gd fmla="*/ 26 w 281" name="T82"/>
                <a:gd fmla="*/ 97 h 104" name="T83"/>
                <a:gd fmla="*/ 38 w 281" name="T84"/>
                <a:gd fmla="*/ 92 h 104" name="T85"/>
                <a:gd fmla="*/ 252 w 281" name="T86"/>
                <a:gd fmla="*/ 73 h 104" name="T87"/>
                <a:gd fmla="*/ 270 w 281" name="T88"/>
                <a:gd fmla="*/ 77 h 104" name="T89"/>
                <a:gd fmla="*/ 266 w 281" name="T90"/>
                <a:gd fmla="*/ 67 h 104" name="T91"/>
                <a:gd fmla="*/ 275 w 281" name="T92"/>
                <a:gd fmla="*/ 70 h 104" name="T93"/>
                <a:gd fmla="*/ 263 w 281" name="T94"/>
                <a:gd fmla="*/ 65 h 104" name="T95"/>
                <a:gd fmla="*/ 255 w 281" name="T96"/>
                <a:gd fmla="*/ 68 h 104" name="T97"/>
                <a:gd fmla="*/ 253 w 281" name="T98"/>
                <a:gd fmla="*/ 72 h 104" name="T99"/>
                <a:gd fmla="*/ 256 w 281" name="T100"/>
                <a:gd fmla="*/ 70 h 104" name="T101"/>
                <a:gd fmla="*/ 259 w 281" name="T102"/>
                <a:gd fmla="*/ 68 h 104" name="T103"/>
                <a:gd fmla="*/ 260 w 281" name="T104"/>
                <a:gd fmla="*/ 80 h 104" name="T105"/>
                <a:gd fmla="*/ 245 w 281" name="T106"/>
                <a:gd fmla="*/ 87 h 104" name="T107"/>
                <a:gd fmla="*/ 248 w 281" name="T108"/>
                <a:gd fmla="*/ 87 h 104" name="T109"/>
                <a:gd fmla="*/ 251 w 281" name="T110"/>
                <a:gd fmla="*/ 77 h 104" name="T111"/>
                <a:gd fmla="*/ 234 w 281" name="T112"/>
                <a:gd fmla="*/ 72 h 104" name="T113"/>
                <a:gd fmla="*/ 253 w 281" name="T114"/>
                <a:gd fmla="*/ 82 h 104"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04" w="281">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2" name="Freeform 17"/>
            <p:cNvSpPr>
              <a:spLocks noEditPoints="1"/>
            </p:cNvSpPr>
            <p:nvPr/>
          </p:nvSpPr>
          <p:spPr bwMode="auto">
            <a:xfrm>
              <a:off x="3970338" y="2078038"/>
              <a:ext cx="1195388" cy="534988"/>
            </a:xfrm>
            <a:custGeom>
              <a:gdLst>
                <a:gd fmla="*/ 287 w 317" name="T0"/>
                <a:gd fmla="*/ 63 h 142" name="T1"/>
                <a:gd fmla="*/ 293 w 317" name="T2"/>
                <a:gd fmla="*/ 69 h 142" name="T3"/>
                <a:gd fmla="*/ 290 w 317" name="T4"/>
                <a:gd fmla="*/ 73 h 142" name="T5"/>
                <a:gd fmla="*/ 312 w 317" name="T6"/>
                <a:gd fmla="*/ 10 h 142" name="T7"/>
                <a:gd fmla="*/ 301 w 317" name="T8"/>
                <a:gd fmla="*/ 14 h 142" name="T9"/>
                <a:gd fmla="*/ 298 w 317" name="T10"/>
                <a:gd fmla="*/ 0 h 142" name="T11"/>
                <a:gd fmla="*/ 295 w 317" name="T12"/>
                <a:gd fmla="*/ 9 h 142" name="T13"/>
                <a:gd fmla="*/ 309 w 317" name="T14"/>
                <a:gd fmla="*/ 2 h 142" name="T15"/>
                <a:gd fmla="*/ 306 w 317" name="T16"/>
                <a:gd fmla="*/ 17 h 142" name="T17"/>
                <a:gd fmla="*/ 293 w 317" name="T18"/>
                <a:gd fmla="*/ 52 h 142" name="T19"/>
                <a:gd fmla="*/ 300 w 317" name="T20"/>
                <a:gd fmla="*/ 44 h 142" name="T21"/>
                <a:gd fmla="*/ 284 w 317" name="T22"/>
                <a:gd fmla="*/ 47 h 142" name="T23"/>
                <a:gd fmla="*/ 289 w 317" name="T24"/>
                <a:gd fmla="*/ 39 h 142" name="T25"/>
                <a:gd fmla="*/ 291 w 317" name="T26"/>
                <a:gd fmla="*/ 40 h 142" name="T27"/>
                <a:gd fmla="*/ 306 w 317" name="T28"/>
                <a:gd fmla="*/ 42 h 142" name="T29"/>
                <a:gd fmla="*/ 253 w 317" name="T30"/>
                <a:gd fmla="*/ 76 h 142" name="T31"/>
                <a:gd fmla="*/ 273 w 317" name="T32"/>
                <a:gd fmla="*/ 78 h 142" name="T33"/>
                <a:gd fmla="*/ 261 w 317" name="T34"/>
                <a:gd fmla="*/ 105 h 142" name="T35"/>
                <a:gd fmla="*/ 241 w 317" name="T36"/>
                <a:gd fmla="*/ 111 h 142" name="T37"/>
                <a:gd fmla="*/ 236 w 317" name="T38"/>
                <a:gd fmla="*/ 97 h 142" name="T39"/>
                <a:gd fmla="*/ 231 w 317" name="T40"/>
                <a:gd fmla="*/ 93 h 142" name="T41"/>
                <a:gd fmla="*/ 241 w 317" name="T42"/>
                <a:gd fmla="*/ 118 h 142" name="T43"/>
                <a:gd fmla="*/ 213 w 317" name="T44"/>
                <a:gd fmla="*/ 113 h 142" name="T45"/>
                <a:gd fmla="*/ 221 w 317" name="T46"/>
                <a:gd fmla="*/ 100 h 142" name="T47"/>
                <a:gd fmla="*/ 218 w 317" name="T48"/>
                <a:gd fmla="*/ 112 h 142" name="T49"/>
                <a:gd fmla="*/ 207 w 317" name="T50"/>
                <a:gd fmla="*/ 110 h 142" name="T51"/>
                <a:gd fmla="*/ 185 w 317" name="T52"/>
                <a:gd fmla="*/ 112 h 142" name="T53"/>
                <a:gd fmla="*/ 190 w 317" name="T54"/>
                <a:gd fmla="*/ 138 h 142" name="T55"/>
                <a:gd fmla="*/ 189 w 317" name="T56"/>
                <a:gd fmla="*/ 116 h 142" name="T57"/>
                <a:gd fmla="*/ 159 w 317" name="T58"/>
                <a:gd fmla="*/ 135 h 142" name="T59"/>
                <a:gd fmla="*/ 161 w 317" name="T60"/>
                <a:gd fmla="*/ 132 h 142" name="T61"/>
                <a:gd fmla="*/ 162 w 317" name="T62"/>
                <a:gd fmla="*/ 115 h 142" name="T63"/>
                <a:gd fmla="*/ 163 w 317" name="T64"/>
                <a:gd fmla="*/ 120 h 142" name="T65"/>
                <a:gd fmla="*/ 164 w 317" name="T66"/>
                <a:gd fmla="*/ 127 h 142" name="T67"/>
                <a:gd fmla="*/ 155 w 317" name="T68"/>
                <a:gd fmla="*/ 140 h 142" name="T69"/>
                <a:gd fmla="*/ 147 w 317" name="T70"/>
                <a:gd fmla="*/ 141 h 142" name="T71"/>
                <a:gd fmla="*/ 137 w 317" name="T72"/>
                <a:gd fmla="*/ 131 h 142" name="T73"/>
                <a:gd fmla="*/ 139 w 317" name="T74"/>
                <a:gd fmla="*/ 123 h 142" name="T75"/>
                <a:gd fmla="*/ 129 w 317" name="T76"/>
                <a:gd fmla="*/ 112 h 142" name="T77"/>
                <a:gd fmla="*/ 105 w 317" name="T78"/>
                <a:gd fmla="*/ 104 h 142" name="T79"/>
                <a:gd fmla="*/ 82 w 317" name="T80"/>
                <a:gd fmla="*/ 115 h 142" name="T81"/>
                <a:gd fmla="*/ 85 w 317" name="T82"/>
                <a:gd fmla="*/ 113 h 142" name="T83"/>
                <a:gd fmla="*/ 95 w 317" name="T84"/>
                <a:gd fmla="*/ 99 h 142" name="T85"/>
                <a:gd fmla="*/ 93 w 317" name="T86"/>
                <a:gd fmla="*/ 104 h 142" name="T87"/>
                <a:gd fmla="*/ 91 w 317" name="T88"/>
                <a:gd fmla="*/ 110 h 142" name="T89"/>
                <a:gd fmla="*/ 76 w 317" name="T90"/>
                <a:gd fmla="*/ 117 h 142" name="T91"/>
                <a:gd fmla="*/ 73 w 317" name="T92"/>
                <a:gd fmla="*/ 94 h 142" name="T93"/>
                <a:gd fmla="*/ 70 w 317" name="T94"/>
                <a:gd fmla="*/ 82 h 142" name="T95"/>
                <a:gd fmla="*/ 75 w 317" name="T96"/>
                <a:gd fmla="*/ 100 h 142" name="T97"/>
                <a:gd fmla="*/ 66 w 317" name="T98"/>
                <a:gd fmla="*/ 113 h 142" name="T99"/>
                <a:gd fmla="*/ 66 w 317" name="T100"/>
                <a:gd fmla="*/ 98 h 142" name="T101"/>
                <a:gd fmla="*/ 62 w 317" name="T102"/>
                <a:gd fmla="*/ 82 h 142" name="T103"/>
                <a:gd fmla="*/ 45 w 317" name="T104"/>
                <a:gd fmla="*/ 88 h 142" name="T105"/>
                <a:gd fmla="*/ 48 w 317" name="T106"/>
                <a:gd fmla="*/ 57 h 142" name="T107"/>
                <a:gd fmla="*/ 50 w 317" name="T108"/>
                <a:gd fmla="*/ 60 h 142" name="T109"/>
                <a:gd fmla="*/ 42 w 317" name="T110"/>
                <a:gd fmla="*/ 47 h 142" name="T111"/>
                <a:gd fmla="*/ 24 w 317" name="T112"/>
                <a:gd fmla="*/ 33 h 142" name="T113"/>
                <a:gd fmla="*/ 36 w 317" name="T114"/>
                <a:gd fmla="*/ 36 h 142" name="T115"/>
                <a:gd fmla="*/ 20 w 317" name="T116"/>
                <a:gd fmla="*/ 30 h 142" name="T117"/>
                <a:gd fmla="*/ 6 w 317" name="T118"/>
                <a:gd fmla="*/ 9 h 142" name="T119"/>
                <a:gd fmla="*/ 10 w 317" name="T120"/>
                <a:gd fmla="*/ 18 h 142" name="T121"/>
                <a:gd fmla="*/ 27 w 317" name="T122"/>
                <a:gd fmla="*/ 6 h 14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42" w="317">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3" name="Freeform 18"/>
            <p:cNvSpPr>
              <a:spLocks noEditPoints="1"/>
            </p:cNvSpPr>
            <p:nvPr/>
          </p:nvSpPr>
          <p:spPr bwMode="auto">
            <a:xfrm>
              <a:off x="3851276" y="1292225"/>
              <a:ext cx="1435100" cy="1433513"/>
            </a:xfrm>
            <a:custGeom>
              <a:gdLst>
                <a:gd fmla="*/ 191 w 381" name="T0"/>
                <a:gd fmla="*/ 0 h 381" name="T1"/>
                <a:gd fmla="*/ 381 w 381" name="T2"/>
                <a:gd fmla="*/ 191 h 381" name="T3"/>
                <a:gd fmla="*/ 191 w 381" name="T4"/>
                <a:gd fmla="*/ 381 h 381" name="T5"/>
                <a:gd fmla="*/ 0 w 381" name="T6"/>
                <a:gd fmla="*/ 191 h 381" name="T7"/>
                <a:gd fmla="*/ 191 w 381" name="T8"/>
                <a:gd fmla="*/ 0 h 381" name="T9"/>
                <a:gd fmla="*/ 191 w 381" name="T10"/>
                <a:gd fmla="*/ 17 h 381" name="T11"/>
                <a:gd fmla="*/ 365 w 381" name="T12"/>
                <a:gd fmla="*/ 191 h 381" name="T13"/>
                <a:gd fmla="*/ 191 w 381" name="T14"/>
                <a:gd fmla="*/ 365 h 381" name="T15"/>
                <a:gd fmla="*/ 16 w 381" name="T16"/>
                <a:gd fmla="*/ 191 h 381" name="T17"/>
                <a:gd fmla="*/ 191 w 381" name="T18"/>
                <a:gd fmla="*/ 17 h 381" name="T19"/>
                <a:gd fmla="*/ 191 w 381" name="T20"/>
                <a:gd fmla="*/ 21 h 381" name="T21"/>
                <a:gd fmla="*/ 361 w 381" name="T22"/>
                <a:gd fmla="*/ 191 h 381" name="T23"/>
                <a:gd fmla="*/ 191 w 381" name="T24"/>
                <a:gd fmla="*/ 361 h 381" name="T25"/>
                <a:gd fmla="*/ 20 w 381" name="T26"/>
                <a:gd fmla="*/ 191 h 381" name="T27"/>
                <a:gd fmla="*/ 191 w 381" name="T28"/>
                <a:gd fmla="*/ 21 h 381" name="T29"/>
                <a:gd fmla="*/ 191 w 381" name="T30"/>
                <a:gd fmla="*/ 73 h 381" name="T31"/>
                <a:gd fmla="*/ 309 w 381" name="T32"/>
                <a:gd fmla="*/ 191 h 381" name="T33"/>
                <a:gd fmla="*/ 191 w 381" name="T34"/>
                <a:gd fmla="*/ 309 h 381" name="T35"/>
                <a:gd fmla="*/ 72 w 381" name="T36"/>
                <a:gd fmla="*/ 191 h 381" name="T37"/>
                <a:gd fmla="*/ 191 w 381" name="T38"/>
                <a:gd fmla="*/ 73 h 381" name="T39"/>
                <a:gd fmla="*/ 191 w 381" name="T40"/>
                <a:gd fmla="*/ 76 h 381" name="T41"/>
                <a:gd fmla="*/ 305 w 381" name="T42"/>
                <a:gd fmla="*/ 191 h 381" name="T43"/>
                <a:gd fmla="*/ 191 w 381" name="T44"/>
                <a:gd fmla="*/ 306 h 381" name="T45"/>
                <a:gd fmla="*/ 76 w 381" name="T46"/>
                <a:gd fmla="*/ 191 h 381" name="T47"/>
                <a:gd fmla="*/ 191 w 381" name="T48"/>
                <a:gd fmla="*/ 76 h 381" name="T49"/>
                <a:gd fmla="*/ 191 w 381" name="T50"/>
                <a:gd fmla="*/ 9 h 381" name="T51"/>
                <a:gd fmla="*/ 372 w 381" name="T52"/>
                <a:gd fmla="*/ 191 h 381" name="T53"/>
                <a:gd fmla="*/ 191 w 381" name="T54"/>
                <a:gd fmla="*/ 373 h 381" name="T55"/>
                <a:gd fmla="*/ 9 w 381" name="T56"/>
                <a:gd fmla="*/ 191 h 381" name="T57"/>
                <a:gd fmla="*/ 191 w 381" name="T58"/>
                <a:gd fmla="*/ 9 h 38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381" w="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4" name="Freeform 19"/>
            <p:cNvSpPr>
              <a:spLocks noEditPoints="1"/>
            </p:cNvSpPr>
            <p:nvPr/>
          </p:nvSpPr>
          <p:spPr bwMode="auto">
            <a:xfrm>
              <a:off x="4416426" y="1778000"/>
              <a:ext cx="304800" cy="225425"/>
            </a:xfrm>
            <a:custGeom>
              <a:gdLst>
                <a:gd fmla="*/ 70 w 81" name="T0"/>
                <a:gd fmla="*/ 19 h 60" name="T1"/>
                <a:gd fmla="*/ 79 w 81" name="T2"/>
                <a:gd fmla="*/ 14 h 60" name="T3"/>
                <a:gd fmla="*/ 61 w 81" name="T4"/>
                <a:gd fmla="*/ 19 h 60" name="T5"/>
                <a:gd fmla="*/ 46 w 81" name="T6"/>
                <a:gd fmla="*/ 34 h 60" name="T7"/>
                <a:gd fmla="*/ 49 w 81" name="T8"/>
                <a:gd fmla="*/ 37 h 60" name="T9"/>
                <a:gd fmla="*/ 51 w 81" name="T10"/>
                <a:gd fmla="*/ 43 h 60" name="T11"/>
                <a:gd fmla="*/ 30 w 81" name="T12"/>
                <a:gd fmla="*/ 43 h 60" name="T13"/>
                <a:gd fmla="*/ 25 w 81" name="T14"/>
                <a:gd fmla="*/ 41 h 60" name="T15"/>
                <a:gd fmla="*/ 33 w 81" name="T16"/>
                <a:gd fmla="*/ 36 h 60" name="T17"/>
                <a:gd fmla="*/ 35 w 81" name="T18"/>
                <a:gd fmla="*/ 30 h 60" name="T19"/>
                <a:gd fmla="*/ 55 w 81" name="T20"/>
                <a:gd fmla="*/ 35 h 60" name="T21"/>
                <a:gd fmla="*/ 21 w 81" name="T22"/>
                <a:gd fmla="*/ 39 h 60" name="T23"/>
                <a:gd fmla="*/ 27 w 81" name="T24"/>
                <a:gd fmla="*/ 34 h 60" name="T25"/>
                <a:gd fmla="*/ 55 w 81" name="T26"/>
                <a:gd fmla="*/ 50 h 60" name="T27"/>
                <a:gd fmla="*/ 52 w 81" name="T28"/>
                <a:gd fmla="*/ 59 h 60" name="T29"/>
                <a:gd fmla="*/ 29 w 81" name="T30"/>
                <a:gd fmla="*/ 43 h 60" name="T31"/>
                <a:gd fmla="*/ 25 w 81" name="T32"/>
                <a:gd fmla="*/ 53 h 60" name="T33"/>
                <a:gd fmla="*/ 20 w 81" name="T34"/>
                <a:gd fmla="*/ 46 h 60" name="T35"/>
                <a:gd fmla="*/ 18 w 81" name="T36"/>
                <a:gd fmla="*/ 52 h 60" name="T37"/>
                <a:gd fmla="*/ 13 w 81" name="T38"/>
                <a:gd fmla="*/ 59 h 60" name="T39"/>
                <a:gd fmla="*/ 13 w 81" name="T40"/>
                <a:gd fmla="*/ 41 h 60" name="T41"/>
                <a:gd fmla="*/ 25 w 81" name="T42"/>
                <a:gd fmla="*/ 29 h 60" name="T43"/>
                <a:gd fmla="*/ 6 w 81" name="T44"/>
                <a:gd fmla="*/ 35 h 60" name="T45"/>
                <a:gd fmla="*/ 79 w 81" name="T46"/>
                <a:gd fmla="*/ 29 h 60" name="T47"/>
                <a:gd fmla="*/ 64 w 81" name="T48"/>
                <a:gd fmla="*/ 35 h 60" name="T49"/>
                <a:gd fmla="*/ 12 w 81" name="T50"/>
                <a:gd fmla="*/ 24 h 60" name="T51"/>
                <a:gd fmla="*/ 30 w 81" name="T52"/>
                <a:gd fmla="*/ 28 h 60" name="T53"/>
                <a:gd fmla="*/ 41 w 81" name="T54"/>
                <a:gd fmla="*/ 28 h 60" name="T55"/>
                <a:gd fmla="*/ 51 w 81" name="T56"/>
                <a:gd fmla="*/ 28 h 60" name="T57"/>
                <a:gd fmla="*/ 69 w 81" name="T58"/>
                <a:gd fmla="*/ 24 h 60" name="T59"/>
                <a:gd fmla="*/ 69 w 81" name="T60"/>
                <a:gd fmla="*/ 59 h 60" name="T61"/>
                <a:gd fmla="*/ 52 w 81" name="T62"/>
                <a:gd fmla="*/ 60 h 60" name="T63"/>
                <a:gd fmla="*/ 25 w 81" name="T64"/>
                <a:gd fmla="*/ 60 h 60" name="T65"/>
                <a:gd fmla="*/ 0 w 81" name="T66"/>
                <a:gd fmla="*/ 35 h 60" name="T67"/>
                <a:gd fmla="*/ 6 w 81" name="T68"/>
                <a:gd fmla="*/ 18 h 60" name="T69"/>
                <a:gd fmla="*/ 15 w 81" name="T70"/>
                <a:gd fmla="*/ 12 h 60" name="T71"/>
                <a:gd fmla="*/ 23 w 81" name="T72"/>
                <a:gd fmla="*/ 0 h 60" name="T73"/>
                <a:gd fmla="*/ 32 w 81" name="T74"/>
                <a:gd fmla="*/ 6 h 60" name="T75"/>
                <a:gd fmla="*/ 39 w 81" name="T76"/>
                <a:gd fmla="*/ 6 h 60" name="T77"/>
                <a:gd fmla="*/ 48 w 81" name="T78"/>
                <a:gd fmla="*/ 1 h 60" name="T79"/>
                <a:gd fmla="*/ 58 w 81" name="T80"/>
                <a:gd fmla="*/ 0 h 60" name="T81"/>
                <a:gd fmla="*/ 66 w 81" name="T82"/>
                <a:gd fmla="*/ 18 h 60" name="T83"/>
                <a:gd fmla="*/ 72 w 81" name="T84"/>
                <a:gd fmla="*/ 18 h 60" name="T85"/>
                <a:gd fmla="*/ 81 w 81" name="T86"/>
                <a:gd fmla="*/ 14 h 60" name="T87"/>
                <a:gd fmla="*/ 23 w 81" name="T88"/>
                <a:gd fmla="*/ 14 h 60" name="T89"/>
                <a:gd fmla="*/ 14 w 81" name="T90"/>
                <a:gd fmla="*/ 18 h 60" name="T91"/>
                <a:gd fmla="*/ 5 w 81" name="T92"/>
                <a:gd fmla="*/ 19 h 60" name="T93"/>
                <a:gd fmla="*/ 23 w 81" name="T94"/>
                <a:gd fmla="*/ 18 h 60" name="T95"/>
                <a:gd fmla="*/ 36 w 81" name="T96"/>
                <a:gd fmla="*/ 22 h 60" name="T97"/>
                <a:gd fmla="*/ 49 w 81" name="T98"/>
                <a:gd fmla="*/ 18 h 60" name="T99"/>
                <a:gd fmla="*/ 57 w 81" name="T100"/>
                <a:gd fmla="*/ 59 h 60" name="T101"/>
                <a:gd fmla="*/ 24 w 81" name="T102"/>
                <a:gd fmla="*/ 1 h 60" name="T103"/>
                <a:gd fmla="*/ 37 w 81" name="T104"/>
                <a:gd fmla="*/ 1 h 60" name="T105"/>
                <a:gd fmla="*/ 47 w 81" name="T106"/>
                <a:gd fmla="*/ 6 h 60" name="T107"/>
                <a:gd fmla="*/ 24 w 81" name="T108"/>
                <a:gd fmla="*/ 10 h 60" name="T109"/>
                <a:gd fmla="*/ 41 w 81" name="T110"/>
                <a:gd fmla="*/ 16 h 60" name="T111"/>
                <a:gd fmla="*/ 51 w 81" name="T112"/>
                <a:gd fmla="*/ 16 h 60" name="T113"/>
                <a:gd fmla="*/ 65 w 81" name="T114"/>
                <a:gd fmla="*/ 45 h 60" name="T115"/>
                <a:gd fmla="*/ 57 w 81" name="T116"/>
                <a:gd fmla="*/ 45 h 6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 w="81">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5" name="Freeform 20"/>
            <p:cNvSpPr>
              <a:spLocks noEditPoints="1"/>
            </p:cNvSpPr>
            <p:nvPr/>
          </p:nvSpPr>
          <p:spPr bwMode="auto">
            <a:xfrm>
              <a:off x="4348163" y="1792288"/>
              <a:ext cx="441325" cy="260350"/>
            </a:xfrm>
            <a:custGeom>
              <a:gdLst>
                <a:gd fmla="*/ 97 w 278" name="T0"/>
                <a:gd fmla="*/ 0 h 164" name="T1"/>
                <a:gd fmla="*/ 0 w 278" name="T2"/>
                <a:gd fmla="*/ 7 h 164" name="T3"/>
                <a:gd fmla="*/ 0 w 278" name="T4"/>
                <a:gd fmla="*/ 0 h 164" name="T5"/>
                <a:gd fmla="*/ 278 w 278" name="T6"/>
                <a:gd fmla="*/ 0 h 164" name="T7"/>
                <a:gd fmla="*/ 180 w 278" name="T8"/>
                <a:gd fmla="*/ 7 h 164" name="T9"/>
                <a:gd fmla="*/ 180 w 278" name="T10"/>
                <a:gd fmla="*/ 0 h 164" name="T11"/>
                <a:gd fmla="*/ 45 w 278" name="T12"/>
                <a:gd fmla="*/ 59 h 164" name="T13"/>
                <a:gd fmla="*/ 2 w 278" name="T14"/>
                <a:gd fmla="*/ 64 h 164" name="T15"/>
                <a:gd fmla="*/ 2 w 278" name="T16"/>
                <a:gd fmla="*/ 59 h 164" name="T17"/>
                <a:gd fmla="*/ 275 w 278" name="T18"/>
                <a:gd fmla="*/ 59 h 164" name="T19"/>
                <a:gd fmla="*/ 232 w 278" name="T20"/>
                <a:gd fmla="*/ 64 h 164" name="T21"/>
                <a:gd fmla="*/ 232 w 278" name="T22"/>
                <a:gd fmla="*/ 59 h 164" name="T23"/>
                <a:gd fmla="*/ 69 w 278" name="T24"/>
                <a:gd fmla="*/ 102 h 164" name="T25"/>
                <a:gd fmla="*/ 7 w 278" name="T26"/>
                <a:gd fmla="*/ 109 h 164" name="T27"/>
                <a:gd fmla="*/ 7 w 278" name="T28"/>
                <a:gd fmla="*/ 102 h 164" name="T29"/>
                <a:gd fmla="*/ 164 w 278" name="T30"/>
                <a:gd fmla="*/ 102 h 164" name="T31"/>
                <a:gd fmla="*/ 114 w 278" name="T32"/>
                <a:gd fmla="*/ 109 h 164" name="T33"/>
                <a:gd fmla="*/ 114 w 278" name="T34"/>
                <a:gd fmla="*/ 102 h 164" name="T35"/>
                <a:gd fmla="*/ 270 w 278" name="T36"/>
                <a:gd fmla="*/ 102 h 164" name="T37"/>
                <a:gd fmla="*/ 206 w 278" name="T38"/>
                <a:gd fmla="*/ 109 h 164" name="T39"/>
                <a:gd fmla="*/ 206 w 278" name="T40"/>
                <a:gd fmla="*/ 102 h 164" name="T41"/>
                <a:gd fmla="*/ 81 w 278" name="T42"/>
                <a:gd fmla="*/ 159 h 164" name="T43"/>
                <a:gd fmla="*/ 111 w 278" name="T44"/>
                <a:gd fmla="*/ 133 h 164" name="T45"/>
                <a:gd fmla="*/ 114 w 278" name="T46"/>
                <a:gd fmla="*/ 133 h 164" name="T47"/>
                <a:gd fmla="*/ 185 w 278" name="T48"/>
                <a:gd fmla="*/ 159 h 164" name="T49"/>
                <a:gd fmla="*/ 164 w 278" name="T50"/>
                <a:gd fmla="*/ 131 h 164" name="T51"/>
                <a:gd fmla="*/ 164 w 278" name="T52"/>
                <a:gd fmla="*/ 133 h 164" name="T53"/>
                <a:gd fmla="*/ 166 w 278" name="T54"/>
                <a:gd fmla="*/ 133 h 164" name="T55"/>
                <a:gd fmla="*/ 194 w 278" name="T56"/>
                <a:gd fmla="*/ 159 h 164" name="T57"/>
                <a:gd fmla="*/ 261 w 278" name="T58"/>
                <a:gd fmla="*/ 164 h 164" name="T59"/>
                <a:gd fmla="*/ 16 w 278" name="T60"/>
                <a:gd fmla="*/ 159 h 164" name="T61"/>
                <a:gd fmla="*/ 114 w 278" name="T62"/>
                <a:gd fmla="*/ 131 h 164" name="T63"/>
                <a:gd fmla="*/ 114 w 278" name="T64"/>
                <a:gd fmla="*/ 133 h 164" name="T65"/>
                <a:gd fmla="*/ 114 w 278" name="T66"/>
                <a:gd fmla="*/ 131 h 164"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64" w="278">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6" name="Freeform 21"/>
            <p:cNvSpPr>
              <a:spLocks noEditPoints="1"/>
            </p:cNvSpPr>
            <p:nvPr/>
          </p:nvSpPr>
          <p:spPr bwMode="auto">
            <a:xfrm>
              <a:off x="4295776" y="1660525"/>
              <a:ext cx="546100" cy="508000"/>
            </a:xfrm>
            <a:custGeom>
              <a:gdLst>
                <a:gd fmla="*/ 31 w 145" name="T0"/>
                <a:gd fmla="*/ 0 h 135" name="T1"/>
                <a:gd fmla="*/ 0 w 145" name="T2"/>
                <a:gd fmla="*/ 27 h 135" name="T3"/>
                <a:gd fmla="*/ 14 w 145" name="T4"/>
                <a:gd fmla="*/ 45 h 135" name="T5"/>
                <a:gd fmla="*/ 14 w 145" name="T6"/>
                <a:gd fmla="*/ 63 h 135" name="T7"/>
                <a:gd fmla="*/ 33 w 145" name="T8"/>
                <a:gd fmla="*/ 116 h 135" name="T9"/>
                <a:gd fmla="*/ 61 w 145" name="T10"/>
                <a:gd fmla="*/ 125 h 135" name="T11"/>
                <a:gd fmla="*/ 73 w 145" name="T12"/>
                <a:gd fmla="*/ 135 h 135" name="T13"/>
                <a:gd fmla="*/ 83 w 145" name="T14"/>
                <a:gd fmla="*/ 126 h 135" name="T15"/>
                <a:gd fmla="*/ 112 w 145" name="T16"/>
                <a:gd fmla="*/ 116 h 135" name="T17"/>
                <a:gd fmla="*/ 131 w 145" name="T18"/>
                <a:gd fmla="*/ 63 h 135" name="T19"/>
                <a:gd fmla="*/ 131 w 145" name="T20"/>
                <a:gd fmla="*/ 46 h 135" name="T21"/>
                <a:gd fmla="*/ 145 w 145" name="T22"/>
                <a:gd fmla="*/ 27 h 135" name="T23"/>
                <a:gd fmla="*/ 115 w 145" name="T24"/>
                <a:gd fmla="*/ 0 h 135" name="T25"/>
                <a:gd fmla="*/ 73 w 145" name="T26"/>
                <a:gd fmla="*/ 14 h 135" name="T27"/>
                <a:gd fmla="*/ 31 w 145" name="T28"/>
                <a:gd fmla="*/ 0 h 135" name="T29"/>
                <a:gd fmla="*/ 31 w 145" name="T30"/>
                <a:gd fmla="*/ 4 h 135" name="T31"/>
                <a:gd fmla="*/ 6 w 145" name="T32"/>
                <a:gd fmla="*/ 26 h 135" name="T33"/>
                <a:gd fmla="*/ 16 w 145" name="T34"/>
                <a:gd fmla="*/ 38 h 135" name="T35"/>
                <a:gd fmla="*/ 17 w 145" name="T36"/>
                <a:gd fmla="*/ 51 h 135" name="T37"/>
                <a:gd fmla="*/ 17 w 145" name="T38"/>
                <a:gd fmla="*/ 64 h 135" name="T39"/>
                <a:gd fmla="*/ 34 w 145" name="T40"/>
                <a:gd fmla="*/ 113 h 135" name="T41"/>
                <a:gd fmla="*/ 60 w 145" name="T42"/>
                <a:gd fmla="*/ 122 h 135" name="T43"/>
                <a:gd fmla="*/ 73 w 145" name="T44"/>
                <a:gd fmla="*/ 130 h 135" name="T45"/>
                <a:gd fmla="*/ 83 w 145" name="T46"/>
                <a:gd fmla="*/ 123 h 135" name="T47"/>
                <a:gd fmla="*/ 111 w 145" name="T48"/>
                <a:gd fmla="*/ 113 h 135" name="T49"/>
                <a:gd fmla="*/ 128 w 145" name="T50"/>
                <a:gd fmla="*/ 63 h 135" name="T51"/>
                <a:gd fmla="*/ 128 w 145" name="T52"/>
                <a:gd fmla="*/ 52 h 135" name="T53"/>
                <a:gd fmla="*/ 129 w 145" name="T54"/>
                <a:gd fmla="*/ 38 h 135" name="T55"/>
                <a:gd fmla="*/ 139 w 145" name="T56"/>
                <a:gd fmla="*/ 26 h 135" name="T57"/>
                <a:gd fmla="*/ 114 w 145" name="T58"/>
                <a:gd fmla="*/ 4 h 135" name="T59"/>
                <a:gd fmla="*/ 73 w 145" name="T60"/>
                <a:gd fmla="*/ 16 h 135" name="T61"/>
                <a:gd fmla="*/ 31 w 145" name="T62"/>
                <a:gd fmla="*/ 4 h 13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35" w="14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7" name="Freeform 22"/>
            <p:cNvSpPr>
              <a:spLocks noEditPoints="1"/>
            </p:cNvSpPr>
            <p:nvPr/>
          </p:nvSpPr>
          <p:spPr bwMode="auto">
            <a:xfrm>
              <a:off x="4373563" y="1701800"/>
              <a:ext cx="388938" cy="430213"/>
            </a:xfrm>
            <a:custGeom>
              <a:gdLst>
                <a:gd fmla="*/ 226 w 245" name="T0"/>
                <a:gd fmla="*/ 17 h 271" name="T1"/>
                <a:gd fmla="*/ 233 w 245" name="T2"/>
                <a:gd fmla="*/ 31 h 271" name="T3"/>
                <a:gd fmla="*/ 219 w 245" name="T4"/>
                <a:gd fmla="*/ 40 h 271" name="T5"/>
                <a:gd fmla="*/ 207 w 245" name="T6"/>
                <a:gd fmla="*/ 31 h 271" name="T7"/>
                <a:gd fmla="*/ 212 w 245" name="T8"/>
                <a:gd fmla="*/ 17 h 271" name="T9"/>
                <a:gd fmla="*/ 219 w 245" name="T10"/>
                <a:gd fmla="*/ 0 h 271" name="T11"/>
                <a:gd fmla="*/ 131 w 245" name="T12"/>
                <a:gd fmla="*/ 240 h 271" name="T13"/>
                <a:gd fmla="*/ 136 w 245" name="T14"/>
                <a:gd fmla="*/ 254 h 271" name="T15"/>
                <a:gd fmla="*/ 121 w 245" name="T16"/>
                <a:gd fmla="*/ 263 h 271" name="T17"/>
                <a:gd fmla="*/ 110 w 245" name="T18"/>
                <a:gd fmla="*/ 254 h 271" name="T19"/>
                <a:gd fmla="*/ 114 w 245" name="T20"/>
                <a:gd fmla="*/ 240 h 271" name="T21"/>
                <a:gd fmla="*/ 121 w 245" name="T22"/>
                <a:gd fmla="*/ 223 h 271" name="T23"/>
                <a:gd fmla="*/ 126 w 245" name="T24"/>
                <a:gd fmla="*/ 242 h 271" name="T25"/>
                <a:gd fmla="*/ 129 w 245" name="T26"/>
                <a:gd fmla="*/ 252 h 271" name="T27"/>
                <a:gd fmla="*/ 121 w 245" name="T28"/>
                <a:gd fmla="*/ 256 h 271" name="T29"/>
                <a:gd fmla="*/ 114 w 245" name="T30"/>
                <a:gd fmla="*/ 252 h 271" name="T31"/>
                <a:gd fmla="*/ 117 w 245" name="T32"/>
                <a:gd fmla="*/ 242 h 271" name="T33"/>
                <a:gd fmla="*/ 121 w 245" name="T34"/>
                <a:gd fmla="*/ 235 h 271" name="T35"/>
                <a:gd fmla="*/ 34 w 245" name="T36"/>
                <a:gd fmla="*/ 17 h 271" name="T37"/>
                <a:gd fmla="*/ 38 w 245" name="T38"/>
                <a:gd fmla="*/ 31 h 271" name="T39"/>
                <a:gd fmla="*/ 27 w 245" name="T40"/>
                <a:gd fmla="*/ 40 h 271" name="T41"/>
                <a:gd fmla="*/ 15 w 245" name="T42"/>
                <a:gd fmla="*/ 31 h 271" name="T43"/>
                <a:gd fmla="*/ 19 w 245" name="T44"/>
                <a:gd fmla="*/ 17 h 271" name="T45"/>
                <a:gd fmla="*/ 27 w 245" name="T46"/>
                <a:gd fmla="*/ 0 h 271" name="T47"/>
                <a:gd fmla="*/ 31 w 245" name="T48"/>
                <a:gd fmla="*/ 22 h 271" name="T49"/>
                <a:gd fmla="*/ 34 w 245" name="T50"/>
                <a:gd fmla="*/ 29 h 271" name="T51"/>
                <a:gd fmla="*/ 27 w 245" name="T52"/>
                <a:gd fmla="*/ 33 h 271" name="T53"/>
                <a:gd fmla="*/ 19 w 245" name="T54"/>
                <a:gd fmla="*/ 29 h 271" name="T55"/>
                <a:gd fmla="*/ 22 w 245" name="T56"/>
                <a:gd fmla="*/ 22 h 271" name="T57"/>
                <a:gd fmla="*/ 27 w 245" name="T58"/>
                <a:gd fmla="*/ 12 h 271" name="T59"/>
                <a:gd fmla="*/ 224 w 245" name="T60"/>
                <a:gd fmla="*/ 22 h 271" name="T61"/>
                <a:gd fmla="*/ 226 w 245" name="T62"/>
                <a:gd fmla="*/ 29 h 271" name="T63"/>
                <a:gd fmla="*/ 219 w 245" name="T64"/>
                <a:gd fmla="*/ 33 h 271" name="T65"/>
                <a:gd fmla="*/ 212 w 245" name="T66"/>
                <a:gd fmla="*/ 29 h 271" name="T67"/>
                <a:gd fmla="*/ 214 w 245" name="T68"/>
                <a:gd fmla="*/ 22 h 271" name="T69"/>
                <a:gd fmla="*/ 219 w 245" name="T70"/>
                <a:gd fmla="*/ 12 h 27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71" w="245">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8" name="Freeform 23"/>
            <p:cNvSpPr>
              <a:spLocks noEditPoints="1"/>
            </p:cNvSpPr>
            <p:nvPr/>
          </p:nvSpPr>
          <p:spPr bwMode="auto">
            <a:xfrm>
              <a:off x="4392613" y="2220913"/>
              <a:ext cx="350838" cy="79375"/>
            </a:xfrm>
            <a:custGeom>
              <a:gdLst>
                <a:gd fmla="*/ 11 w 93" name="T0"/>
                <a:gd fmla="*/ 4 h 21" name="T1"/>
                <a:gd fmla="*/ 11 w 93" name="T2"/>
                <a:gd fmla="*/ 4 h 21" name="T3"/>
                <a:gd fmla="*/ 11 w 93" name="T4"/>
                <a:gd fmla="*/ 2 h 21" name="T5"/>
                <a:gd fmla="*/ 29 w 93" name="T6"/>
                <a:gd fmla="*/ 3 h 21" name="T7"/>
                <a:gd fmla="*/ 28 w 93" name="T8"/>
                <a:gd fmla="*/ 8 h 21" name="T9"/>
                <a:gd fmla="*/ 38 w 93" name="T10"/>
                <a:gd fmla="*/ 7 h 21" name="T11"/>
                <a:gd fmla="*/ 37 w 93" name="T12"/>
                <a:gd fmla="*/ 5 h 21" name="T13"/>
                <a:gd fmla="*/ 33 w 93" name="T14"/>
                <a:gd fmla="*/ 4 h 21" name="T15"/>
                <a:gd fmla="*/ 39 w 93" name="T16"/>
                <a:gd fmla="*/ 1 h 21" name="T17"/>
                <a:gd fmla="*/ 63 w 93" name="T18"/>
                <a:gd fmla="*/ 3 h 21" name="T19"/>
                <a:gd fmla="*/ 65 w 93" name="T20"/>
                <a:gd fmla="*/ 8 h 21" name="T21"/>
                <a:gd fmla="*/ 71 w 93" name="T22"/>
                <a:gd fmla="*/ 10 h 21" name="T23"/>
                <a:gd fmla="*/ 65 w 93" name="T24"/>
                <a:gd fmla="*/ 2 h 21" name="T25"/>
                <a:gd fmla="*/ 88 w 93" name="T26"/>
                <a:gd fmla="*/ 12 h 21" name="T27"/>
                <a:gd fmla="*/ 87 w 93" name="T28"/>
                <a:gd fmla="*/ 11 h 21" name="T29"/>
                <a:gd fmla="*/ 87 w 93" name="T30"/>
                <a:gd fmla="*/ 5 h 21" name="T31"/>
                <a:gd fmla="*/ 83 w 93" name="T32"/>
                <a:gd fmla="*/ 18 h 21" name="T33"/>
                <a:gd fmla="*/ 80 w 93" name="T34"/>
                <a:gd fmla="*/ 11 h 21" name="T35"/>
                <a:gd fmla="*/ 78 w 93" name="T36"/>
                <a:gd fmla="*/ 11 h 21" name="T37"/>
                <a:gd fmla="*/ 75 w 93" name="T38"/>
                <a:gd fmla="*/ 19 h 21" name="T39"/>
                <a:gd fmla="*/ 93 w 93" name="T40"/>
                <a:gd fmla="*/ 20 h 21" name="T41"/>
                <a:gd fmla="*/ 85 w 93" name="T42"/>
                <a:gd fmla="*/ 12 h 21" name="T43"/>
                <a:gd fmla="*/ 55 w 93" name="T44"/>
                <a:gd fmla="*/ 2 h 21" name="T45"/>
                <a:gd fmla="*/ 50 w 93" name="T46"/>
                <a:gd fmla="*/ 7 h 21" name="T47"/>
                <a:gd fmla="*/ 50 w 93" name="T48"/>
                <a:gd fmla="*/ 15 h 21" name="T49"/>
                <a:gd fmla="*/ 57 w 93" name="T50"/>
                <a:gd fmla="*/ 10 h 21" name="T51"/>
                <a:gd fmla="*/ 53 w 93" name="T52"/>
                <a:gd fmla="*/ 14 h 21" name="T53"/>
                <a:gd fmla="*/ 57 w 93" name="T54"/>
                <a:gd fmla="*/ 14 h 21" name="T55"/>
                <a:gd fmla="*/ 57 w 93" name="T56"/>
                <a:gd fmla="*/ 9 h 21" name="T57"/>
                <a:gd fmla="*/ 55 w 93" name="T58"/>
                <a:gd fmla="*/ 7 h 21" name="T59"/>
                <a:gd fmla="*/ 62 w 93" name="T60"/>
                <a:gd fmla="*/ 11 h 21" name="T61"/>
                <a:gd fmla="*/ 62 w 93" name="T62"/>
                <a:gd fmla="*/ 11 h 21" name="T63"/>
                <a:gd fmla="*/ 62 w 93" name="T64"/>
                <a:gd fmla="*/ 14 h 21" name="T65"/>
                <a:gd fmla="*/ 39 w 93" name="T66"/>
                <a:gd fmla="*/ 11 h 21" name="T67"/>
                <a:gd fmla="*/ 36 w 93" name="T68"/>
                <a:gd fmla="*/ 10 h 21" name="T69"/>
                <a:gd fmla="*/ 34 w 93" name="T70"/>
                <a:gd fmla="*/ 12 h 21" name="T71"/>
                <a:gd fmla="*/ 34 w 93" name="T72"/>
                <a:gd fmla="*/ 13 h 21" name="T73"/>
                <a:gd fmla="*/ 26 w 93" name="T74"/>
                <a:gd fmla="*/ 17 h 21" name="T75"/>
                <a:gd fmla="*/ 44 w 93" name="T76"/>
                <a:gd fmla="*/ 15 h 21" name="T77"/>
                <a:gd fmla="*/ 35 w 93" name="T78"/>
                <a:gd fmla="*/ 12 h 21" name="T79"/>
                <a:gd fmla="*/ 7 w 93" name="T80"/>
                <a:gd fmla="*/ 6 h 21" name="T81"/>
                <a:gd fmla="*/ 12 w 93" name="T82"/>
                <a:gd fmla="*/ 8 h 21" name="T83"/>
                <a:gd fmla="*/ 10 w 93" name="T84"/>
                <a:gd fmla="*/ 8 h 21" name="T85"/>
                <a:gd fmla="*/ 13 w 93" name="T86"/>
                <a:gd fmla="*/ 5 h 21" name="T87"/>
                <a:gd fmla="*/ 5 w 93" name="T88"/>
                <a:gd fmla="*/ 7 h 21" name="T89"/>
                <a:gd fmla="*/ 6 w 93" name="T90"/>
                <a:gd fmla="*/ 9 h 21" name="T91"/>
                <a:gd fmla="*/ 4 w 93" name="T92"/>
                <a:gd fmla="*/ 11 h 21" name="T93"/>
                <a:gd fmla="*/ 8 w 93" name="T94"/>
                <a:gd fmla="*/ 11 h 21" name="T95"/>
                <a:gd fmla="*/ 0 w 93" name="T96"/>
                <a:gd fmla="*/ 16 h 21" name="T97"/>
                <a:gd fmla="*/ 18 w 93" name="T98"/>
                <a:gd fmla="*/ 14 h 21" name="T99"/>
                <a:gd fmla="*/ 14 w 93" name="T100"/>
                <a:gd fmla="*/ 13 h 21" name="T101"/>
                <a:gd fmla="*/ 12 w 93" name="T102"/>
                <a:gd fmla="*/ 11 h 21" name="T103"/>
                <a:gd fmla="*/ 10 w 93" name="T104"/>
                <a:gd fmla="*/ 14 h 21" name="T105"/>
                <a:gd fmla="*/ 14 w 93" name="T106"/>
                <a:gd fmla="*/ 10 h 21" name="T107"/>
                <a:gd fmla="*/ 10 w 93" name="T108"/>
                <a:gd fmla="*/ 9 h 21" name="T109"/>
                <a:gd fmla="*/ 6 w 93" name="T110"/>
                <a:gd fmla="*/ 14 h 21" name="T111"/>
                <a:gd fmla="*/ 7 w 93" name="T112"/>
                <a:gd fmla="*/ 17 h 21" name="T113"/>
                <a:gd fmla="*/ 7 w 93" name="T114"/>
                <a:gd fmla="*/ 21 h 21" name="T115"/>
                <a:gd fmla="*/ 14 w 93" name="T116"/>
                <a:gd fmla="*/ 20 h 21" name="T117"/>
                <a:gd fmla="*/ 15 w 93" name="T118"/>
                <a:gd fmla="*/ 16 h 21" name="T119"/>
                <a:gd fmla="*/ 12 w 93" name="T120"/>
                <a:gd fmla="*/ 17 h 21" name="T121"/>
                <a:gd fmla="*/ 7 w 93" name="T122"/>
                <a:gd fmla="*/ 18 h 2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1" w="93">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9" name="Freeform 24"/>
            <p:cNvSpPr>
              <a:spLocks noEditPoints="1"/>
            </p:cNvSpPr>
            <p:nvPr/>
          </p:nvSpPr>
          <p:spPr bwMode="auto">
            <a:xfrm>
              <a:off x="4200526" y="1946275"/>
              <a:ext cx="735013" cy="388938"/>
            </a:xfrm>
            <a:custGeom>
              <a:gdLst>
                <a:gd fmla="*/ 152 w 195" name="T0"/>
                <a:gd fmla="*/ 59 h 103" name="T1"/>
                <a:gd fmla="*/ 160 w 195" name="T2"/>
                <a:gd fmla="*/ 39 h 103" name="T3"/>
                <a:gd fmla="*/ 168 w 195" name="T4"/>
                <a:gd fmla="*/ 23 h 103" name="T5"/>
                <a:gd fmla="*/ 167 w 195" name="T6"/>
                <a:gd fmla="*/ 0 h 103" name="T7"/>
                <a:gd fmla="*/ 193 w 195" name="T8"/>
                <a:gd fmla="*/ 9 h 103" name="T9"/>
                <a:gd fmla="*/ 189 w 195" name="T10"/>
                <a:gd fmla="*/ 30 h 103" name="T11"/>
                <a:gd fmla="*/ 178 w 195" name="T12"/>
                <a:gd fmla="*/ 69 h 103" name="T13"/>
                <a:gd fmla="*/ 174 w 195" name="T14"/>
                <a:gd fmla="*/ 83 h 103" name="T15"/>
                <a:gd fmla="*/ 158 w 195" name="T16"/>
                <a:gd fmla="*/ 94 h 103" name="T17"/>
                <a:gd fmla="*/ 147 w 195" name="T18"/>
                <a:gd fmla="*/ 103 h 103" name="T19"/>
                <a:gd fmla="*/ 42 w 195" name="T20"/>
                <a:gd fmla="*/ 101 h 103" name="T21"/>
                <a:gd fmla="*/ 31 w 195" name="T22"/>
                <a:gd fmla="*/ 79 h 103" name="T23"/>
                <a:gd fmla="*/ 17 w 195" name="T24"/>
                <a:gd fmla="*/ 78 h 103" name="T25"/>
                <a:gd fmla="*/ 3 w 195" name="T26"/>
                <a:gd fmla="*/ 34 h 103" name="T27"/>
                <a:gd fmla="*/ 6 w 195" name="T28"/>
                <a:gd fmla="*/ 15 h 103" name="T29"/>
                <a:gd fmla="*/ 24 w 195" name="T30"/>
                <a:gd fmla="*/ 7 h 103" name="T31"/>
                <a:gd fmla="*/ 28 w 195" name="T32"/>
                <a:gd fmla="*/ 15 h 103" name="T33"/>
                <a:gd fmla="*/ 24 w 195" name="T34"/>
                <a:gd fmla="*/ 39 h 103" name="T35"/>
                <a:gd fmla="*/ 47 w 195" name="T36"/>
                <a:gd fmla="*/ 54 h 103" name="T37"/>
                <a:gd fmla="*/ 44 w 195" name="T38"/>
                <a:gd fmla="*/ 72 h 103" name="T39"/>
                <a:gd fmla="*/ 149 w 195" name="T40"/>
                <a:gd fmla="*/ 99 h 103" name="T41"/>
                <a:gd fmla="*/ 45 w 195" name="T42"/>
                <a:gd fmla="*/ 74 h 103" name="T43"/>
                <a:gd fmla="*/ 49 w 195" name="T44"/>
                <a:gd fmla="*/ 100 h 103" name="T45"/>
                <a:gd fmla="*/ 43 w 195" name="T46"/>
                <a:gd fmla="*/ 89 h 103" name="T47"/>
                <a:gd fmla="*/ 40 w 195" name="T48"/>
                <a:gd fmla="*/ 60 h 103" name="T49"/>
                <a:gd fmla="*/ 23 w 195" name="T50"/>
                <a:gd fmla="*/ 41 h 103" name="T51"/>
                <a:gd fmla="*/ 28 w 195" name="T52"/>
                <a:gd fmla="*/ 77 h 103" name="T53"/>
                <a:gd fmla="*/ 37 w 195" name="T54"/>
                <a:gd fmla="*/ 89 h 103" name="T55"/>
                <a:gd fmla="*/ 21 w 195" name="T56"/>
                <a:gd fmla="*/ 41 h 103" name="T57"/>
                <a:gd fmla="*/ 26 w 195" name="T58"/>
                <a:gd fmla="*/ 16 h 103" name="T59"/>
                <a:gd fmla="*/ 5 w 195" name="T60"/>
                <a:gd fmla="*/ 34 h 103" name="T61"/>
                <a:gd fmla="*/ 6 w 195" name="T62"/>
                <a:gd fmla="*/ 49 h 103" name="T63"/>
                <a:gd fmla="*/ 20 w 195" name="T64"/>
                <a:gd fmla="*/ 69 h 103" name="T65"/>
                <a:gd fmla="*/ 26 w 195" name="T66"/>
                <a:gd fmla="*/ 78 h 103" name="T67"/>
                <a:gd fmla="*/ 20 w 195" name="T68"/>
                <a:gd fmla="*/ 46 h 103" name="T69"/>
                <a:gd fmla="*/ 15 w 195" name="T70"/>
                <a:gd fmla="*/ 19 h 103" name="T71"/>
                <a:gd fmla="*/ 8 w 195" name="T72"/>
                <a:gd fmla="*/ 27 h 103" name="T73"/>
                <a:gd fmla="*/ 13 w 195" name="T74"/>
                <a:gd fmla="*/ 4 h 103" name="T75"/>
                <a:gd fmla="*/ 8 w 195" name="T76"/>
                <a:gd fmla="*/ 13 h 103" name="T77"/>
                <a:gd fmla="*/ 151 w 195" name="T78"/>
                <a:gd fmla="*/ 100 h 103" name="T79"/>
                <a:gd fmla="*/ 154 w 195" name="T80"/>
                <a:gd fmla="*/ 73 h 103" name="T81"/>
                <a:gd fmla="*/ 158 w 195" name="T82"/>
                <a:gd fmla="*/ 41 h 103" name="T83"/>
                <a:gd fmla="*/ 167 w 195" name="T84"/>
                <a:gd fmla="*/ 67 h 103" name="T85"/>
                <a:gd fmla="*/ 160 w 195" name="T86"/>
                <a:gd fmla="*/ 80 h 103" name="T87"/>
                <a:gd fmla="*/ 151 w 195" name="T88"/>
                <a:gd fmla="*/ 100 h 103" name="T89"/>
                <a:gd fmla="*/ 171 w 195" name="T90"/>
                <a:gd fmla="*/ 23 h 103" name="T91"/>
                <a:gd fmla="*/ 179 w 195" name="T92"/>
                <a:gd fmla="*/ 22 h 103" name="T93"/>
                <a:gd fmla="*/ 189 w 195" name="T94"/>
                <a:gd fmla="*/ 49 h 103" name="T95"/>
                <a:gd fmla="*/ 187 w 195" name="T96"/>
                <a:gd fmla="*/ 51 h 103" name="T97"/>
                <a:gd fmla="*/ 173 w 195" name="T98"/>
                <a:gd fmla="*/ 80 h 103" name="T99"/>
                <a:gd fmla="*/ 173 w 195" name="T100"/>
                <a:gd fmla="*/ 56 h 103" name="T101"/>
                <a:gd fmla="*/ 187 w 195" name="T102"/>
                <a:gd fmla="*/ 27 h 103" name="T103"/>
                <a:gd fmla="*/ 187 w 195" name="T104"/>
                <a:gd fmla="*/ 15 h 103" name="T105"/>
                <a:gd fmla="*/ 172 w 195" name="T106"/>
                <a:gd fmla="*/ 9 h 103" name="T107"/>
                <a:gd fmla="*/ 189 w 195" name="T108"/>
                <a:gd fmla="*/ 13 h 103" name="T109"/>
                <a:gd fmla="*/ 175 w 195" name="T110"/>
                <a:gd fmla="*/ 13 h 103"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03" w="195">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grpSp>
    </p:spTree>
  </p:cSld>
  <p:clrMapOvr>
    <a:masterClrMapping/>
  </p:clrMapOvr>
  <mc:AlternateContent>
    <mc:Choice Requires="p14">
      <p:transition p14:dur="1500" spd="slow">
        <p:split orient="vert"/>
      </p:transition>
    </mc:Choice>
    <mc:Fallback>
      <p:transition spd="slow">
        <p:split orient="vert"/>
      </p:transition>
    </mc:Fallback>
  </mc:AlternateConten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6" name="Freeform 858"/>
          <p:cNvSpPr>
            <a:spLocks noEditPoints="1"/>
          </p:cNvSpPr>
          <p:nvPr/>
        </p:nvSpPr>
        <p:spPr bwMode="auto">
          <a:xfrm>
            <a:off x="1552576" y="1825626"/>
            <a:ext cx="360363" cy="447675"/>
          </a:xfrm>
          <a:custGeom>
            <a:gdLst>
              <a:gd fmla="*/ 0 w 235" name="T0"/>
              <a:gd fmla="*/ 45 h 291" name="T1"/>
              <a:gd fmla="*/ 52 w 235" name="T2"/>
              <a:gd fmla="*/ 1 h 291" name="T3"/>
              <a:gd fmla="*/ 234 w 235" name="T4"/>
              <a:gd fmla="*/ 1 h 291" name="T5"/>
              <a:gd fmla="*/ 234 w 235" name="T6"/>
              <a:gd fmla="*/ 289 h 291" name="T7"/>
              <a:gd fmla="*/ 0 w 235" name="T8"/>
              <a:gd fmla="*/ 289 h 291" name="T9"/>
              <a:gd fmla="*/ 0 w 235" name="T10"/>
              <a:gd fmla="*/ 45 h 291" name="T11"/>
              <a:gd fmla="*/ 59 w 235" name="T12"/>
              <a:gd fmla="*/ 13 h 291" name="T13"/>
              <a:gd fmla="*/ 59 w 235" name="T14"/>
              <a:gd fmla="*/ 53 h 291" name="T15"/>
              <a:gd fmla="*/ 13 w 235" name="T16"/>
              <a:gd fmla="*/ 53 h 291" name="T17"/>
              <a:gd fmla="*/ 13 w 235" name="T18"/>
              <a:gd fmla="*/ 278 h 291" name="T19"/>
              <a:gd fmla="*/ 222 w 235" name="T20"/>
              <a:gd fmla="*/ 278 h 291" name="T21"/>
              <a:gd fmla="*/ 222 w 235" name="T22"/>
              <a:gd fmla="*/ 13 h 291" name="T23"/>
              <a:gd fmla="*/ 59 w 235" name="T24"/>
              <a:gd fmla="*/ 13 h 291" name="T25"/>
              <a:gd fmla="*/ 22 w 235" name="T26"/>
              <a:gd fmla="*/ 41 h 291" name="T27"/>
              <a:gd fmla="*/ 46 w 235" name="T28"/>
              <a:gd fmla="*/ 42 h 291" name="T29"/>
              <a:gd fmla="*/ 46 w 235" name="T30"/>
              <a:gd fmla="*/ 21 h 291" name="T31"/>
              <a:gd fmla="*/ 22 w 235" name="T32"/>
              <a:gd fmla="*/ 41 h 291" name="T33"/>
              <a:gd fmla="*/ 64 w 235" name="T34"/>
              <a:gd fmla="*/ 78 h 291" name="T35"/>
              <a:gd fmla="*/ 70 w 235" name="T36"/>
              <a:gd fmla="*/ 89 h 291" name="T37"/>
              <a:gd fmla="*/ 166 w 235" name="T38"/>
              <a:gd fmla="*/ 90 h 291" name="T39"/>
              <a:gd fmla="*/ 168 w 235" name="T40"/>
              <a:gd fmla="*/ 77 h 291" name="T41"/>
              <a:gd fmla="*/ 64 w 235" name="T42"/>
              <a:gd fmla="*/ 78 h 291" name="T43"/>
              <a:gd fmla="*/ 51 w 235" name="T44"/>
              <a:gd fmla="*/ 115 h 291" name="T45"/>
              <a:gd fmla="*/ 51 w 235" name="T46"/>
              <a:gd fmla="*/ 125 h 291" name="T47"/>
              <a:gd fmla="*/ 183 w 235" name="T48"/>
              <a:gd fmla="*/ 125 h 291" name="T49"/>
              <a:gd fmla="*/ 183 w 235" name="T50"/>
              <a:gd fmla="*/ 115 h 291" name="T51"/>
              <a:gd fmla="*/ 51 w 235" name="T52"/>
              <a:gd fmla="*/ 115 h 291" name="T53"/>
              <a:gd fmla="*/ 51 w 235" name="T54"/>
              <a:gd fmla="*/ 135 h 291" name="T55"/>
              <a:gd fmla="*/ 51 w 235" name="T56"/>
              <a:gd fmla="*/ 146 h 291" name="T57"/>
              <a:gd fmla="*/ 172 w 235" name="T58"/>
              <a:gd fmla="*/ 146 h 291" name="T59"/>
              <a:gd fmla="*/ 188 w 235" name="T60"/>
              <a:gd fmla="*/ 138 h 291" name="T61"/>
              <a:gd fmla="*/ 51 w 235" name="T62"/>
              <a:gd fmla="*/ 135 h 291" name="T63"/>
              <a:gd fmla="*/ 164 w 235" name="T64"/>
              <a:gd fmla="*/ 166 h 291" name="T65"/>
              <a:gd fmla="*/ 153 w 235" name="T66"/>
              <a:gd fmla="*/ 232 h 291" name="T67"/>
              <a:gd fmla="*/ 190 w 235" name="T68"/>
              <a:gd fmla="*/ 231 h 291" name="T69"/>
              <a:gd fmla="*/ 197 w 235" name="T70"/>
              <a:gd fmla="*/ 178 h 291" name="T71"/>
              <a:gd fmla="*/ 164 w 235" name="T72"/>
              <a:gd fmla="*/ 166 h 291" name="T73"/>
              <a:gd fmla="*/ 164 w 235" name="T74"/>
              <a:gd fmla="*/ 180 h 291" name="T75"/>
              <a:gd fmla="*/ 158 w 235" name="T76"/>
              <a:gd fmla="*/ 217 h 291" name="T77"/>
              <a:gd fmla="*/ 191 w 235" name="T78"/>
              <a:gd fmla="*/ 198 h 291" name="T79"/>
              <a:gd fmla="*/ 164 w 235" name="T80"/>
              <a:gd fmla="*/ 180 h 291" name="T81"/>
              <a:gd fmla="*/ 168 w 235" name="T82"/>
              <a:gd fmla="*/ 185 h 291" name="T83"/>
              <a:gd fmla="*/ 155 w 235" name="T84"/>
              <a:gd fmla="*/ 203 h 291" name="T85"/>
              <a:gd fmla="*/ 181 w 235" name="T86"/>
              <a:gd fmla="*/ 212 h 291" name="T87"/>
              <a:gd fmla="*/ 168 w 235" name="T88"/>
              <a:gd fmla="*/ 185 h 291" name="T89"/>
              <a:gd fmla="*/ 50 w 235" name="T90"/>
              <a:gd fmla="*/ 227 h 291" name="T91"/>
              <a:gd fmla="*/ 50 w 235" name="T92"/>
              <a:gd fmla="*/ 237 h 291" name="T93"/>
              <a:gd fmla="*/ 109 w 235" name="T94"/>
              <a:gd fmla="*/ 237 h 291" name="T95"/>
              <a:gd fmla="*/ 109 w 235" name="T96"/>
              <a:gd fmla="*/ 227 h 291" name="T97"/>
              <a:gd fmla="*/ 50 w 235" name="T98"/>
              <a:gd fmla="*/ 227 h 291" name="T99"/>
              <a:gd fmla="*/ 152 w 235" name="T100"/>
              <a:gd fmla="*/ 236 h 291" name="T101"/>
              <a:gd fmla="*/ 146 w 235" name="T102"/>
              <a:gd fmla="*/ 255 h 291" name="T103"/>
              <a:gd fmla="*/ 164 w 235" name="T104"/>
              <a:gd fmla="*/ 260 h 291" name="T105"/>
              <a:gd fmla="*/ 168 w 235" name="T106"/>
              <a:gd fmla="*/ 242 h 291" name="T107"/>
              <a:gd fmla="*/ 152 w 235" name="T108"/>
              <a:gd fmla="*/ 236 h 291" name="T109"/>
              <a:gd fmla="*/ 172 w 235" name="T110"/>
              <a:gd fmla="*/ 241 h 291" name="T111"/>
              <a:gd fmla="*/ 177 w 235" name="T112"/>
              <a:gd fmla="*/ 260 h 291" name="T113"/>
              <a:gd fmla="*/ 195 w 235" name="T114"/>
              <a:gd fmla="*/ 255 h 291" name="T115"/>
              <a:gd fmla="*/ 187 w 235" name="T116"/>
              <a:gd fmla="*/ 237 h 291" name="T117"/>
              <a:gd fmla="*/ 172 w 235" name="T118"/>
              <a:gd fmla="*/ 241 h 29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91" w="235">
                <a:moveTo>
                  <a:pt x="0" y="45"/>
                </a:moveTo>
                <a:cubicBezTo>
                  <a:pt x="18" y="31"/>
                  <a:pt x="33" y="13"/>
                  <a:pt x="52" y="1"/>
                </a:cubicBezTo>
                <a:cubicBezTo>
                  <a:pt x="113" y="0"/>
                  <a:pt x="173" y="0"/>
                  <a:pt x="234" y="1"/>
                </a:cubicBezTo>
                <a:cubicBezTo>
                  <a:pt x="235" y="97"/>
                  <a:pt x="235" y="193"/>
                  <a:pt x="234" y="289"/>
                </a:cubicBezTo>
                <a:cubicBezTo>
                  <a:pt x="156" y="291"/>
                  <a:pt x="78" y="291"/>
                  <a:pt x="0" y="289"/>
                </a:cubicBezTo>
                <a:cubicBezTo>
                  <a:pt x="0" y="208"/>
                  <a:pt x="0" y="126"/>
                  <a:pt x="0" y="45"/>
                </a:cubicBezTo>
                <a:close/>
                <a:moveTo>
                  <a:pt x="59" y="13"/>
                </a:moveTo>
                <a:cubicBezTo>
                  <a:pt x="59" y="26"/>
                  <a:pt x="59" y="39"/>
                  <a:pt x="59" y="53"/>
                </a:cubicBezTo>
                <a:cubicBezTo>
                  <a:pt x="43" y="53"/>
                  <a:pt x="28" y="53"/>
                  <a:pt x="13" y="53"/>
                </a:cubicBezTo>
                <a:cubicBezTo>
                  <a:pt x="13" y="128"/>
                  <a:pt x="12" y="203"/>
                  <a:pt x="13" y="278"/>
                </a:cubicBezTo>
                <a:cubicBezTo>
                  <a:pt x="83" y="278"/>
                  <a:pt x="152" y="278"/>
                  <a:pt x="222" y="278"/>
                </a:cubicBezTo>
                <a:cubicBezTo>
                  <a:pt x="223" y="190"/>
                  <a:pt x="222" y="101"/>
                  <a:pt x="222" y="13"/>
                </a:cubicBezTo>
                <a:cubicBezTo>
                  <a:pt x="168" y="13"/>
                  <a:pt x="113" y="13"/>
                  <a:pt x="59" y="13"/>
                </a:cubicBezTo>
                <a:close/>
                <a:moveTo>
                  <a:pt x="22" y="41"/>
                </a:moveTo>
                <a:cubicBezTo>
                  <a:pt x="30" y="42"/>
                  <a:pt x="38" y="42"/>
                  <a:pt x="46" y="42"/>
                </a:cubicBezTo>
                <a:cubicBezTo>
                  <a:pt x="46" y="35"/>
                  <a:pt x="46" y="28"/>
                  <a:pt x="46" y="21"/>
                </a:cubicBezTo>
                <a:cubicBezTo>
                  <a:pt x="38" y="28"/>
                  <a:pt x="30" y="35"/>
                  <a:pt x="22" y="41"/>
                </a:cubicBezTo>
                <a:close/>
                <a:moveTo>
                  <a:pt x="64" y="78"/>
                </a:moveTo>
                <a:cubicBezTo>
                  <a:pt x="65" y="81"/>
                  <a:pt x="68" y="86"/>
                  <a:pt x="70" y="89"/>
                </a:cubicBezTo>
                <a:cubicBezTo>
                  <a:pt x="102" y="92"/>
                  <a:pt x="134" y="90"/>
                  <a:pt x="166" y="90"/>
                </a:cubicBezTo>
                <a:cubicBezTo>
                  <a:pt x="167" y="87"/>
                  <a:pt x="168" y="80"/>
                  <a:pt x="168" y="77"/>
                </a:cubicBezTo>
                <a:cubicBezTo>
                  <a:pt x="133" y="77"/>
                  <a:pt x="99" y="75"/>
                  <a:pt x="64" y="78"/>
                </a:cubicBezTo>
                <a:close/>
                <a:moveTo>
                  <a:pt x="51" y="115"/>
                </a:moveTo>
                <a:cubicBezTo>
                  <a:pt x="51" y="117"/>
                  <a:pt x="51" y="122"/>
                  <a:pt x="51" y="125"/>
                </a:cubicBezTo>
                <a:cubicBezTo>
                  <a:pt x="95" y="125"/>
                  <a:pt x="139" y="126"/>
                  <a:pt x="183" y="125"/>
                </a:cubicBezTo>
                <a:cubicBezTo>
                  <a:pt x="183" y="122"/>
                  <a:pt x="183" y="118"/>
                  <a:pt x="183" y="115"/>
                </a:cubicBezTo>
                <a:cubicBezTo>
                  <a:pt x="139" y="114"/>
                  <a:pt x="95" y="115"/>
                  <a:pt x="51" y="115"/>
                </a:cubicBezTo>
                <a:close/>
                <a:moveTo>
                  <a:pt x="51" y="135"/>
                </a:moveTo>
                <a:cubicBezTo>
                  <a:pt x="51" y="138"/>
                  <a:pt x="51" y="143"/>
                  <a:pt x="51" y="146"/>
                </a:cubicBezTo>
                <a:cubicBezTo>
                  <a:pt x="91" y="146"/>
                  <a:pt x="132" y="146"/>
                  <a:pt x="172" y="146"/>
                </a:cubicBezTo>
                <a:cubicBezTo>
                  <a:pt x="179" y="147"/>
                  <a:pt x="184" y="143"/>
                  <a:pt x="188" y="138"/>
                </a:cubicBezTo>
                <a:cubicBezTo>
                  <a:pt x="142" y="133"/>
                  <a:pt x="96" y="137"/>
                  <a:pt x="51" y="135"/>
                </a:cubicBezTo>
                <a:close/>
                <a:moveTo>
                  <a:pt x="164" y="166"/>
                </a:moveTo>
                <a:cubicBezTo>
                  <a:pt x="132" y="169"/>
                  <a:pt x="125" y="218"/>
                  <a:pt x="153" y="232"/>
                </a:cubicBezTo>
                <a:cubicBezTo>
                  <a:pt x="165" y="237"/>
                  <a:pt x="178" y="236"/>
                  <a:pt x="190" y="231"/>
                </a:cubicBezTo>
                <a:cubicBezTo>
                  <a:pt x="207" y="219"/>
                  <a:pt x="212" y="193"/>
                  <a:pt x="197" y="178"/>
                </a:cubicBezTo>
                <a:cubicBezTo>
                  <a:pt x="191" y="168"/>
                  <a:pt x="176" y="164"/>
                  <a:pt x="164" y="166"/>
                </a:cubicBezTo>
                <a:close/>
                <a:moveTo>
                  <a:pt x="164" y="180"/>
                </a:moveTo>
                <a:cubicBezTo>
                  <a:pt x="149" y="185"/>
                  <a:pt x="143" y="208"/>
                  <a:pt x="158" y="217"/>
                </a:cubicBezTo>
                <a:cubicBezTo>
                  <a:pt x="171" y="230"/>
                  <a:pt x="194" y="215"/>
                  <a:pt x="191" y="198"/>
                </a:cubicBezTo>
                <a:cubicBezTo>
                  <a:pt x="191" y="186"/>
                  <a:pt x="176" y="176"/>
                  <a:pt x="164" y="180"/>
                </a:cubicBezTo>
                <a:close/>
                <a:moveTo>
                  <a:pt x="168" y="185"/>
                </a:moveTo>
                <a:cubicBezTo>
                  <a:pt x="160" y="186"/>
                  <a:pt x="153" y="194"/>
                  <a:pt x="155" y="203"/>
                </a:cubicBezTo>
                <a:cubicBezTo>
                  <a:pt x="155" y="215"/>
                  <a:pt x="173" y="221"/>
                  <a:pt x="181" y="212"/>
                </a:cubicBezTo>
                <a:cubicBezTo>
                  <a:pt x="193" y="202"/>
                  <a:pt x="183" y="182"/>
                  <a:pt x="168" y="185"/>
                </a:cubicBezTo>
                <a:close/>
                <a:moveTo>
                  <a:pt x="50" y="227"/>
                </a:moveTo>
                <a:cubicBezTo>
                  <a:pt x="50" y="229"/>
                  <a:pt x="50" y="234"/>
                  <a:pt x="50" y="237"/>
                </a:cubicBezTo>
                <a:cubicBezTo>
                  <a:pt x="70" y="237"/>
                  <a:pt x="89" y="237"/>
                  <a:pt x="109" y="237"/>
                </a:cubicBezTo>
                <a:cubicBezTo>
                  <a:pt x="109" y="234"/>
                  <a:pt x="109" y="229"/>
                  <a:pt x="109" y="227"/>
                </a:cubicBezTo>
                <a:cubicBezTo>
                  <a:pt x="89" y="227"/>
                  <a:pt x="70" y="226"/>
                  <a:pt x="50" y="227"/>
                </a:cubicBezTo>
                <a:close/>
                <a:moveTo>
                  <a:pt x="152" y="236"/>
                </a:moveTo>
                <a:cubicBezTo>
                  <a:pt x="150" y="242"/>
                  <a:pt x="148" y="248"/>
                  <a:pt x="146" y="255"/>
                </a:cubicBezTo>
                <a:cubicBezTo>
                  <a:pt x="152" y="257"/>
                  <a:pt x="158" y="258"/>
                  <a:pt x="164" y="260"/>
                </a:cubicBezTo>
                <a:cubicBezTo>
                  <a:pt x="165" y="254"/>
                  <a:pt x="167" y="248"/>
                  <a:pt x="168" y="242"/>
                </a:cubicBezTo>
                <a:cubicBezTo>
                  <a:pt x="163" y="240"/>
                  <a:pt x="157" y="238"/>
                  <a:pt x="152" y="236"/>
                </a:cubicBezTo>
                <a:close/>
                <a:moveTo>
                  <a:pt x="172" y="241"/>
                </a:moveTo>
                <a:cubicBezTo>
                  <a:pt x="174" y="248"/>
                  <a:pt x="175" y="254"/>
                  <a:pt x="177" y="260"/>
                </a:cubicBezTo>
                <a:cubicBezTo>
                  <a:pt x="183" y="258"/>
                  <a:pt x="189" y="256"/>
                  <a:pt x="195" y="255"/>
                </a:cubicBezTo>
                <a:cubicBezTo>
                  <a:pt x="193" y="248"/>
                  <a:pt x="191" y="242"/>
                  <a:pt x="187" y="237"/>
                </a:cubicBezTo>
                <a:cubicBezTo>
                  <a:pt x="182" y="238"/>
                  <a:pt x="177" y="240"/>
                  <a:pt x="172" y="241"/>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7" name="Freeform 859"/>
          <p:cNvSpPr>
            <a:spLocks noEditPoints="1"/>
          </p:cNvSpPr>
          <p:nvPr/>
        </p:nvSpPr>
        <p:spPr bwMode="auto">
          <a:xfrm>
            <a:off x="2332038" y="1816101"/>
            <a:ext cx="476250" cy="488950"/>
          </a:xfrm>
          <a:custGeom>
            <a:gdLst>
              <a:gd fmla="*/ 287 w 310" name="T0"/>
              <a:gd fmla="*/ 15 h 318" name="T1"/>
              <a:gd fmla="*/ 310 w 310" name="T2"/>
              <a:gd fmla="*/ 0 h 318" name="T3"/>
              <a:gd fmla="*/ 252 w 310" name="T4"/>
              <a:gd fmla="*/ 72 h 318" name="T5"/>
              <a:gd fmla="*/ 157 w 310" name="T6"/>
              <a:gd fmla="*/ 157 h 318" name="T7"/>
              <a:gd fmla="*/ 147 w 310" name="T8"/>
              <a:gd fmla="*/ 147 h 318" name="T9"/>
              <a:gd fmla="*/ 186 w 310" name="T10"/>
              <a:gd fmla="*/ 98 h 318" name="T11"/>
              <a:gd fmla="*/ 287 w 310" name="T12"/>
              <a:gd fmla="*/ 15 h 318" name="T13"/>
              <a:gd fmla="*/ 15 w 310" name="T14"/>
              <a:gd fmla="*/ 120 h 318" name="T15"/>
              <a:gd fmla="*/ 60 w 310" name="T16"/>
              <a:gd fmla="*/ 264 h 318" name="T17"/>
              <a:gd fmla="*/ 256 w 310" name="T18"/>
              <a:gd fmla="*/ 274 h 318" name="T19"/>
              <a:gd fmla="*/ 291 w 310" name="T20"/>
              <a:gd fmla="*/ 149 h 318" name="T21"/>
              <a:gd fmla="*/ 239 w 310" name="T22"/>
              <a:gd fmla="*/ 95 h 318" name="T23"/>
              <a:gd fmla="*/ 228 w 310" name="T24"/>
              <a:gd fmla="*/ 105 h 318" name="T25"/>
              <a:gd fmla="*/ 268 w 310" name="T26"/>
              <a:gd fmla="*/ 138 h 318" name="T27"/>
              <a:gd fmla="*/ 260 w 310" name="T28"/>
              <a:gd fmla="*/ 249 h 318" name="T29"/>
              <a:gd fmla="*/ 148 w 310" name="T30"/>
              <a:gd fmla="*/ 287 h 318" name="T31"/>
              <a:gd fmla="*/ 23 w 310" name="T32"/>
              <a:gd fmla="*/ 152 h 318" name="T33"/>
              <a:gd fmla="*/ 134 w 310" name="T34"/>
              <a:gd fmla="*/ 40 h 318" name="T35"/>
              <a:gd fmla="*/ 166 w 310" name="T36"/>
              <a:gd fmla="*/ 55 h 318" name="T37"/>
              <a:gd fmla="*/ 172 w 310" name="T38"/>
              <a:gd fmla="*/ 106 h 318" name="T39"/>
              <a:gd fmla="*/ 179 w 310" name="T40"/>
              <a:gd fmla="*/ 67 h 318" name="T41"/>
              <a:gd fmla="*/ 142 w 310" name="T42"/>
              <a:gd fmla="*/ 27 h 318" name="T43"/>
              <a:gd fmla="*/ 15 w 310" name="T44"/>
              <a:gd fmla="*/ 120 h 318" name="T45"/>
              <a:gd fmla="*/ 107 w 310" name="T46"/>
              <a:gd fmla="*/ 81 h 318" name="T47"/>
              <a:gd fmla="*/ 94 w 310" name="T48"/>
              <a:gd fmla="*/ 114 h 318" name="T49"/>
              <a:gd fmla="*/ 149 w 310" name="T50"/>
              <a:gd fmla="*/ 99 h 318" name="T51"/>
              <a:gd fmla="*/ 107 w 310" name="T52"/>
              <a:gd fmla="*/ 81 h 318" name="T53"/>
              <a:gd fmla="*/ 105 w 310" name="T54"/>
              <a:gd fmla="*/ 113 h 318" name="T55"/>
              <a:gd fmla="*/ 120 w 310" name="T56"/>
              <a:gd fmla="*/ 91 h 318" name="T57"/>
              <a:gd fmla="*/ 134 w 310" name="T58"/>
              <a:gd fmla="*/ 107 h 318" name="T59"/>
              <a:gd fmla="*/ 105 w 310" name="T60"/>
              <a:gd fmla="*/ 113 h 318" name="T61"/>
              <a:gd fmla="*/ 212 w 310" name="T62"/>
              <a:gd fmla="*/ 125 h 318" name="T63"/>
              <a:gd fmla="*/ 212 w 310" name="T64"/>
              <a:gd fmla="*/ 146 h 318" name="T65"/>
              <a:gd fmla="*/ 236 w 310" name="T66"/>
              <a:gd fmla="*/ 153 h 318" name="T67"/>
              <a:gd fmla="*/ 212 w 310" name="T68"/>
              <a:gd fmla="*/ 125 h 318" name="T69"/>
              <a:gd fmla="*/ 110 w 310" name="T70"/>
              <a:gd fmla="*/ 191 h 318" name="T71"/>
              <a:gd fmla="*/ 148 w 310" name="T72"/>
              <a:gd fmla="*/ 176 h 318" name="T73"/>
              <a:gd fmla="*/ 149 w 310" name="T74"/>
              <a:gd fmla="*/ 149 h 318" name="T75"/>
              <a:gd fmla="*/ 110 w 310" name="T76"/>
              <a:gd fmla="*/ 191 h 318" name="T77"/>
              <a:gd fmla="*/ 244 w 310" name="T78"/>
              <a:gd fmla="*/ 180 h 318" name="T79"/>
              <a:gd fmla="*/ 269 w 310" name="T80"/>
              <a:gd fmla="*/ 177 h 318" name="T81"/>
              <a:gd fmla="*/ 245 w 310" name="T82"/>
              <a:gd fmla="*/ 232 h 318" name="T83"/>
              <a:gd fmla="*/ 244 w 310" name="T84"/>
              <a:gd fmla="*/ 180 h 318" name="T85"/>
              <a:gd fmla="*/ 58 w 310" name="T86"/>
              <a:gd fmla="*/ 192 h 318" name="T87"/>
              <a:gd fmla="*/ 91 w 310" name="T88"/>
              <a:gd fmla="*/ 206 h 318" name="T89"/>
              <a:gd fmla="*/ 68 w 310" name="T90"/>
              <a:gd fmla="*/ 231 h 318" name="T91"/>
              <a:gd fmla="*/ 58 w 310" name="T92"/>
              <a:gd fmla="*/ 192 h 318" name="T93"/>
              <a:gd fmla="*/ 208 w 310" name="T94"/>
              <a:gd fmla="*/ 221 h 318" name="T95"/>
              <a:gd fmla="*/ 227 w 310" name="T96"/>
              <a:gd fmla="*/ 229 h 318" name="T97"/>
              <a:gd fmla="*/ 206 w 310" name="T98"/>
              <a:gd fmla="*/ 263 h 318" name="T99"/>
              <a:gd fmla="*/ 168 w 310" name="T100"/>
              <a:gd fmla="*/ 254 h 318" name="T101"/>
              <a:gd fmla="*/ 208 w 310" name="T102"/>
              <a:gd fmla="*/ 221 h 318" name="T103"/>
              <a:gd fmla="*/ 103 w 310" name="T104"/>
              <a:gd fmla="*/ 229 h 318" name="T105"/>
              <a:gd fmla="*/ 145 w 310" name="T106"/>
              <a:gd fmla="*/ 237 h 318" name="T107"/>
              <a:gd fmla="*/ 136 w 310" name="T108"/>
              <a:gd fmla="*/ 266 h 318" name="T109"/>
              <a:gd fmla="*/ 106 w 310" name="T110"/>
              <a:gd fmla="*/ 257 h 318" name="T111"/>
              <a:gd fmla="*/ 103 w 310" name="T112"/>
              <a:gd fmla="*/ 229 h 318"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18" w="310">
                <a:moveTo>
                  <a:pt x="287" y="15"/>
                </a:moveTo>
                <a:cubicBezTo>
                  <a:pt x="294" y="9"/>
                  <a:pt x="301" y="4"/>
                  <a:pt x="310" y="0"/>
                </a:cubicBezTo>
                <a:cubicBezTo>
                  <a:pt x="294" y="27"/>
                  <a:pt x="271" y="48"/>
                  <a:pt x="252" y="72"/>
                </a:cubicBezTo>
                <a:cubicBezTo>
                  <a:pt x="223" y="104"/>
                  <a:pt x="195" y="137"/>
                  <a:pt x="157" y="157"/>
                </a:cubicBezTo>
                <a:cubicBezTo>
                  <a:pt x="154" y="154"/>
                  <a:pt x="150" y="150"/>
                  <a:pt x="147" y="147"/>
                </a:cubicBezTo>
                <a:cubicBezTo>
                  <a:pt x="158" y="129"/>
                  <a:pt x="171" y="112"/>
                  <a:pt x="186" y="98"/>
                </a:cubicBezTo>
                <a:cubicBezTo>
                  <a:pt x="219" y="69"/>
                  <a:pt x="252" y="42"/>
                  <a:pt x="287" y="15"/>
                </a:cubicBezTo>
                <a:close/>
                <a:moveTo>
                  <a:pt x="15" y="120"/>
                </a:moveTo>
                <a:cubicBezTo>
                  <a:pt x="0" y="172"/>
                  <a:pt x="20" y="229"/>
                  <a:pt x="60" y="264"/>
                </a:cubicBezTo>
                <a:cubicBezTo>
                  <a:pt x="113" y="311"/>
                  <a:pt x="199" y="318"/>
                  <a:pt x="256" y="274"/>
                </a:cubicBezTo>
                <a:cubicBezTo>
                  <a:pt x="294" y="246"/>
                  <a:pt x="309" y="192"/>
                  <a:pt x="291" y="149"/>
                </a:cubicBezTo>
                <a:cubicBezTo>
                  <a:pt x="282" y="125"/>
                  <a:pt x="262" y="107"/>
                  <a:pt x="239" y="95"/>
                </a:cubicBezTo>
                <a:cubicBezTo>
                  <a:pt x="237" y="97"/>
                  <a:pt x="231" y="102"/>
                  <a:pt x="228" y="105"/>
                </a:cubicBezTo>
                <a:cubicBezTo>
                  <a:pt x="243" y="113"/>
                  <a:pt x="259" y="123"/>
                  <a:pt x="268" y="138"/>
                </a:cubicBezTo>
                <a:cubicBezTo>
                  <a:pt x="292" y="171"/>
                  <a:pt x="287" y="220"/>
                  <a:pt x="260" y="249"/>
                </a:cubicBezTo>
                <a:cubicBezTo>
                  <a:pt x="233" y="281"/>
                  <a:pt x="188" y="292"/>
                  <a:pt x="148" y="287"/>
                </a:cubicBezTo>
                <a:cubicBezTo>
                  <a:pt x="81" y="281"/>
                  <a:pt x="20" y="221"/>
                  <a:pt x="23" y="152"/>
                </a:cubicBezTo>
                <a:cubicBezTo>
                  <a:pt x="20" y="92"/>
                  <a:pt x="75" y="39"/>
                  <a:pt x="134" y="40"/>
                </a:cubicBezTo>
                <a:cubicBezTo>
                  <a:pt x="146" y="40"/>
                  <a:pt x="160" y="44"/>
                  <a:pt x="166" y="55"/>
                </a:cubicBezTo>
                <a:cubicBezTo>
                  <a:pt x="166" y="72"/>
                  <a:pt x="150" y="97"/>
                  <a:pt x="172" y="106"/>
                </a:cubicBezTo>
                <a:cubicBezTo>
                  <a:pt x="178" y="94"/>
                  <a:pt x="175" y="80"/>
                  <a:pt x="179" y="67"/>
                </a:cubicBezTo>
                <a:cubicBezTo>
                  <a:pt x="186" y="46"/>
                  <a:pt x="162" y="28"/>
                  <a:pt x="142" y="27"/>
                </a:cubicBezTo>
                <a:cubicBezTo>
                  <a:pt x="86" y="24"/>
                  <a:pt x="30" y="65"/>
                  <a:pt x="15" y="120"/>
                </a:cubicBezTo>
                <a:close/>
                <a:moveTo>
                  <a:pt x="107" y="81"/>
                </a:moveTo>
                <a:cubicBezTo>
                  <a:pt x="95" y="87"/>
                  <a:pt x="87" y="102"/>
                  <a:pt x="94" y="114"/>
                </a:cubicBezTo>
                <a:cubicBezTo>
                  <a:pt x="106" y="140"/>
                  <a:pt x="153" y="128"/>
                  <a:pt x="149" y="99"/>
                </a:cubicBezTo>
                <a:cubicBezTo>
                  <a:pt x="148" y="79"/>
                  <a:pt x="122" y="72"/>
                  <a:pt x="107" y="81"/>
                </a:cubicBezTo>
                <a:close/>
                <a:moveTo>
                  <a:pt x="105" y="113"/>
                </a:moveTo>
                <a:cubicBezTo>
                  <a:pt x="104" y="103"/>
                  <a:pt x="109" y="92"/>
                  <a:pt x="120" y="91"/>
                </a:cubicBezTo>
                <a:cubicBezTo>
                  <a:pt x="129" y="87"/>
                  <a:pt x="141" y="99"/>
                  <a:pt x="134" y="107"/>
                </a:cubicBezTo>
                <a:cubicBezTo>
                  <a:pt x="128" y="118"/>
                  <a:pt x="114" y="114"/>
                  <a:pt x="105" y="113"/>
                </a:cubicBezTo>
                <a:close/>
                <a:moveTo>
                  <a:pt x="212" y="125"/>
                </a:moveTo>
                <a:cubicBezTo>
                  <a:pt x="204" y="128"/>
                  <a:pt x="211" y="139"/>
                  <a:pt x="212" y="146"/>
                </a:cubicBezTo>
                <a:cubicBezTo>
                  <a:pt x="213" y="157"/>
                  <a:pt x="229" y="163"/>
                  <a:pt x="236" y="153"/>
                </a:cubicBezTo>
                <a:cubicBezTo>
                  <a:pt x="250" y="139"/>
                  <a:pt x="227" y="115"/>
                  <a:pt x="212" y="125"/>
                </a:cubicBezTo>
                <a:close/>
                <a:moveTo>
                  <a:pt x="110" y="191"/>
                </a:moveTo>
                <a:cubicBezTo>
                  <a:pt x="124" y="191"/>
                  <a:pt x="142" y="191"/>
                  <a:pt x="148" y="176"/>
                </a:cubicBezTo>
                <a:cubicBezTo>
                  <a:pt x="155" y="168"/>
                  <a:pt x="152" y="158"/>
                  <a:pt x="149" y="149"/>
                </a:cubicBezTo>
                <a:cubicBezTo>
                  <a:pt x="125" y="150"/>
                  <a:pt x="118" y="173"/>
                  <a:pt x="110" y="191"/>
                </a:cubicBezTo>
                <a:close/>
                <a:moveTo>
                  <a:pt x="244" y="180"/>
                </a:moveTo>
                <a:cubicBezTo>
                  <a:pt x="250" y="174"/>
                  <a:pt x="260" y="177"/>
                  <a:pt x="269" y="177"/>
                </a:cubicBezTo>
                <a:cubicBezTo>
                  <a:pt x="274" y="198"/>
                  <a:pt x="264" y="221"/>
                  <a:pt x="245" y="232"/>
                </a:cubicBezTo>
                <a:cubicBezTo>
                  <a:pt x="237" y="216"/>
                  <a:pt x="233" y="195"/>
                  <a:pt x="244" y="180"/>
                </a:cubicBezTo>
                <a:close/>
                <a:moveTo>
                  <a:pt x="58" y="192"/>
                </a:moveTo>
                <a:cubicBezTo>
                  <a:pt x="71" y="180"/>
                  <a:pt x="83" y="198"/>
                  <a:pt x="91" y="206"/>
                </a:cubicBezTo>
                <a:cubicBezTo>
                  <a:pt x="95" y="221"/>
                  <a:pt x="80" y="230"/>
                  <a:pt x="68" y="231"/>
                </a:cubicBezTo>
                <a:cubicBezTo>
                  <a:pt x="63" y="219"/>
                  <a:pt x="50" y="205"/>
                  <a:pt x="58" y="192"/>
                </a:cubicBezTo>
                <a:close/>
                <a:moveTo>
                  <a:pt x="208" y="221"/>
                </a:moveTo>
                <a:cubicBezTo>
                  <a:pt x="215" y="220"/>
                  <a:pt x="227" y="217"/>
                  <a:pt x="227" y="229"/>
                </a:cubicBezTo>
                <a:cubicBezTo>
                  <a:pt x="220" y="240"/>
                  <a:pt x="214" y="252"/>
                  <a:pt x="206" y="263"/>
                </a:cubicBezTo>
                <a:cubicBezTo>
                  <a:pt x="195" y="273"/>
                  <a:pt x="173" y="269"/>
                  <a:pt x="168" y="254"/>
                </a:cubicBezTo>
                <a:cubicBezTo>
                  <a:pt x="173" y="235"/>
                  <a:pt x="189" y="222"/>
                  <a:pt x="208" y="221"/>
                </a:cubicBezTo>
                <a:close/>
                <a:moveTo>
                  <a:pt x="103" y="229"/>
                </a:moveTo>
                <a:cubicBezTo>
                  <a:pt x="117" y="232"/>
                  <a:pt x="132" y="233"/>
                  <a:pt x="145" y="237"/>
                </a:cubicBezTo>
                <a:cubicBezTo>
                  <a:pt x="152" y="247"/>
                  <a:pt x="147" y="262"/>
                  <a:pt x="136" y="266"/>
                </a:cubicBezTo>
                <a:cubicBezTo>
                  <a:pt x="125" y="271"/>
                  <a:pt x="114" y="263"/>
                  <a:pt x="106" y="257"/>
                </a:cubicBezTo>
                <a:cubicBezTo>
                  <a:pt x="96" y="251"/>
                  <a:pt x="103" y="239"/>
                  <a:pt x="103" y="229"/>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8" name="Freeform 860"/>
          <p:cNvSpPr>
            <a:spLocks noEditPoints="1"/>
          </p:cNvSpPr>
          <p:nvPr/>
        </p:nvSpPr>
        <p:spPr bwMode="auto">
          <a:xfrm>
            <a:off x="2413001" y="2717801"/>
            <a:ext cx="447675" cy="381000"/>
          </a:xfrm>
          <a:custGeom>
            <a:gdLst>
              <a:gd fmla="*/ 105 w 291" name="T0"/>
              <a:gd fmla="*/ 4 h 248" name="T1"/>
              <a:gd fmla="*/ 160 w 291" name="T2"/>
              <a:gd fmla="*/ 2 h 248" name="T3"/>
              <a:gd fmla="*/ 192 w 291" name="T4"/>
              <a:gd fmla="*/ 7 h 248" name="T5"/>
              <a:gd fmla="*/ 199 w 291" name="T6"/>
              <a:gd fmla="*/ 34 h 248" name="T7"/>
              <a:gd fmla="*/ 187 w 291" name="T8"/>
              <a:gd fmla="*/ 40 h 248" name="T9"/>
              <a:gd fmla="*/ 183 w 291" name="T10"/>
              <a:gd fmla="*/ 16 h 248" name="T11"/>
              <a:gd fmla="*/ 109 w 291" name="T12"/>
              <a:gd fmla="*/ 16 h 248" name="T13"/>
              <a:gd fmla="*/ 96 w 291" name="T14"/>
              <a:gd fmla="*/ 40 h 248" name="T15"/>
              <a:gd fmla="*/ 105 w 291" name="T16"/>
              <a:gd fmla="*/ 4 h 248" name="T17"/>
              <a:gd fmla="*/ 28 w 291" name="T18"/>
              <a:gd fmla="*/ 44 h 248" name="T19"/>
              <a:gd fmla="*/ 266 w 291" name="T20"/>
              <a:gd fmla="*/ 45 h 248" name="T21"/>
              <a:gd fmla="*/ 263 w 291" name="T22"/>
              <a:gd fmla="*/ 91 h 248" name="T23"/>
              <a:gd fmla="*/ 290 w 291" name="T24"/>
              <a:gd fmla="*/ 199 h 248" name="T25"/>
              <a:gd fmla="*/ 273 w 291" name="T26"/>
              <a:gd fmla="*/ 230 h 248" name="T27"/>
              <a:gd fmla="*/ 237 w 291" name="T28"/>
              <a:gd fmla="*/ 247 h 248" name="T29"/>
              <a:gd fmla="*/ 45 w 291" name="T30"/>
              <a:gd fmla="*/ 245 h 248" name="T31"/>
              <a:gd fmla="*/ 4 w 291" name="T32"/>
              <a:gd fmla="*/ 209 h 248" name="T33"/>
              <a:gd fmla="*/ 31 w 291" name="T34"/>
              <a:gd fmla="*/ 88 h 248" name="T35"/>
              <a:gd fmla="*/ 28 w 291" name="T36"/>
              <a:gd fmla="*/ 44 h 248" name="T37"/>
              <a:gd fmla="*/ 38 w 291" name="T38"/>
              <a:gd fmla="*/ 57 h 248" name="T39"/>
              <a:gd fmla="*/ 53 w 291" name="T40"/>
              <a:gd fmla="*/ 97 h 248" name="T41"/>
              <a:gd fmla="*/ 88 w 291" name="T42"/>
              <a:gd fmla="*/ 119 h 248" name="T43"/>
              <a:gd fmla="*/ 100 w 291" name="T44"/>
              <a:gd fmla="*/ 102 h 248" name="T45"/>
              <a:gd fmla="*/ 119 w 291" name="T46"/>
              <a:gd fmla="*/ 119 h 248" name="T47"/>
              <a:gd fmla="*/ 176 w 291" name="T48"/>
              <a:gd fmla="*/ 119 h 248" name="T49"/>
              <a:gd fmla="*/ 183 w 291" name="T50"/>
              <a:gd fmla="*/ 101 h 248" name="T51"/>
              <a:gd fmla="*/ 218 w 291" name="T52"/>
              <a:gd fmla="*/ 113 h 248" name="T53"/>
              <a:gd fmla="*/ 253 w 291" name="T54"/>
              <a:gd fmla="*/ 57 h 248" name="T55"/>
              <a:gd fmla="*/ 38 w 291" name="T56"/>
              <a:gd fmla="*/ 57 h 248" name="T57"/>
              <a:gd fmla="*/ 44 w 291" name="T58"/>
              <a:gd fmla="*/ 108 h 248" name="T59"/>
              <a:gd fmla="*/ 45 w 291" name="T60"/>
              <a:gd fmla="*/ 233 h 248" name="T61"/>
              <a:gd fmla="*/ 248 w 291" name="T62"/>
              <a:gd fmla="*/ 233 h 248" name="T63"/>
              <a:gd fmla="*/ 248 w 291" name="T64"/>
              <a:gd fmla="*/ 110 h 248" name="T65"/>
              <a:gd fmla="*/ 204 w 291" name="T66"/>
              <a:gd fmla="*/ 133 h 248" name="T67"/>
              <a:gd fmla="*/ 179 w 291" name="T68"/>
              <a:gd fmla="*/ 148 h 248" name="T69"/>
              <a:gd fmla="*/ 178 w 291" name="T70"/>
              <a:gd fmla="*/ 131 h 248" name="T71"/>
              <a:gd fmla="*/ 117 w 291" name="T72"/>
              <a:gd fmla="*/ 131 h 248" name="T73"/>
              <a:gd fmla="*/ 111 w 291" name="T74"/>
              <a:gd fmla="*/ 150 h 248" name="T75"/>
              <a:gd fmla="*/ 90 w 291" name="T76"/>
              <a:gd fmla="*/ 132 h 248" name="T77"/>
              <a:gd fmla="*/ 44 w 291" name="T78"/>
              <a:gd fmla="*/ 108 h 248" name="T79"/>
              <a:gd fmla="*/ 15 w 291" name="T80"/>
              <a:gd fmla="*/ 199 h 248" name="T81"/>
              <a:gd fmla="*/ 31 w 291" name="T82"/>
              <a:gd fmla="*/ 224 h 248" name="T83"/>
              <a:gd fmla="*/ 32 w 291" name="T84"/>
              <a:gd fmla="*/ 125 h 248" name="T85"/>
              <a:gd fmla="*/ 15 w 291" name="T86"/>
              <a:gd fmla="*/ 199 h 248" name="T87"/>
              <a:gd fmla="*/ 262 w 291" name="T88"/>
              <a:gd fmla="*/ 129 h 248" name="T89"/>
              <a:gd fmla="*/ 262 w 291" name="T90"/>
              <a:gd fmla="*/ 223 h 248" name="T91"/>
              <a:gd fmla="*/ 277 w 291" name="T92"/>
              <a:gd fmla="*/ 204 h 248" name="T93"/>
              <a:gd fmla="*/ 262 w 291" name="T94"/>
              <a:gd fmla="*/ 129 h 248" name="T95"/>
              <a:gd fmla="*/ 68 w 291" name="T96"/>
              <a:gd fmla="*/ 131 h 248" name="T97"/>
              <a:gd fmla="*/ 70 w 291" name="T98"/>
              <a:gd fmla="*/ 207 h 248" name="T99"/>
              <a:gd fmla="*/ 125 w 291" name="T100"/>
              <a:gd fmla="*/ 211 h 248" name="T101"/>
              <a:gd fmla="*/ 225 w 291" name="T102"/>
              <a:gd fmla="*/ 207 h 248" name="T103"/>
              <a:gd fmla="*/ 225 w 291" name="T104"/>
              <a:gd fmla="*/ 130 h 248" name="T105"/>
              <a:gd fmla="*/ 201 w 291" name="T106"/>
              <a:gd fmla="*/ 150 h 248" name="T107"/>
              <a:gd fmla="*/ 177 w 291" name="T108"/>
              <a:gd fmla="*/ 154 h 248" name="T109"/>
              <a:gd fmla="*/ 172 w 291" name="T110"/>
              <a:gd fmla="*/ 138 h 248" name="T111"/>
              <a:gd fmla="*/ 123 w 291" name="T112"/>
              <a:gd fmla="*/ 137 h 248" name="T113"/>
              <a:gd fmla="*/ 102 w 291" name="T114"/>
              <a:gd fmla="*/ 155 h 248" name="T115"/>
              <a:gd fmla="*/ 85 w 291" name="T116"/>
              <a:gd fmla="*/ 137 h 248" name="T117"/>
              <a:gd fmla="*/ 68 w 291" name="T118"/>
              <a:gd fmla="*/ 131 h 24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48" w="291">
                <a:moveTo>
                  <a:pt x="105" y="4"/>
                </a:moveTo>
                <a:cubicBezTo>
                  <a:pt x="123" y="0"/>
                  <a:pt x="141" y="3"/>
                  <a:pt x="160" y="2"/>
                </a:cubicBezTo>
                <a:cubicBezTo>
                  <a:pt x="170" y="3"/>
                  <a:pt x="183" y="0"/>
                  <a:pt x="192" y="7"/>
                </a:cubicBezTo>
                <a:cubicBezTo>
                  <a:pt x="199" y="14"/>
                  <a:pt x="197" y="25"/>
                  <a:pt x="199" y="34"/>
                </a:cubicBezTo>
                <a:cubicBezTo>
                  <a:pt x="196" y="36"/>
                  <a:pt x="190" y="39"/>
                  <a:pt x="187" y="40"/>
                </a:cubicBezTo>
                <a:cubicBezTo>
                  <a:pt x="186" y="32"/>
                  <a:pt x="184" y="24"/>
                  <a:pt x="183" y="16"/>
                </a:cubicBezTo>
                <a:cubicBezTo>
                  <a:pt x="159" y="15"/>
                  <a:pt x="134" y="15"/>
                  <a:pt x="109" y="16"/>
                </a:cubicBezTo>
                <a:cubicBezTo>
                  <a:pt x="107" y="25"/>
                  <a:pt x="110" y="40"/>
                  <a:pt x="96" y="40"/>
                </a:cubicBezTo>
                <a:cubicBezTo>
                  <a:pt x="96" y="28"/>
                  <a:pt x="91" y="11"/>
                  <a:pt x="105" y="4"/>
                </a:cubicBezTo>
                <a:close/>
                <a:moveTo>
                  <a:pt x="28" y="44"/>
                </a:moveTo>
                <a:cubicBezTo>
                  <a:pt x="107" y="44"/>
                  <a:pt x="186" y="43"/>
                  <a:pt x="266" y="45"/>
                </a:cubicBezTo>
                <a:cubicBezTo>
                  <a:pt x="267" y="61"/>
                  <a:pt x="262" y="76"/>
                  <a:pt x="263" y="91"/>
                </a:cubicBezTo>
                <a:cubicBezTo>
                  <a:pt x="275" y="126"/>
                  <a:pt x="289" y="161"/>
                  <a:pt x="290" y="199"/>
                </a:cubicBezTo>
                <a:cubicBezTo>
                  <a:pt x="291" y="212"/>
                  <a:pt x="285" y="225"/>
                  <a:pt x="273" y="230"/>
                </a:cubicBezTo>
                <a:cubicBezTo>
                  <a:pt x="261" y="235"/>
                  <a:pt x="251" y="248"/>
                  <a:pt x="237" y="247"/>
                </a:cubicBezTo>
                <a:cubicBezTo>
                  <a:pt x="173" y="246"/>
                  <a:pt x="109" y="248"/>
                  <a:pt x="45" y="245"/>
                </a:cubicBezTo>
                <a:cubicBezTo>
                  <a:pt x="31" y="234"/>
                  <a:pt x="6" y="230"/>
                  <a:pt x="4" y="209"/>
                </a:cubicBezTo>
                <a:cubicBezTo>
                  <a:pt x="0" y="167"/>
                  <a:pt x="19" y="128"/>
                  <a:pt x="31" y="88"/>
                </a:cubicBezTo>
                <a:cubicBezTo>
                  <a:pt x="29" y="74"/>
                  <a:pt x="27" y="59"/>
                  <a:pt x="28" y="44"/>
                </a:cubicBezTo>
                <a:close/>
                <a:moveTo>
                  <a:pt x="38" y="57"/>
                </a:moveTo>
                <a:cubicBezTo>
                  <a:pt x="41" y="71"/>
                  <a:pt x="43" y="86"/>
                  <a:pt x="53" y="97"/>
                </a:cubicBezTo>
                <a:cubicBezTo>
                  <a:pt x="62" y="109"/>
                  <a:pt x="75" y="113"/>
                  <a:pt x="88" y="119"/>
                </a:cubicBezTo>
                <a:cubicBezTo>
                  <a:pt x="92" y="113"/>
                  <a:pt x="95" y="107"/>
                  <a:pt x="100" y="102"/>
                </a:cubicBezTo>
                <a:cubicBezTo>
                  <a:pt x="108" y="104"/>
                  <a:pt x="115" y="111"/>
                  <a:pt x="119" y="119"/>
                </a:cubicBezTo>
                <a:cubicBezTo>
                  <a:pt x="138" y="119"/>
                  <a:pt x="157" y="118"/>
                  <a:pt x="176" y="119"/>
                </a:cubicBezTo>
                <a:cubicBezTo>
                  <a:pt x="178" y="113"/>
                  <a:pt x="181" y="107"/>
                  <a:pt x="183" y="101"/>
                </a:cubicBezTo>
                <a:cubicBezTo>
                  <a:pt x="195" y="105"/>
                  <a:pt x="205" y="124"/>
                  <a:pt x="218" y="113"/>
                </a:cubicBezTo>
                <a:cubicBezTo>
                  <a:pt x="241" y="104"/>
                  <a:pt x="253" y="80"/>
                  <a:pt x="253" y="57"/>
                </a:cubicBezTo>
                <a:cubicBezTo>
                  <a:pt x="182" y="57"/>
                  <a:pt x="110" y="56"/>
                  <a:pt x="38" y="57"/>
                </a:cubicBezTo>
                <a:close/>
                <a:moveTo>
                  <a:pt x="44" y="108"/>
                </a:moveTo>
                <a:cubicBezTo>
                  <a:pt x="45" y="150"/>
                  <a:pt x="44" y="191"/>
                  <a:pt x="45" y="233"/>
                </a:cubicBezTo>
                <a:cubicBezTo>
                  <a:pt x="113" y="234"/>
                  <a:pt x="180" y="234"/>
                  <a:pt x="248" y="233"/>
                </a:cubicBezTo>
                <a:cubicBezTo>
                  <a:pt x="248" y="192"/>
                  <a:pt x="248" y="151"/>
                  <a:pt x="248" y="110"/>
                </a:cubicBezTo>
                <a:cubicBezTo>
                  <a:pt x="235" y="120"/>
                  <a:pt x="219" y="126"/>
                  <a:pt x="204" y="133"/>
                </a:cubicBezTo>
                <a:cubicBezTo>
                  <a:pt x="199" y="142"/>
                  <a:pt x="193" y="152"/>
                  <a:pt x="179" y="148"/>
                </a:cubicBezTo>
                <a:cubicBezTo>
                  <a:pt x="179" y="144"/>
                  <a:pt x="178" y="135"/>
                  <a:pt x="178" y="131"/>
                </a:cubicBezTo>
                <a:cubicBezTo>
                  <a:pt x="158" y="131"/>
                  <a:pt x="137" y="131"/>
                  <a:pt x="117" y="131"/>
                </a:cubicBezTo>
                <a:cubicBezTo>
                  <a:pt x="115" y="137"/>
                  <a:pt x="113" y="143"/>
                  <a:pt x="111" y="150"/>
                </a:cubicBezTo>
                <a:cubicBezTo>
                  <a:pt x="100" y="150"/>
                  <a:pt x="90" y="145"/>
                  <a:pt x="90" y="132"/>
                </a:cubicBezTo>
                <a:cubicBezTo>
                  <a:pt x="73" y="128"/>
                  <a:pt x="57" y="120"/>
                  <a:pt x="44" y="108"/>
                </a:cubicBezTo>
                <a:close/>
                <a:moveTo>
                  <a:pt x="15" y="199"/>
                </a:moveTo>
                <a:cubicBezTo>
                  <a:pt x="14" y="210"/>
                  <a:pt x="23" y="217"/>
                  <a:pt x="31" y="224"/>
                </a:cubicBezTo>
                <a:cubicBezTo>
                  <a:pt x="34" y="191"/>
                  <a:pt x="32" y="158"/>
                  <a:pt x="32" y="125"/>
                </a:cubicBezTo>
                <a:cubicBezTo>
                  <a:pt x="23" y="149"/>
                  <a:pt x="17" y="174"/>
                  <a:pt x="15" y="199"/>
                </a:cubicBezTo>
                <a:close/>
                <a:moveTo>
                  <a:pt x="262" y="129"/>
                </a:moveTo>
                <a:cubicBezTo>
                  <a:pt x="260" y="160"/>
                  <a:pt x="261" y="191"/>
                  <a:pt x="262" y="223"/>
                </a:cubicBezTo>
                <a:cubicBezTo>
                  <a:pt x="267" y="217"/>
                  <a:pt x="277" y="213"/>
                  <a:pt x="277" y="204"/>
                </a:cubicBezTo>
                <a:cubicBezTo>
                  <a:pt x="277" y="178"/>
                  <a:pt x="270" y="153"/>
                  <a:pt x="262" y="129"/>
                </a:cubicBezTo>
                <a:close/>
                <a:moveTo>
                  <a:pt x="68" y="131"/>
                </a:moveTo>
                <a:cubicBezTo>
                  <a:pt x="69" y="156"/>
                  <a:pt x="65" y="182"/>
                  <a:pt x="70" y="207"/>
                </a:cubicBezTo>
                <a:cubicBezTo>
                  <a:pt x="87" y="215"/>
                  <a:pt x="107" y="209"/>
                  <a:pt x="125" y="211"/>
                </a:cubicBezTo>
                <a:cubicBezTo>
                  <a:pt x="158" y="209"/>
                  <a:pt x="192" y="214"/>
                  <a:pt x="225" y="207"/>
                </a:cubicBezTo>
                <a:cubicBezTo>
                  <a:pt x="227" y="182"/>
                  <a:pt x="226" y="156"/>
                  <a:pt x="225" y="130"/>
                </a:cubicBezTo>
                <a:cubicBezTo>
                  <a:pt x="214" y="133"/>
                  <a:pt x="206" y="140"/>
                  <a:pt x="201" y="150"/>
                </a:cubicBezTo>
                <a:cubicBezTo>
                  <a:pt x="196" y="158"/>
                  <a:pt x="185" y="153"/>
                  <a:pt x="177" y="154"/>
                </a:cubicBezTo>
                <a:cubicBezTo>
                  <a:pt x="175" y="148"/>
                  <a:pt x="173" y="143"/>
                  <a:pt x="172" y="138"/>
                </a:cubicBezTo>
                <a:cubicBezTo>
                  <a:pt x="156" y="138"/>
                  <a:pt x="139" y="137"/>
                  <a:pt x="123" y="137"/>
                </a:cubicBezTo>
                <a:cubicBezTo>
                  <a:pt x="119" y="146"/>
                  <a:pt x="114" y="158"/>
                  <a:pt x="102" y="155"/>
                </a:cubicBezTo>
                <a:cubicBezTo>
                  <a:pt x="91" y="156"/>
                  <a:pt x="88" y="145"/>
                  <a:pt x="85" y="137"/>
                </a:cubicBezTo>
                <a:cubicBezTo>
                  <a:pt x="79" y="135"/>
                  <a:pt x="73" y="133"/>
                  <a:pt x="68" y="131"/>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9" name="Freeform 861"/>
          <p:cNvSpPr>
            <a:spLocks noEditPoints="1"/>
          </p:cNvSpPr>
          <p:nvPr/>
        </p:nvSpPr>
        <p:spPr bwMode="auto">
          <a:xfrm>
            <a:off x="1568451" y="2717801"/>
            <a:ext cx="455613" cy="376238"/>
          </a:xfrm>
          <a:custGeom>
            <a:gdLst>
              <a:gd fmla="*/ 266 w 296" name="T0"/>
              <a:gd fmla="*/ 2 h 244" name="T1"/>
              <a:gd fmla="*/ 295 w 296" name="T2"/>
              <a:gd fmla="*/ 216 h 244" name="T3"/>
              <a:gd fmla="*/ 241 w 296" name="T4"/>
              <a:gd fmla="*/ 225 h 244" name="T5"/>
              <a:gd fmla="*/ 19 w 296" name="T6"/>
              <a:gd fmla="*/ 240 h 244" name="T7"/>
              <a:gd fmla="*/ 1 w 296" name="T8"/>
              <a:gd fmla="*/ 32 h 244" name="T9"/>
              <a:gd fmla="*/ 15 w 296" name="T10"/>
              <a:gd fmla="*/ 17 h 244" name="T11"/>
              <a:gd fmla="*/ 28 w 296" name="T12"/>
              <a:gd fmla="*/ 227 h 244" name="T13"/>
              <a:gd fmla="*/ 258 w 296" name="T14"/>
              <a:gd fmla="*/ 212 h 244" name="T15"/>
              <a:gd fmla="*/ 281 w 296" name="T16"/>
              <a:gd fmla="*/ 172 h 244" name="T17"/>
              <a:gd fmla="*/ 15 w 296" name="T18"/>
              <a:gd fmla="*/ 17 h 244" name="T19"/>
              <a:gd fmla="*/ 27 w 296" name="T20"/>
              <a:gd fmla="*/ 185 h 244" name="T21"/>
              <a:gd fmla="*/ 269 w 296" name="T22"/>
              <a:gd fmla="*/ 28 h 244" name="T23"/>
              <a:gd fmla="*/ 49 w 296" name="T24"/>
              <a:gd fmla="*/ 94 h 244" name="T25"/>
              <a:gd fmla="*/ 66 w 296" name="T26"/>
              <a:gd fmla="*/ 122 h 244" name="T27"/>
              <a:gd fmla="*/ 49 w 296" name="T28"/>
              <a:gd fmla="*/ 94 h 244" name="T29"/>
              <a:gd fmla="*/ 94 w 296" name="T30"/>
              <a:gd fmla="*/ 96 h 244" name="T31"/>
              <a:gd fmla="*/ 102 w 296" name="T32"/>
              <a:gd fmla="*/ 121 h 244" name="T33"/>
              <a:gd fmla="*/ 101 w 296" name="T34"/>
              <a:gd fmla="*/ 96 h 244" name="T35"/>
              <a:gd fmla="*/ 106 w 296" name="T36"/>
              <a:gd fmla="*/ 90 h 244" name="T37"/>
              <a:gd fmla="*/ 115 w 296" name="T38"/>
              <a:gd fmla="*/ 106 h 244" name="T39"/>
              <a:gd fmla="*/ 103 w 296" name="T40"/>
              <a:gd fmla="*/ 118 h 244" name="T41"/>
              <a:gd fmla="*/ 130 w 296" name="T42"/>
              <a:gd fmla="*/ 90 h 244" name="T43"/>
              <a:gd fmla="*/ 164 w 296" name="T44"/>
              <a:gd fmla="*/ 89 h 244" name="T45"/>
              <a:gd fmla="*/ 168 w 296" name="T46"/>
              <a:gd fmla="*/ 115 h 244" name="T47"/>
              <a:gd fmla="*/ 164 w 296" name="T48"/>
              <a:gd fmla="*/ 89 h 244" name="T49"/>
              <a:gd fmla="*/ 199 w 296" name="T50"/>
              <a:gd fmla="*/ 125 h 244" name="T51"/>
              <a:gd fmla="*/ 202 w 296" name="T52"/>
              <a:gd fmla="*/ 123 h 244" name="T53"/>
              <a:gd fmla="*/ 213 w 296" name="T54"/>
              <a:gd fmla="*/ 91 h 244" name="T55"/>
              <a:gd fmla="*/ 229 w 296" name="T56"/>
              <a:gd fmla="*/ 90 h 244" name="T57"/>
              <a:gd fmla="*/ 253 w 296" name="T58"/>
              <a:gd fmla="*/ 117 h 244" name="T59"/>
              <a:gd fmla="*/ 231 w 296" name="T60"/>
              <a:gd fmla="*/ 95 h 244" name="T61"/>
              <a:gd fmla="*/ 229 w 296" name="T62"/>
              <a:gd fmla="*/ 90 h 244" name="T63"/>
              <a:gd fmla="*/ 205 w 296" name="T64"/>
              <a:gd fmla="*/ 102 h 244" name="T65"/>
              <a:gd fmla="*/ 164 w 296" name="T66"/>
              <a:gd fmla="*/ 102 h 244" name="T67"/>
              <a:gd fmla="*/ 164 w 296" name="T68"/>
              <a:gd fmla="*/ 102 h 244" name="T69"/>
              <a:gd fmla="*/ 168 w 296" name="T70"/>
              <a:gd fmla="*/ 203 h 244" name="T71"/>
              <a:gd fmla="*/ 123 w 296" name="T72"/>
              <a:gd fmla="*/ 200 h 244"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44" w="296">
                <a:moveTo>
                  <a:pt x="15" y="4"/>
                </a:moveTo>
                <a:cubicBezTo>
                  <a:pt x="99" y="1"/>
                  <a:pt x="182" y="4"/>
                  <a:pt x="266" y="2"/>
                </a:cubicBezTo>
                <a:cubicBezTo>
                  <a:pt x="278" y="0"/>
                  <a:pt x="294" y="8"/>
                  <a:pt x="294" y="22"/>
                </a:cubicBezTo>
                <a:cubicBezTo>
                  <a:pt x="295" y="87"/>
                  <a:pt x="294" y="151"/>
                  <a:pt x="295" y="216"/>
                </a:cubicBezTo>
                <a:cubicBezTo>
                  <a:pt x="296" y="228"/>
                  <a:pt x="287" y="240"/>
                  <a:pt x="275" y="241"/>
                </a:cubicBezTo>
                <a:cubicBezTo>
                  <a:pt x="260" y="244"/>
                  <a:pt x="254" y="225"/>
                  <a:pt x="241" y="225"/>
                </a:cubicBezTo>
                <a:cubicBezTo>
                  <a:pt x="180" y="225"/>
                  <a:pt x="118" y="225"/>
                  <a:pt x="57" y="225"/>
                </a:cubicBezTo>
                <a:cubicBezTo>
                  <a:pt x="42" y="223"/>
                  <a:pt x="35" y="243"/>
                  <a:pt x="19" y="240"/>
                </a:cubicBezTo>
                <a:cubicBezTo>
                  <a:pt x="7" y="239"/>
                  <a:pt x="0" y="227"/>
                  <a:pt x="1" y="215"/>
                </a:cubicBezTo>
                <a:cubicBezTo>
                  <a:pt x="0" y="154"/>
                  <a:pt x="1" y="93"/>
                  <a:pt x="1" y="32"/>
                </a:cubicBezTo>
                <a:cubicBezTo>
                  <a:pt x="0" y="20"/>
                  <a:pt x="4" y="7"/>
                  <a:pt x="15" y="4"/>
                </a:cubicBezTo>
                <a:close/>
                <a:moveTo>
                  <a:pt x="15" y="17"/>
                </a:moveTo>
                <a:cubicBezTo>
                  <a:pt x="13" y="86"/>
                  <a:pt x="14" y="156"/>
                  <a:pt x="15" y="225"/>
                </a:cubicBezTo>
                <a:cubicBezTo>
                  <a:pt x="18" y="226"/>
                  <a:pt x="25" y="227"/>
                  <a:pt x="28" y="227"/>
                </a:cubicBezTo>
                <a:cubicBezTo>
                  <a:pt x="31" y="222"/>
                  <a:pt x="33" y="217"/>
                  <a:pt x="35" y="212"/>
                </a:cubicBezTo>
                <a:cubicBezTo>
                  <a:pt x="110" y="212"/>
                  <a:pt x="184" y="212"/>
                  <a:pt x="258" y="212"/>
                </a:cubicBezTo>
                <a:cubicBezTo>
                  <a:pt x="264" y="218"/>
                  <a:pt x="268" y="234"/>
                  <a:pt x="279" y="225"/>
                </a:cubicBezTo>
                <a:cubicBezTo>
                  <a:pt x="282" y="207"/>
                  <a:pt x="281" y="190"/>
                  <a:pt x="281" y="172"/>
                </a:cubicBezTo>
                <a:cubicBezTo>
                  <a:pt x="280" y="120"/>
                  <a:pt x="282" y="68"/>
                  <a:pt x="280" y="17"/>
                </a:cubicBezTo>
                <a:cubicBezTo>
                  <a:pt x="192" y="15"/>
                  <a:pt x="104" y="15"/>
                  <a:pt x="15" y="17"/>
                </a:cubicBezTo>
                <a:close/>
                <a:moveTo>
                  <a:pt x="27" y="28"/>
                </a:moveTo>
                <a:cubicBezTo>
                  <a:pt x="27" y="80"/>
                  <a:pt x="27" y="133"/>
                  <a:pt x="27" y="185"/>
                </a:cubicBezTo>
                <a:cubicBezTo>
                  <a:pt x="108" y="185"/>
                  <a:pt x="188" y="186"/>
                  <a:pt x="269" y="185"/>
                </a:cubicBezTo>
                <a:cubicBezTo>
                  <a:pt x="269" y="133"/>
                  <a:pt x="269" y="80"/>
                  <a:pt x="269" y="28"/>
                </a:cubicBezTo>
                <a:cubicBezTo>
                  <a:pt x="188" y="28"/>
                  <a:pt x="108" y="28"/>
                  <a:pt x="27" y="28"/>
                </a:cubicBezTo>
                <a:close/>
                <a:moveTo>
                  <a:pt x="49" y="94"/>
                </a:moveTo>
                <a:cubicBezTo>
                  <a:pt x="53" y="103"/>
                  <a:pt x="52" y="113"/>
                  <a:pt x="50" y="122"/>
                </a:cubicBezTo>
                <a:cubicBezTo>
                  <a:pt x="55" y="122"/>
                  <a:pt x="61" y="122"/>
                  <a:pt x="66" y="122"/>
                </a:cubicBezTo>
                <a:cubicBezTo>
                  <a:pt x="63" y="111"/>
                  <a:pt x="61" y="100"/>
                  <a:pt x="60" y="88"/>
                </a:cubicBezTo>
                <a:cubicBezTo>
                  <a:pt x="56" y="90"/>
                  <a:pt x="53" y="92"/>
                  <a:pt x="49" y="94"/>
                </a:cubicBezTo>
                <a:close/>
                <a:moveTo>
                  <a:pt x="73" y="94"/>
                </a:moveTo>
                <a:cubicBezTo>
                  <a:pt x="80" y="95"/>
                  <a:pt x="87" y="96"/>
                  <a:pt x="94" y="96"/>
                </a:cubicBezTo>
                <a:cubicBezTo>
                  <a:pt x="88" y="105"/>
                  <a:pt x="81" y="113"/>
                  <a:pt x="75" y="121"/>
                </a:cubicBezTo>
                <a:cubicBezTo>
                  <a:pt x="84" y="122"/>
                  <a:pt x="93" y="122"/>
                  <a:pt x="102" y="121"/>
                </a:cubicBezTo>
                <a:cubicBezTo>
                  <a:pt x="99" y="118"/>
                  <a:pt x="96" y="115"/>
                  <a:pt x="93" y="113"/>
                </a:cubicBezTo>
                <a:cubicBezTo>
                  <a:pt x="96" y="107"/>
                  <a:pt x="99" y="102"/>
                  <a:pt x="101" y="96"/>
                </a:cubicBezTo>
                <a:cubicBezTo>
                  <a:pt x="95" y="85"/>
                  <a:pt x="81" y="90"/>
                  <a:pt x="73" y="94"/>
                </a:cubicBezTo>
                <a:close/>
                <a:moveTo>
                  <a:pt x="106" y="90"/>
                </a:moveTo>
                <a:cubicBezTo>
                  <a:pt x="112" y="93"/>
                  <a:pt x="118" y="95"/>
                  <a:pt x="124" y="97"/>
                </a:cubicBezTo>
                <a:cubicBezTo>
                  <a:pt x="121" y="100"/>
                  <a:pt x="118" y="103"/>
                  <a:pt x="115" y="106"/>
                </a:cubicBezTo>
                <a:cubicBezTo>
                  <a:pt x="118" y="108"/>
                  <a:pt x="124" y="111"/>
                  <a:pt x="127" y="113"/>
                </a:cubicBezTo>
                <a:cubicBezTo>
                  <a:pt x="119" y="115"/>
                  <a:pt x="111" y="116"/>
                  <a:pt x="103" y="118"/>
                </a:cubicBezTo>
                <a:cubicBezTo>
                  <a:pt x="112" y="122"/>
                  <a:pt x="122" y="125"/>
                  <a:pt x="131" y="118"/>
                </a:cubicBezTo>
                <a:cubicBezTo>
                  <a:pt x="131" y="109"/>
                  <a:pt x="131" y="99"/>
                  <a:pt x="130" y="90"/>
                </a:cubicBezTo>
                <a:cubicBezTo>
                  <a:pt x="122" y="90"/>
                  <a:pt x="114" y="90"/>
                  <a:pt x="106" y="90"/>
                </a:cubicBezTo>
                <a:close/>
                <a:moveTo>
                  <a:pt x="164" y="89"/>
                </a:moveTo>
                <a:cubicBezTo>
                  <a:pt x="158" y="100"/>
                  <a:pt x="154" y="112"/>
                  <a:pt x="150" y="123"/>
                </a:cubicBezTo>
                <a:cubicBezTo>
                  <a:pt x="156" y="120"/>
                  <a:pt x="162" y="117"/>
                  <a:pt x="168" y="115"/>
                </a:cubicBezTo>
                <a:cubicBezTo>
                  <a:pt x="174" y="117"/>
                  <a:pt x="179" y="120"/>
                  <a:pt x="184" y="123"/>
                </a:cubicBezTo>
                <a:cubicBezTo>
                  <a:pt x="178" y="112"/>
                  <a:pt x="180" y="89"/>
                  <a:pt x="164" y="89"/>
                </a:cubicBezTo>
                <a:close/>
                <a:moveTo>
                  <a:pt x="189" y="89"/>
                </a:moveTo>
                <a:cubicBezTo>
                  <a:pt x="191" y="101"/>
                  <a:pt x="183" y="120"/>
                  <a:pt x="199" y="125"/>
                </a:cubicBezTo>
                <a:cubicBezTo>
                  <a:pt x="196" y="114"/>
                  <a:pt x="199" y="108"/>
                  <a:pt x="209" y="105"/>
                </a:cubicBezTo>
                <a:cubicBezTo>
                  <a:pt x="207" y="110"/>
                  <a:pt x="204" y="119"/>
                  <a:pt x="202" y="123"/>
                </a:cubicBezTo>
                <a:cubicBezTo>
                  <a:pt x="206" y="122"/>
                  <a:pt x="213" y="119"/>
                  <a:pt x="216" y="117"/>
                </a:cubicBezTo>
                <a:cubicBezTo>
                  <a:pt x="215" y="108"/>
                  <a:pt x="214" y="100"/>
                  <a:pt x="213" y="91"/>
                </a:cubicBezTo>
                <a:cubicBezTo>
                  <a:pt x="205" y="90"/>
                  <a:pt x="197" y="90"/>
                  <a:pt x="189" y="89"/>
                </a:cubicBezTo>
                <a:close/>
                <a:moveTo>
                  <a:pt x="229" y="90"/>
                </a:moveTo>
                <a:cubicBezTo>
                  <a:pt x="219" y="98"/>
                  <a:pt x="219" y="115"/>
                  <a:pt x="230" y="121"/>
                </a:cubicBezTo>
                <a:cubicBezTo>
                  <a:pt x="238" y="124"/>
                  <a:pt x="246" y="120"/>
                  <a:pt x="253" y="117"/>
                </a:cubicBezTo>
                <a:cubicBezTo>
                  <a:pt x="246" y="116"/>
                  <a:pt x="238" y="115"/>
                  <a:pt x="231" y="114"/>
                </a:cubicBezTo>
                <a:cubicBezTo>
                  <a:pt x="231" y="108"/>
                  <a:pt x="231" y="102"/>
                  <a:pt x="231" y="95"/>
                </a:cubicBezTo>
                <a:cubicBezTo>
                  <a:pt x="238" y="96"/>
                  <a:pt x="246" y="96"/>
                  <a:pt x="253" y="96"/>
                </a:cubicBezTo>
                <a:cubicBezTo>
                  <a:pt x="246" y="90"/>
                  <a:pt x="237" y="87"/>
                  <a:pt x="229" y="90"/>
                </a:cubicBezTo>
                <a:close/>
                <a:moveTo>
                  <a:pt x="198" y="95"/>
                </a:moveTo>
                <a:cubicBezTo>
                  <a:pt x="196" y="102"/>
                  <a:pt x="199" y="104"/>
                  <a:pt x="205" y="102"/>
                </a:cubicBezTo>
                <a:cubicBezTo>
                  <a:pt x="207" y="95"/>
                  <a:pt x="205" y="93"/>
                  <a:pt x="198" y="95"/>
                </a:cubicBezTo>
                <a:close/>
                <a:moveTo>
                  <a:pt x="164" y="102"/>
                </a:moveTo>
                <a:cubicBezTo>
                  <a:pt x="162" y="109"/>
                  <a:pt x="164" y="111"/>
                  <a:pt x="171" y="109"/>
                </a:cubicBezTo>
                <a:cubicBezTo>
                  <a:pt x="173" y="102"/>
                  <a:pt x="171" y="100"/>
                  <a:pt x="164" y="102"/>
                </a:cubicBezTo>
                <a:close/>
                <a:moveTo>
                  <a:pt x="123" y="200"/>
                </a:moveTo>
                <a:cubicBezTo>
                  <a:pt x="138" y="203"/>
                  <a:pt x="153" y="203"/>
                  <a:pt x="168" y="203"/>
                </a:cubicBezTo>
                <a:cubicBezTo>
                  <a:pt x="168" y="201"/>
                  <a:pt x="168" y="196"/>
                  <a:pt x="168" y="194"/>
                </a:cubicBezTo>
                <a:cubicBezTo>
                  <a:pt x="153" y="195"/>
                  <a:pt x="136" y="191"/>
                  <a:pt x="123" y="200"/>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0" name="Freeform 862"/>
          <p:cNvSpPr>
            <a:spLocks noEditPoints="1"/>
          </p:cNvSpPr>
          <p:nvPr/>
        </p:nvSpPr>
        <p:spPr bwMode="auto">
          <a:xfrm>
            <a:off x="604838" y="2720976"/>
            <a:ext cx="568325" cy="395288"/>
          </a:xfrm>
          <a:custGeom>
            <a:gdLst>
              <a:gd fmla="*/ 189 w 370" name="T0"/>
              <a:gd fmla="*/ 65 h 257" name="T1"/>
              <a:gd fmla="*/ 354 w 370" name="T2"/>
              <a:gd fmla="*/ 121 h 257" name="T3"/>
              <a:gd fmla="*/ 97 w 370" name="T4"/>
              <a:gd fmla="*/ 243 h 257" name="T5"/>
              <a:gd fmla="*/ 15 w 370" name="T6"/>
              <a:gd fmla="*/ 121 h 257" name="T7"/>
              <a:gd fmla="*/ 100 w 370" name="T8"/>
              <a:gd fmla="*/ 87 h 257" name="T9"/>
              <a:gd fmla="*/ 145 w 370" name="T10"/>
              <a:gd fmla="*/ 39 h 257" name="T11"/>
              <a:gd fmla="*/ 128 w 370" name="T12"/>
              <a:gd fmla="*/ 232 h 257" name="T13"/>
              <a:gd fmla="*/ 184 w 370" name="T14"/>
              <a:gd fmla="*/ 77 h 257" name="T15"/>
              <a:gd fmla="*/ 25 w 370" name="T16"/>
              <a:gd fmla="*/ 231 h 257" name="T17"/>
              <a:gd fmla="*/ 26 w 370" name="T18"/>
              <a:gd fmla="*/ 133 h 257" name="T19"/>
              <a:gd fmla="*/ 343 w 370" name="T20"/>
              <a:gd fmla="*/ 232 h 257" name="T21"/>
              <a:gd fmla="*/ 142 w 370" name="T22"/>
              <a:gd fmla="*/ 107 h 257" name="T23"/>
              <a:gd fmla="*/ 159 w 370" name="T24"/>
              <a:gd fmla="*/ 106 h 257" name="T25"/>
              <a:gd fmla="*/ 177 w 370" name="T26"/>
              <a:gd fmla="*/ 131 h 257" name="T27"/>
              <a:gd fmla="*/ 177 w 370" name="T28"/>
              <a:gd fmla="*/ 107 h 257" name="T29"/>
              <a:gd fmla="*/ 226 w 370" name="T30"/>
              <a:gd fmla="*/ 132 h 257" name="T31"/>
              <a:gd fmla="*/ 37 w 370" name="T32"/>
              <a:gd fmla="*/ 145 h 257" name="T33"/>
              <a:gd fmla="*/ 53 w 370" name="T34"/>
              <a:gd fmla="*/ 144 h 257" name="T35"/>
              <a:gd fmla="*/ 64 w 370" name="T36"/>
              <a:gd fmla="*/ 178 h 257" name="T37"/>
              <a:gd fmla="*/ 63 w 370" name="T38"/>
              <a:gd fmla="*/ 144 h 257" name="T39"/>
              <a:gd fmla="*/ 105 w 370" name="T40"/>
              <a:gd fmla="*/ 178 h 257" name="T41"/>
              <a:gd fmla="*/ 143 w 370" name="T42"/>
              <a:gd fmla="*/ 145 h 257" name="T43"/>
              <a:gd fmla="*/ 159 w 370" name="T44"/>
              <a:gd fmla="*/ 144 h 257" name="T45"/>
              <a:gd fmla="*/ 177 w 370" name="T46"/>
              <a:gd fmla="*/ 178 h 257" name="T47"/>
              <a:gd fmla="*/ 177 w 370" name="T48"/>
              <a:gd fmla="*/ 145 h 257" name="T49"/>
              <a:gd fmla="*/ 226 w 370" name="T50"/>
              <a:gd fmla="*/ 178 h 257" name="T51"/>
              <a:gd fmla="*/ 264 w 370" name="T52"/>
              <a:gd fmla="*/ 145 h 257" name="T53"/>
              <a:gd fmla="*/ 280 w 370" name="T54"/>
              <a:gd fmla="*/ 144 h 257" name="T55"/>
              <a:gd fmla="*/ 291 w 370" name="T56"/>
              <a:gd fmla="*/ 178 h 257" name="T57"/>
              <a:gd fmla="*/ 290 w 370" name="T58"/>
              <a:gd fmla="*/ 144 h 257" name="T59"/>
              <a:gd fmla="*/ 332 w 370" name="T60"/>
              <a:gd fmla="*/ 178 h 257" name="T61"/>
              <a:gd fmla="*/ 37 w 370" name="T62"/>
              <a:gd fmla="*/ 190 h 257" name="T63"/>
              <a:gd fmla="*/ 53 w 370" name="T64"/>
              <a:gd fmla="*/ 190 h 257" name="T65"/>
              <a:gd fmla="*/ 64 w 370" name="T66"/>
              <a:gd fmla="*/ 221 h 257" name="T67"/>
              <a:gd fmla="*/ 64 w 370" name="T68"/>
              <a:gd fmla="*/ 190 h 257" name="T69"/>
              <a:gd fmla="*/ 105 w 370" name="T70"/>
              <a:gd fmla="*/ 221 h 257" name="T71"/>
              <a:gd fmla="*/ 143 w 370" name="T72"/>
              <a:gd fmla="*/ 190 h 257" name="T73"/>
              <a:gd fmla="*/ 159 w 370" name="T74"/>
              <a:gd fmla="*/ 190 h 257" name="T75"/>
              <a:gd fmla="*/ 177 w 370" name="T76"/>
              <a:gd fmla="*/ 221 h 257" name="T77"/>
              <a:gd fmla="*/ 177 w 370" name="T78"/>
              <a:gd fmla="*/ 190 h 257" name="T79"/>
              <a:gd fmla="*/ 226 w 370" name="T80"/>
              <a:gd fmla="*/ 221 h 257" name="T81"/>
              <a:gd fmla="*/ 264 w 370" name="T82"/>
              <a:gd fmla="*/ 190 h 257" name="T83"/>
              <a:gd fmla="*/ 279 w 370" name="T84"/>
              <a:gd fmla="*/ 189 h 257" name="T85"/>
              <a:gd fmla="*/ 291 w 370" name="T86"/>
              <a:gd fmla="*/ 221 h 257" name="T87"/>
              <a:gd fmla="*/ 290 w 370" name="T88"/>
              <a:gd fmla="*/ 190 h 257" name="T89"/>
              <a:gd fmla="*/ 332 w 370" name="T90"/>
              <a:gd fmla="*/ 221 h 257" name="T91"/>
              <a:gd fmla="*/ 3 w 370" name="T92"/>
              <a:gd fmla="*/ 249 h 257" name="T93"/>
              <a:gd fmla="*/ 3 w 370" name="T94"/>
              <a:gd fmla="*/ 256 h 257"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257" w="370">
                <a:moveTo>
                  <a:pt x="145" y="15"/>
                </a:moveTo>
                <a:cubicBezTo>
                  <a:pt x="160" y="12"/>
                  <a:pt x="176" y="9"/>
                  <a:pt x="188" y="0"/>
                </a:cubicBezTo>
                <a:cubicBezTo>
                  <a:pt x="188" y="22"/>
                  <a:pt x="188" y="43"/>
                  <a:pt x="189" y="65"/>
                </a:cubicBezTo>
                <a:cubicBezTo>
                  <a:pt x="213" y="70"/>
                  <a:pt x="238" y="75"/>
                  <a:pt x="263" y="82"/>
                </a:cubicBezTo>
                <a:cubicBezTo>
                  <a:pt x="253" y="92"/>
                  <a:pt x="251" y="106"/>
                  <a:pt x="252" y="121"/>
                </a:cubicBezTo>
                <a:cubicBezTo>
                  <a:pt x="286" y="122"/>
                  <a:pt x="320" y="121"/>
                  <a:pt x="354" y="121"/>
                </a:cubicBezTo>
                <a:cubicBezTo>
                  <a:pt x="355" y="157"/>
                  <a:pt x="355" y="193"/>
                  <a:pt x="355" y="229"/>
                </a:cubicBezTo>
                <a:cubicBezTo>
                  <a:pt x="361" y="232"/>
                  <a:pt x="366" y="236"/>
                  <a:pt x="370" y="242"/>
                </a:cubicBezTo>
                <a:cubicBezTo>
                  <a:pt x="279" y="245"/>
                  <a:pt x="188" y="243"/>
                  <a:pt x="97" y="243"/>
                </a:cubicBezTo>
                <a:cubicBezTo>
                  <a:pt x="65" y="243"/>
                  <a:pt x="32" y="244"/>
                  <a:pt x="0" y="242"/>
                </a:cubicBezTo>
                <a:cubicBezTo>
                  <a:pt x="4" y="237"/>
                  <a:pt x="9" y="232"/>
                  <a:pt x="14" y="229"/>
                </a:cubicBezTo>
                <a:cubicBezTo>
                  <a:pt x="15" y="193"/>
                  <a:pt x="14" y="157"/>
                  <a:pt x="15" y="121"/>
                </a:cubicBezTo>
                <a:cubicBezTo>
                  <a:pt x="49" y="121"/>
                  <a:pt x="83" y="121"/>
                  <a:pt x="116" y="121"/>
                </a:cubicBezTo>
                <a:cubicBezTo>
                  <a:pt x="117" y="112"/>
                  <a:pt x="117" y="103"/>
                  <a:pt x="117" y="94"/>
                </a:cubicBezTo>
                <a:cubicBezTo>
                  <a:pt x="113" y="92"/>
                  <a:pt x="104" y="89"/>
                  <a:pt x="100" y="87"/>
                </a:cubicBezTo>
                <a:cubicBezTo>
                  <a:pt x="125" y="72"/>
                  <a:pt x="154" y="71"/>
                  <a:pt x="181" y="64"/>
                </a:cubicBezTo>
                <a:cubicBezTo>
                  <a:pt x="181" y="54"/>
                  <a:pt x="181" y="43"/>
                  <a:pt x="181" y="32"/>
                </a:cubicBezTo>
                <a:cubicBezTo>
                  <a:pt x="169" y="34"/>
                  <a:pt x="157" y="37"/>
                  <a:pt x="145" y="39"/>
                </a:cubicBezTo>
                <a:cubicBezTo>
                  <a:pt x="145" y="31"/>
                  <a:pt x="145" y="23"/>
                  <a:pt x="145" y="15"/>
                </a:cubicBezTo>
                <a:close/>
                <a:moveTo>
                  <a:pt x="128" y="88"/>
                </a:moveTo>
                <a:cubicBezTo>
                  <a:pt x="128" y="136"/>
                  <a:pt x="128" y="184"/>
                  <a:pt x="128" y="232"/>
                </a:cubicBezTo>
                <a:cubicBezTo>
                  <a:pt x="166" y="232"/>
                  <a:pt x="204" y="232"/>
                  <a:pt x="241" y="232"/>
                </a:cubicBezTo>
                <a:cubicBezTo>
                  <a:pt x="241" y="184"/>
                  <a:pt x="241" y="136"/>
                  <a:pt x="241" y="88"/>
                </a:cubicBezTo>
                <a:cubicBezTo>
                  <a:pt x="222" y="85"/>
                  <a:pt x="203" y="78"/>
                  <a:pt x="184" y="77"/>
                </a:cubicBezTo>
                <a:cubicBezTo>
                  <a:pt x="165" y="79"/>
                  <a:pt x="147" y="84"/>
                  <a:pt x="128" y="88"/>
                </a:cubicBezTo>
                <a:close/>
                <a:moveTo>
                  <a:pt x="26" y="133"/>
                </a:moveTo>
                <a:cubicBezTo>
                  <a:pt x="25" y="166"/>
                  <a:pt x="26" y="199"/>
                  <a:pt x="25" y="231"/>
                </a:cubicBezTo>
                <a:cubicBezTo>
                  <a:pt x="56" y="232"/>
                  <a:pt x="86" y="232"/>
                  <a:pt x="117" y="232"/>
                </a:cubicBezTo>
                <a:cubicBezTo>
                  <a:pt x="116" y="199"/>
                  <a:pt x="117" y="166"/>
                  <a:pt x="116" y="133"/>
                </a:cubicBezTo>
                <a:cubicBezTo>
                  <a:pt x="86" y="133"/>
                  <a:pt x="56" y="133"/>
                  <a:pt x="26" y="133"/>
                </a:cubicBezTo>
                <a:close/>
                <a:moveTo>
                  <a:pt x="252" y="133"/>
                </a:moveTo>
                <a:cubicBezTo>
                  <a:pt x="252" y="166"/>
                  <a:pt x="252" y="199"/>
                  <a:pt x="252" y="232"/>
                </a:cubicBezTo>
                <a:cubicBezTo>
                  <a:pt x="283" y="232"/>
                  <a:pt x="313" y="232"/>
                  <a:pt x="343" y="232"/>
                </a:cubicBezTo>
                <a:cubicBezTo>
                  <a:pt x="343" y="199"/>
                  <a:pt x="343" y="166"/>
                  <a:pt x="343" y="133"/>
                </a:cubicBezTo>
                <a:cubicBezTo>
                  <a:pt x="313" y="133"/>
                  <a:pt x="283" y="133"/>
                  <a:pt x="252" y="133"/>
                </a:cubicBezTo>
                <a:close/>
                <a:moveTo>
                  <a:pt x="142" y="107"/>
                </a:moveTo>
                <a:cubicBezTo>
                  <a:pt x="144" y="115"/>
                  <a:pt x="140" y="125"/>
                  <a:pt x="146" y="131"/>
                </a:cubicBezTo>
                <a:cubicBezTo>
                  <a:pt x="149" y="132"/>
                  <a:pt x="156" y="132"/>
                  <a:pt x="159" y="133"/>
                </a:cubicBezTo>
                <a:cubicBezTo>
                  <a:pt x="159" y="124"/>
                  <a:pt x="159" y="115"/>
                  <a:pt x="159" y="106"/>
                </a:cubicBezTo>
                <a:cubicBezTo>
                  <a:pt x="153" y="106"/>
                  <a:pt x="148" y="107"/>
                  <a:pt x="142" y="107"/>
                </a:cubicBezTo>
                <a:close/>
                <a:moveTo>
                  <a:pt x="177" y="107"/>
                </a:moveTo>
                <a:cubicBezTo>
                  <a:pt x="177" y="115"/>
                  <a:pt x="177" y="123"/>
                  <a:pt x="177" y="131"/>
                </a:cubicBezTo>
                <a:cubicBezTo>
                  <a:pt x="182" y="131"/>
                  <a:pt x="187" y="132"/>
                  <a:pt x="193" y="132"/>
                </a:cubicBezTo>
                <a:cubicBezTo>
                  <a:pt x="192" y="123"/>
                  <a:pt x="192" y="115"/>
                  <a:pt x="192" y="106"/>
                </a:cubicBezTo>
                <a:cubicBezTo>
                  <a:pt x="187" y="106"/>
                  <a:pt x="182" y="106"/>
                  <a:pt x="177" y="107"/>
                </a:cubicBezTo>
                <a:close/>
                <a:moveTo>
                  <a:pt x="210" y="107"/>
                </a:moveTo>
                <a:cubicBezTo>
                  <a:pt x="211" y="115"/>
                  <a:pt x="209" y="124"/>
                  <a:pt x="213" y="132"/>
                </a:cubicBezTo>
                <a:cubicBezTo>
                  <a:pt x="216" y="132"/>
                  <a:pt x="223" y="132"/>
                  <a:pt x="226" y="132"/>
                </a:cubicBezTo>
                <a:cubicBezTo>
                  <a:pt x="226" y="124"/>
                  <a:pt x="226" y="115"/>
                  <a:pt x="226" y="106"/>
                </a:cubicBezTo>
                <a:cubicBezTo>
                  <a:pt x="221" y="106"/>
                  <a:pt x="215" y="107"/>
                  <a:pt x="210" y="107"/>
                </a:cubicBezTo>
                <a:close/>
                <a:moveTo>
                  <a:pt x="37" y="145"/>
                </a:moveTo>
                <a:cubicBezTo>
                  <a:pt x="37" y="156"/>
                  <a:pt x="37" y="167"/>
                  <a:pt x="37" y="178"/>
                </a:cubicBezTo>
                <a:cubicBezTo>
                  <a:pt x="42" y="178"/>
                  <a:pt x="47" y="178"/>
                  <a:pt x="52" y="179"/>
                </a:cubicBezTo>
                <a:cubicBezTo>
                  <a:pt x="53" y="167"/>
                  <a:pt x="53" y="155"/>
                  <a:pt x="53" y="144"/>
                </a:cubicBezTo>
                <a:cubicBezTo>
                  <a:pt x="48" y="144"/>
                  <a:pt x="42" y="145"/>
                  <a:pt x="37" y="145"/>
                </a:cubicBezTo>
                <a:close/>
                <a:moveTo>
                  <a:pt x="63" y="144"/>
                </a:moveTo>
                <a:cubicBezTo>
                  <a:pt x="63" y="155"/>
                  <a:pt x="63" y="167"/>
                  <a:pt x="64" y="178"/>
                </a:cubicBezTo>
                <a:cubicBezTo>
                  <a:pt x="67" y="178"/>
                  <a:pt x="75" y="178"/>
                  <a:pt x="79" y="178"/>
                </a:cubicBezTo>
                <a:cubicBezTo>
                  <a:pt x="79" y="167"/>
                  <a:pt x="79" y="156"/>
                  <a:pt x="79" y="145"/>
                </a:cubicBezTo>
                <a:cubicBezTo>
                  <a:pt x="75" y="144"/>
                  <a:pt x="67" y="144"/>
                  <a:pt x="63" y="144"/>
                </a:cubicBezTo>
                <a:close/>
                <a:moveTo>
                  <a:pt x="90" y="145"/>
                </a:moveTo>
                <a:cubicBezTo>
                  <a:pt x="90" y="156"/>
                  <a:pt x="90" y="167"/>
                  <a:pt x="90" y="178"/>
                </a:cubicBezTo>
                <a:cubicBezTo>
                  <a:pt x="95" y="178"/>
                  <a:pt x="100" y="178"/>
                  <a:pt x="105" y="178"/>
                </a:cubicBezTo>
                <a:cubicBezTo>
                  <a:pt x="105" y="167"/>
                  <a:pt x="105" y="156"/>
                  <a:pt x="105" y="144"/>
                </a:cubicBezTo>
                <a:cubicBezTo>
                  <a:pt x="100" y="144"/>
                  <a:pt x="95" y="145"/>
                  <a:pt x="90" y="145"/>
                </a:cubicBezTo>
                <a:close/>
                <a:moveTo>
                  <a:pt x="143" y="145"/>
                </a:moveTo>
                <a:cubicBezTo>
                  <a:pt x="143" y="156"/>
                  <a:pt x="143" y="167"/>
                  <a:pt x="143" y="178"/>
                </a:cubicBezTo>
                <a:cubicBezTo>
                  <a:pt x="148" y="178"/>
                  <a:pt x="153" y="178"/>
                  <a:pt x="159" y="178"/>
                </a:cubicBezTo>
                <a:cubicBezTo>
                  <a:pt x="159" y="167"/>
                  <a:pt x="159" y="156"/>
                  <a:pt x="159" y="144"/>
                </a:cubicBezTo>
                <a:cubicBezTo>
                  <a:pt x="154" y="145"/>
                  <a:pt x="148" y="145"/>
                  <a:pt x="143" y="145"/>
                </a:cubicBezTo>
                <a:close/>
                <a:moveTo>
                  <a:pt x="177" y="145"/>
                </a:moveTo>
                <a:cubicBezTo>
                  <a:pt x="177" y="156"/>
                  <a:pt x="177" y="167"/>
                  <a:pt x="177" y="178"/>
                </a:cubicBezTo>
                <a:cubicBezTo>
                  <a:pt x="182" y="178"/>
                  <a:pt x="187" y="178"/>
                  <a:pt x="192" y="178"/>
                </a:cubicBezTo>
                <a:cubicBezTo>
                  <a:pt x="192" y="167"/>
                  <a:pt x="192" y="156"/>
                  <a:pt x="192" y="144"/>
                </a:cubicBezTo>
                <a:cubicBezTo>
                  <a:pt x="187" y="145"/>
                  <a:pt x="182" y="145"/>
                  <a:pt x="177" y="145"/>
                </a:cubicBezTo>
                <a:close/>
                <a:moveTo>
                  <a:pt x="210" y="144"/>
                </a:moveTo>
                <a:cubicBezTo>
                  <a:pt x="210" y="156"/>
                  <a:pt x="210" y="167"/>
                  <a:pt x="210" y="178"/>
                </a:cubicBezTo>
                <a:cubicBezTo>
                  <a:pt x="216" y="178"/>
                  <a:pt x="221" y="178"/>
                  <a:pt x="226" y="178"/>
                </a:cubicBezTo>
                <a:cubicBezTo>
                  <a:pt x="226" y="167"/>
                  <a:pt x="226" y="156"/>
                  <a:pt x="226" y="144"/>
                </a:cubicBezTo>
                <a:cubicBezTo>
                  <a:pt x="221" y="144"/>
                  <a:pt x="216" y="144"/>
                  <a:pt x="210" y="144"/>
                </a:cubicBezTo>
                <a:close/>
                <a:moveTo>
                  <a:pt x="264" y="145"/>
                </a:moveTo>
                <a:cubicBezTo>
                  <a:pt x="264" y="156"/>
                  <a:pt x="264" y="167"/>
                  <a:pt x="264" y="178"/>
                </a:cubicBezTo>
                <a:cubicBezTo>
                  <a:pt x="269" y="178"/>
                  <a:pt x="274" y="178"/>
                  <a:pt x="279" y="178"/>
                </a:cubicBezTo>
                <a:cubicBezTo>
                  <a:pt x="279" y="167"/>
                  <a:pt x="280" y="156"/>
                  <a:pt x="280" y="144"/>
                </a:cubicBezTo>
                <a:cubicBezTo>
                  <a:pt x="274" y="145"/>
                  <a:pt x="269" y="145"/>
                  <a:pt x="264" y="145"/>
                </a:cubicBezTo>
                <a:close/>
                <a:moveTo>
                  <a:pt x="290" y="144"/>
                </a:moveTo>
                <a:cubicBezTo>
                  <a:pt x="290" y="156"/>
                  <a:pt x="290" y="167"/>
                  <a:pt x="291" y="178"/>
                </a:cubicBezTo>
                <a:cubicBezTo>
                  <a:pt x="294" y="178"/>
                  <a:pt x="301" y="178"/>
                  <a:pt x="305" y="178"/>
                </a:cubicBezTo>
                <a:cubicBezTo>
                  <a:pt x="305" y="167"/>
                  <a:pt x="305" y="156"/>
                  <a:pt x="305" y="144"/>
                </a:cubicBezTo>
                <a:cubicBezTo>
                  <a:pt x="302" y="144"/>
                  <a:pt x="294" y="144"/>
                  <a:pt x="290" y="144"/>
                </a:cubicBezTo>
                <a:close/>
                <a:moveTo>
                  <a:pt x="316" y="145"/>
                </a:moveTo>
                <a:cubicBezTo>
                  <a:pt x="316" y="156"/>
                  <a:pt x="317" y="167"/>
                  <a:pt x="317" y="178"/>
                </a:cubicBezTo>
                <a:cubicBezTo>
                  <a:pt x="322" y="178"/>
                  <a:pt x="327" y="178"/>
                  <a:pt x="332" y="178"/>
                </a:cubicBezTo>
                <a:cubicBezTo>
                  <a:pt x="332" y="167"/>
                  <a:pt x="332" y="156"/>
                  <a:pt x="332" y="145"/>
                </a:cubicBezTo>
                <a:cubicBezTo>
                  <a:pt x="327" y="145"/>
                  <a:pt x="322" y="145"/>
                  <a:pt x="316" y="145"/>
                </a:cubicBezTo>
                <a:close/>
                <a:moveTo>
                  <a:pt x="37" y="190"/>
                </a:moveTo>
                <a:cubicBezTo>
                  <a:pt x="37" y="200"/>
                  <a:pt x="37" y="210"/>
                  <a:pt x="37" y="221"/>
                </a:cubicBezTo>
                <a:cubicBezTo>
                  <a:pt x="42" y="221"/>
                  <a:pt x="47" y="221"/>
                  <a:pt x="53" y="221"/>
                </a:cubicBezTo>
                <a:cubicBezTo>
                  <a:pt x="53" y="211"/>
                  <a:pt x="53" y="200"/>
                  <a:pt x="53" y="190"/>
                </a:cubicBezTo>
                <a:cubicBezTo>
                  <a:pt x="47" y="190"/>
                  <a:pt x="42" y="190"/>
                  <a:pt x="37" y="190"/>
                </a:cubicBezTo>
                <a:close/>
                <a:moveTo>
                  <a:pt x="64" y="190"/>
                </a:moveTo>
                <a:cubicBezTo>
                  <a:pt x="64" y="200"/>
                  <a:pt x="64" y="211"/>
                  <a:pt x="64" y="221"/>
                </a:cubicBezTo>
                <a:cubicBezTo>
                  <a:pt x="67" y="221"/>
                  <a:pt x="75" y="221"/>
                  <a:pt x="79" y="221"/>
                </a:cubicBezTo>
                <a:cubicBezTo>
                  <a:pt x="79" y="211"/>
                  <a:pt x="79" y="200"/>
                  <a:pt x="79" y="190"/>
                </a:cubicBezTo>
                <a:cubicBezTo>
                  <a:pt x="75" y="190"/>
                  <a:pt x="67" y="190"/>
                  <a:pt x="64" y="190"/>
                </a:cubicBezTo>
                <a:close/>
                <a:moveTo>
                  <a:pt x="90" y="190"/>
                </a:moveTo>
                <a:cubicBezTo>
                  <a:pt x="90" y="200"/>
                  <a:pt x="90" y="210"/>
                  <a:pt x="90" y="221"/>
                </a:cubicBezTo>
                <a:cubicBezTo>
                  <a:pt x="95" y="221"/>
                  <a:pt x="100" y="221"/>
                  <a:pt x="105" y="221"/>
                </a:cubicBezTo>
                <a:cubicBezTo>
                  <a:pt x="105" y="211"/>
                  <a:pt x="105" y="200"/>
                  <a:pt x="105" y="190"/>
                </a:cubicBezTo>
                <a:cubicBezTo>
                  <a:pt x="100" y="190"/>
                  <a:pt x="95" y="190"/>
                  <a:pt x="90" y="190"/>
                </a:cubicBezTo>
                <a:close/>
                <a:moveTo>
                  <a:pt x="143" y="190"/>
                </a:moveTo>
                <a:cubicBezTo>
                  <a:pt x="143" y="200"/>
                  <a:pt x="143" y="210"/>
                  <a:pt x="143" y="221"/>
                </a:cubicBezTo>
                <a:cubicBezTo>
                  <a:pt x="148" y="221"/>
                  <a:pt x="153" y="221"/>
                  <a:pt x="159" y="221"/>
                </a:cubicBezTo>
                <a:cubicBezTo>
                  <a:pt x="159" y="211"/>
                  <a:pt x="159" y="200"/>
                  <a:pt x="159" y="190"/>
                </a:cubicBezTo>
                <a:cubicBezTo>
                  <a:pt x="153" y="190"/>
                  <a:pt x="148" y="190"/>
                  <a:pt x="143" y="190"/>
                </a:cubicBezTo>
                <a:close/>
                <a:moveTo>
                  <a:pt x="177" y="190"/>
                </a:moveTo>
                <a:cubicBezTo>
                  <a:pt x="177" y="200"/>
                  <a:pt x="177" y="210"/>
                  <a:pt x="177" y="221"/>
                </a:cubicBezTo>
                <a:cubicBezTo>
                  <a:pt x="182" y="221"/>
                  <a:pt x="187" y="221"/>
                  <a:pt x="192" y="221"/>
                </a:cubicBezTo>
                <a:cubicBezTo>
                  <a:pt x="192" y="211"/>
                  <a:pt x="192" y="200"/>
                  <a:pt x="192" y="190"/>
                </a:cubicBezTo>
                <a:cubicBezTo>
                  <a:pt x="187" y="190"/>
                  <a:pt x="182" y="190"/>
                  <a:pt x="177" y="190"/>
                </a:cubicBezTo>
                <a:close/>
                <a:moveTo>
                  <a:pt x="211" y="190"/>
                </a:moveTo>
                <a:cubicBezTo>
                  <a:pt x="211" y="200"/>
                  <a:pt x="210" y="211"/>
                  <a:pt x="210" y="221"/>
                </a:cubicBezTo>
                <a:cubicBezTo>
                  <a:pt x="216" y="221"/>
                  <a:pt x="221" y="221"/>
                  <a:pt x="226" y="221"/>
                </a:cubicBezTo>
                <a:cubicBezTo>
                  <a:pt x="226" y="211"/>
                  <a:pt x="226" y="200"/>
                  <a:pt x="226" y="190"/>
                </a:cubicBezTo>
                <a:cubicBezTo>
                  <a:pt x="221" y="190"/>
                  <a:pt x="216" y="190"/>
                  <a:pt x="211" y="190"/>
                </a:cubicBezTo>
                <a:close/>
                <a:moveTo>
                  <a:pt x="264" y="190"/>
                </a:moveTo>
                <a:cubicBezTo>
                  <a:pt x="264" y="200"/>
                  <a:pt x="264" y="211"/>
                  <a:pt x="264" y="221"/>
                </a:cubicBezTo>
                <a:cubicBezTo>
                  <a:pt x="269" y="221"/>
                  <a:pt x="274" y="221"/>
                  <a:pt x="279" y="221"/>
                </a:cubicBezTo>
                <a:cubicBezTo>
                  <a:pt x="280" y="211"/>
                  <a:pt x="280" y="200"/>
                  <a:pt x="279" y="189"/>
                </a:cubicBezTo>
                <a:cubicBezTo>
                  <a:pt x="274" y="190"/>
                  <a:pt x="269" y="190"/>
                  <a:pt x="264" y="190"/>
                </a:cubicBezTo>
                <a:close/>
                <a:moveTo>
                  <a:pt x="290" y="190"/>
                </a:moveTo>
                <a:cubicBezTo>
                  <a:pt x="291" y="200"/>
                  <a:pt x="291" y="210"/>
                  <a:pt x="291" y="221"/>
                </a:cubicBezTo>
                <a:cubicBezTo>
                  <a:pt x="294" y="221"/>
                  <a:pt x="301" y="221"/>
                  <a:pt x="305" y="221"/>
                </a:cubicBezTo>
                <a:cubicBezTo>
                  <a:pt x="305" y="211"/>
                  <a:pt x="305" y="200"/>
                  <a:pt x="305" y="190"/>
                </a:cubicBezTo>
                <a:cubicBezTo>
                  <a:pt x="302" y="190"/>
                  <a:pt x="294" y="190"/>
                  <a:pt x="290" y="190"/>
                </a:cubicBezTo>
                <a:close/>
                <a:moveTo>
                  <a:pt x="317" y="190"/>
                </a:moveTo>
                <a:cubicBezTo>
                  <a:pt x="316" y="200"/>
                  <a:pt x="316" y="211"/>
                  <a:pt x="316" y="221"/>
                </a:cubicBezTo>
                <a:cubicBezTo>
                  <a:pt x="322" y="221"/>
                  <a:pt x="327" y="221"/>
                  <a:pt x="332" y="221"/>
                </a:cubicBezTo>
                <a:cubicBezTo>
                  <a:pt x="332" y="211"/>
                  <a:pt x="332" y="200"/>
                  <a:pt x="332" y="190"/>
                </a:cubicBezTo>
                <a:cubicBezTo>
                  <a:pt x="327" y="190"/>
                  <a:pt x="322" y="190"/>
                  <a:pt x="317" y="190"/>
                </a:cubicBezTo>
                <a:close/>
                <a:moveTo>
                  <a:pt x="3" y="249"/>
                </a:moveTo>
                <a:cubicBezTo>
                  <a:pt x="124" y="249"/>
                  <a:pt x="245" y="249"/>
                  <a:pt x="366" y="249"/>
                </a:cubicBezTo>
                <a:cubicBezTo>
                  <a:pt x="366" y="256"/>
                  <a:pt x="366" y="256"/>
                  <a:pt x="366" y="256"/>
                </a:cubicBezTo>
                <a:cubicBezTo>
                  <a:pt x="245" y="257"/>
                  <a:pt x="124" y="257"/>
                  <a:pt x="3" y="256"/>
                </a:cubicBezTo>
                <a:lnTo>
                  <a:pt x="3" y="249"/>
                </a:ln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1" name="Freeform 863"/>
          <p:cNvSpPr>
            <a:spLocks noEditPoints="1"/>
          </p:cNvSpPr>
          <p:nvPr/>
        </p:nvSpPr>
        <p:spPr bwMode="auto">
          <a:xfrm>
            <a:off x="677863" y="1841501"/>
            <a:ext cx="419100" cy="454025"/>
          </a:xfrm>
          <a:custGeom>
            <a:gdLst>
              <a:gd fmla="*/ 112 w 272" name="T0"/>
              <a:gd fmla="*/ 3 h 295" name="T1"/>
              <a:gd fmla="*/ 247 w 272" name="T2"/>
              <a:gd fmla="*/ 73 h 295" name="T3"/>
              <a:gd fmla="*/ 60 w 272" name="T4"/>
              <a:gd fmla="*/ 213 h 295" name="T5"/>
              <a:gd fmla="*/ 88 w 272" name="T6"/>
              <a:gd fmla="*/ 20 h 295" name="T7"/>
              <a:gd fmla="*/ 53 w 272" name="T8"/>
              <a:gd fmla="*/ 164 h 295" name="T9"/>
              <a:gd fmla="*/ 236 w 272" name="T10"/>
              <a:gd fmla="*/ 30 h 295" name="T11"/>
              <a:gd fmla="*/ 222 w 272" name="T12"/>
              <a:gd fmla="*/ 146 h 295" name="T13"/>
              <a:gd fmla="*/ 207 w 272" name="T14"/>
              <a:gd fmla="*/ 219 h 295" name="T15"/>
              <a:gd fmla="*/ 46 w 272" name="T16"/>
              <a:gd fmla="*/ 178 h 295" name="T17"/>
              <a:gd fmla="*/ 194 w 272" name="T18"/>
              <a:gd fmla="*/ 220 h 295" name="T19"/>
              <a:gd fmla="*/ 102 w 272" name="T20"/>
              <a:gd fmla="*/ 180 h 295" name="T21"/>
              <a:gd fmla="*/ 123 w 272" name="T22"/>
              <a:gd fmla="*/ 37 h 295" name="T23"/>
              <a:gd fmla="*/ 208 w 272" name="T24"/>
              <a:gd fmla="*/ 65 h 295" name="T25"/>
              <a:gd fmla="*/ 123 w 272" name="T26"/>
              <a:gd fmla="*/ 37 h 295" name="T27"/>
              <a:gd fmla="*/ 121 w 272" name="T28"/>
              <a:gd fmla="*/ 65 h 295" name="T29"/>
              <a:gd fmla="*/ 198 w 272" name="T30"/>
              <a:gd fmla="*/ 68 h 295" name="T31"/>
              <a:gd fmla="*/ 4 w 272" name="T32"/>
              <a:gd fmla="*/ 93 h 295" name="T33"/>
              <a:gd fmla="*/ 67 w 272" name="T34"/>
              <a:gd fmla="*/ 60 h 295" name="T35"/>
              <a:gd fmla="*/ 92 w 272" name="T36"/>
              <a:gd fmla="*/ 146 h 295" name="T37"/>
              <a:gd fmla="*/ 158 w 272" name="T38"/>
              <a:gd fmla="*/ 90 h 295" name="T39"/>
              <a:gd fmla="*/ 188 w 272" name="T40"/>
              <a:gd fmla="*/ 146 h 295" name="T41"/>
              <a:gd fmla="*/ 115 w 272" name="T42"/>
              <a:gd fmla="*/ 70 h 295" name="T43"/>
              <a:gd fmla="*/ 163 w 272" name="T44"/>
              <a:gd fmla="*/ 103 h 295" name="T45"/>
              <a:gd fmla="*/ 170 w 272" name="T46"/>
              <a:gd fmla="*/ 129 h 295" name="T47"/>
              <a:gd fmla="*/ 130 w 272" name="T48"/>
              <a:gd fmla="*/ 150 h 295" name="T49"/>
              <a:gd fmla="*/ 171 w 272" name="T50"/>
              <a:gd fmla="*/ 142 h 295" name="T51"/>
              <a:gd fmla="*/ 240 w 272" name="T52"/>
              <a:gd fmla="*/ 149 h 295" name="T53"/>
              <a:gd fmla="*/ 247 w 272" name="T54"/>
              <a:gd fmla="*/ 205 h 295" name="T55"/>
              <a:gd fmla="*/ 111 w 272" name="T56"/>
              <a:gd fmla="*/ 282 h 295" name="T57"/>
              <a:gd fmla="*/ 168 w 272" name="T58"/>
              <a:gd fmla="*/ 236 h 295" name="T59"/>
              <a:gd fmla="*/ 103 w 272" name="T60"/>
              <a:gd fmla="*/ 286 h 295" name="T61"/>
              <a:gd fmla="*/ 272 w 272" name="T62"/>
              <a:gd fmla="*/ 226 h 295" name="T63"/>
              <a:gd fmla="*/ 267 w 272" name="T64"/>
              <a:gd fmla="*/ 190 h 29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95" w="272">
                <a:moveTo>
                  <a:pt x="88" y="20"/>
                </a:moveTo>
                <a:cubicBezTo>
                  <a:pt x="90" y="10"/>
                  <a:pt x="100" y="0"/>
                  <a:pt x="112" y="3"/>
                </a:cubicBezTo>
                <a:cubicBezTo>
                  <a:pt x="157" y="8"/>
                  <a:pt x="203" y="14"/>
                  <a:pt x="248" y="20"/>
                </a:cubicBezTo>
                <a:cubicBezTo>
                  <a:pt x="244" y="38"/>
                  <a:pt x="244" y="55"/>
                  <a:pt x="247" y="73"/>
                </a:cubicBezTo>
                <a:cubicBezTo>
                  <a:pt x="238" y="127"/>
                  <a:pt x="227" y="180"/>
                  <a:pt x="218" y="234"/>
                </a:cubicBezTo>
                <a:cubicBezTo>
                  <a:pt x="165" y="229"/>
                  <a:pt x="112" y="220"/>
                  <a:pt x="60" y="213"/>
                </a:cubicBezTo>
                <a:cubicBezTo>
                  <a:pt x="43" y="211"/>
                  <a:pt x="30" y="193"/>
                  <a:pt x="37" y="177"/>
                </a:cubicBezTo>
                <a:cubicBezTo>
                  <a:pt x="54" y="125"/>
                  <a:pt x="71" y="73"/>
                  <a:pt x="88" y="20"/>
                </a:cubicBezTo>
                <a:close/>
                <a:moveTo>
                  <a:pt x="102" y="14"/>
                </a:moveTo>
                <a:cubicBezTo>
                  <a:pt x="84" y="63"/>
                  <a:pt x="69" y="114"/>
                  <a:pt x="53" y="164"/>
                </a:cubicBezTo>
                <a:cubicBezTo>
                  <a:pt x="103" y="167"/>
                  <a:pt x="153" y="176"/>
                  <a:pt x="203" y="180"/>
                </a:cubicBezTo>
                <a:cubicBezTo>
                  <a:pt x="214" y="130"/>
                  <a:pt x="225" y="80"/>
                  <a:pt x="236" y="30"/>
                </a:cubicBezTo>
                <a:cubicBezTo>
                  <a:pt x="192" y="24"/>
                  <a:pt x="147" y="17"/>
                  <a:pt x="102" y="14"/>
                </a:cubicBezTo>
                <a:close/>
                <a:moveTo>
                  <a:pt x="222" y="146"/>
                </a:moveTo>
                <a:cubicBezTo>
                  <a:pt x="217" y="162"/>
                  <a:pt x="217" y="179"/>
                  <a:pt x="207" y="193"/>
                </a:cubicBezTo>
                <a:cubicBezTo>
                  <a:pt x="200" y="200"/>
                  <a:pt x="206" y="210"/>
                  <a:pt x="207" y="219"/>
                </a:cubicBezTo>
                <a:cubicBezTo>
                  <a:pt x="216" y="196"/>
                  <a:pt x="219" y="170"/>
                  <a:pt x="222" y="146"/>
                </a:cubicBezTo>
                <a:close/>
                <a:moveTo>
                  <a:pt x="46" y="178"/>
                </a:moveTo>
                <a:cubicBezTo>
                  <a:pt x="45" y="188"/>
                  <a:pt x="49" y="200"/>
                  <a:pt x="61" y="202"/>
                </a:cubicBezTo>
                <a:cubicBezTo>
                  <a:pt x="105" y="209"/>
                  <a:pt x="150" y="215"/>
                  <a:pt x="194" y="220"/>
                </a:cubicBezTo>
                <a:cubicBezTo>
                  <a:pt x="193" y="210"/>
                  <a:pt x="193" y="200"/>
                  <a:pt x="192" y="190"/>
                </a:cubicBezTo>
                <a:cubicBezTo>
                  <a:pt x="162" y="188"/>
                  <a:pt x="132" y="183"/>
                  <a:pt x="102" y="180"/>
                </a:cubicBezTo>
                <a:cubicBezTo>
                  <a:pt x="83" y="178"/>
                  <a:pt x="64" y="173"/>
                  <a:pt x="46" y="178"/>
                </a:cubicBezTo>
                <a:close/>
                <a:moveTo>
                  <a:pt x="123" y="37"/>
                </a:moveTo>
                <a:cubicBezTo>
                  <a:pt x="122" y="42"/>
                  <a:pt x="121" y="50"/>
                  <a:pt x="120" y="54"/>
                </a:cubicBezTo>
                <a:cubicBezTo>
                  <a:pt x="150" y="57"/>
                  <a:pt x="179" y="62"/>
                  <a:pt x="208" y="65"/>
                </a:cubicBezTo>
                <a:cubicBezTo>
                  <a:pt x="208" y="61"/>
                  <a:pt x="209" y="52"/>
                  <a:pt x="210" y="48"/>
                </a:cubicBezTo>
                <a:cubicBezTo>
                  <a:pt x="181" y="44"/>
                  <a:pt x="152" y="40"/>
                  <a:pt x="123" y="37"/>
                </a:cubicBezTo>
                <a:close/>
                <a:moveTo>
                  <a:pt x="114" y="59"/>
                </a:moveTo>
                <a:cubicBezTo>
                  <a:pt x="116" y="61"/>
                  <a:pt x="119" y="64"/>
                  <a:pt x="121" y="65"/>
                </a:cubicBezTo>
                <a:cubicBezTo>
                  <a:pt x="150" y="70"/>
                  <a:pt x="179" y="76"/>
                  <a:pt x="208" y="75"/>
                </a:cubicBezTo>
                <a:cubicBezTo>
                  <a:pt x="206" y="73"/>
                  <a:pt x="201" y="70"/>
                  <a:pt x="198" y="68"/>
                </a:cubicBezTo>
                <a:cubicBezTo>
                  <a:pt x="170" y="65"/>
                  <a:pt x="142" y="59"/>
                  <a:pt x="114" y="59"/>
                </a:cubicBezTo>
                <a:close/>
                <a:moveTo>
                  <a:pt x="4" y="93"/>
                </a:moveTo>
                <a:cubicBezTo>
                  <a:pt x="0" y="119"/>
                  <a:pt x="23" y="140"/>
                  <a:pt x="34" y="163"/>
                </a:cubicBezTo>
                <a:cubicBezTo>
                  <a:pt x="45" y="129"/>
                  <a:pt x="57" y="94"/>
                  <a:pt x="67" y="60"/>
                </a:cubicBezTo>
                <a:cubicBezTo>
                  <a:pt x="46" y="69"/>
                  <a:pt x="14" y="68"/>
                  <a:pt x="4" y="93"/>
                </a:cubicBezTo>
                <a:close/>
                <a:moveTo>
                  <a:pt x="92" y="146"/>
                </a:moveTo>
                <a:cubicBezTo>
                  <a:pt x="100" y="145"/>
                  <a:pt x="112" y="152"/>
                  <a:pt x="118" y="143"/>
                </a:cubicBezTo>
                <a:cubicBezTo>
                  <a:pt x="132" y="126"/>
                  <a:pt x="144" y="107"/>
                  <a:pt x="158" y="90"/>
                </a:cubicBezTo>
                <a:cubicBezTo>
                  <a:pt x="164" y="89"/>
                  <a:pt x="169" y="87"/>
                  <a:pt x="175" y="86"/>
                </a:cubicBezTo>
                <a:cubicBezTo>
                  <a:pt x="180" y="106"/>
                  <a:pt x="184" y="126"/>
                  <a:pt x="188" y="146"/>
                </a:cubicBezTo>
                <a:cubicBezTo>
                  <a:pt x="194" y="125"/>
                  <a:pt x="199" y="103"/>
                  <a:pt x="203" y="81"/>
                </a:cubicBezTo>
                <a:cubicBezTo>
                  <a:pt x="174" y="78"/>
                  <a:pt x="144" y="74"/>
                  <a:pt x="115" y="70"/>
                </a:cubicBezTo>
                <a:cubicBezTo>
                  <a:pt x="107" y="95"/>
                  <a:pt x="99" y="121"/>
                  <a:pt x="92" y="146"/>
                </a:cubicBezTo>
                <a:close/>
                <a:moveTo>
                  <a:pt x="163" y="103"/>
                </a:moveTo>
                <a:cubicBezTo>
                  <a:pt x="158" y="111"/>
                  <a:pt x="153" y="118"/>
                  <a:pt x="148" y="126"/>
                </a:cubicBezTo>
                <a:cubicBezTo>
                  <a:pt x="155" y="127"/>
                  <a:pt x="163" y="128"/>
                  <a:pt x="170" y="129"/>
                </a:cubicBezTo>
                <a:cubicBezTo>
                  <a:pt x="168" y="120"/>
                  <a:pt x="166" y="112"/>
                  <a:pt x="163" y="103"/>
                </a:cubicBezTo>
                <a:close/>
                <a:moveTo>
                  <a:pt x="130" y="150"/>
                </a:moveTo>
                <a:cubicBezTo>
                  <a:pt x="145" y="152"/>
                  <a:pt x="159" y="154"/>
                  <a:pt x="174" y="156"/>
                </a:cubicBezTo>
                <a:cubicBezTo>
                  <a:pt x="173" y="152"/>
                  <a:pt x="172" y="145"/>
                  <a:pt x="171" y="142"/>
                </a:cubicBezTo>
                <a:cubicBezTo>
                  <a:pt x="157" y="138"/>
                  <a:pt x="138" y="133"/>
                  <a:pt x="130" y="150"/>
                </a:cubicBezTo>
                <a:close/>
                <a:moveTo>
                  <a:pt x="240" y="149"/>
                </a:moveTo>
                <a:cubicBezTo>
                  <a:pt x="237" y="170"/>
                  <a:pt x="233" y="191"/>
                  <a:pt x="230" y="212"/>
                </a:cubicBezTo>
                <a:cubicBezTo>
                  <a:pt x="235" y="210"/>
                  <a:pt x="241" y="208"/>
                  <a:pt x="247" y="205"/>
                </a:cubicBezTo>
                <a:cubicBezTo>
                  <a:pt x="249" y="211"/>
                  <a:pt x="251" y="217"/>
                  <a:pt x="253" y="223"/>
                </a:cubicBezTo>
                <a:cubicBezTo>
                  <a:pt x="205" y="243"/>
                  <a:pt x="158" y="263"/>
                  <a:pt x="111" y="282"/>
                </a:cubicBezTo>
                <a:cubicBezTo>
                  <a:pt x="109" y="274"/>
                  <a:pt x="106" y="264"/>
                  <a:pt x="115" y="260"/>
                </a:cubicBezTo>
                <a:cubicBezTo>
                  <a:pt x="132" y="250"/>
                  <a:pt x="151" y="245"/>
                  <a:pt x="168" y="236"/>
                </a:cubicBezTo>
                <a:cubicBezTo>
                  <a:pt x="134" y="231"/>
                  <a:pt x="101" y="226"/>
                  <a:pt x="67" y="222"/>
                </a:cubicBezTo>
                <a:cubicBezTo>
                  <a:pt x="78" y="243"/>
                  <a:pt x="89" y="265"/>
                  <a:pt x="103" y="286"/>
                </a:cubicBezTo>
                <a:cubicBezTo>
                  <a:pt x="108" y="295"/>
                  <a:pt x="120" y="291"/>
                  <a:pt x="128" y="287"/>
                </a:cubicBezTo>
                <a:cubicBezTo>
                  <a:pt x="176" y="267"/>
                  <a:pt x="224" y="248"/>
                  <a:pt x="272" y="226"/>
                </a:cubicBezTo>
                <a:cubicBezTo>
                  <a:pt x="267" y="220"/>
                  <a:pt x="263" y="214"/>
                  <a:pt x="258" y="208"/>
                </a:cubicBezTo>
                <a:cubicBezTo>
                  <a:pt x="261" y="202"/>
                  <a:pt x="265" y="196"/>
                  <a:pt x="267" y="190"/>
                </a:cubicBezTo>
                <a:cubicBezTo>
                  <a:pt x="259" y="176"/>
                  <a:pt x="250" y="162"/>
                  <a:pt x="240" y="149"/>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2" name="Freeform 864"/>
          <p:cNvSpPr>
            <a:spLocks noEditPoints="1"/>
          </p:cNvSpPr>
          <p:nvPr/>
        </p:nvSpPr>
        <p:spPr bwMode="auto">
          <a:xfrm>
            <a:off x="3187701" y="1066801"/>
            <a:ext cx="465138" cy="314325"/>
          </a:xfrm>
          <a:custGeom>
            <a:gdLst>
              <a:gd fmla="*/ 119 w 303" name="T0"/>
              <a:gd fmla="*/ 13 h 204" name="T1"/>
              <a:gd fmla="*/ 163 w 303" name="T2"/>
              <a:gd fmla="*/ 6 h 204" name="T3"/>
              <a:gd fmla="*/ 303 w 303" name="T4"/>
              <a:gd fmla="*/ 50 h 204" name="T5"/>
              <a:gd fmla="*/ 244 w 303" name="T6"/>
              <a:gd fmla="*/ 77 h 204" name="T7"/>
              <a:gd fmla="*/ 265 w 303" name="T8"/>
              <a:gd fmla="*/ 126 h 204" name="T9"/>
              <a:gd fmla="*/ 293 w 303" name="T10"/>
              <a:gd fmla="*/ 198 h 204" name="T11"/>
              <a:gd fmla="*/ 265 w 303" name="T12"/>
              <a:gd fmla="*/ 204 h 204" name="T13"/>
              <a:gd fmla="*/ 256 w 303" name="T14"/>
              <a:gd fmla="*/ 126 h 204" name="T15"/>
              <a:gd fmla="*/ 247 w 303" name="T16"/>
              <a:gd fmla="*/ 92 h 204" name="T17"/>
              <a:gd fmla="*/ 221 w 303" name="T18"/>
              <a:gd fmla="*/ 79 h 204" name="T19"/>
              <a:gd fmla="*/ 145 w 303" name="T20"/>
              <a:gd fmla="*/ 53 h 204" name="T21"/>
              <a:gd fmla="*/ 220 w 303" name="T22"/>
              <a:gd fmla="*/ 88 h 204" name="T23"/>
              <a:gd fmla="*/ 152 w 303" name="T24"/>
              <a:gd fmla="*/ 119 h 204" name="T25"/>
              <a:gd fmla="*/ 0 w 303" name="T26"/>
              <a:gd fmla="*/ 50 h 204" name="T27"/>
              <a:gd fmla="*/ 119 w 303" name="T28"/>
              <a:gd fmla="*/ 13 h 204" name="T29"/>
              <a:gd fmla="*/ 66 w 303" name="T30"/>
              <a:gd fmla="*/ 91 h 204" name="T31"/>
              <a:gd fmla="*/ 62 w 303" name="T32"/>
              <a:gd fmla="*/ 155 h 204" name="T33"/>
              <a:gd fmla="*/ 152 w 303" name="T34"/>
              <a:gd fmla="*/ 196 h 204" name="T35"/>
              <a:gd fmla="*/ 240 w 303" name="T36"/>
              <a:gd fmla="*/ 155 h 204" name="T37"/>
              <a:gd fmla="*/ 236 w 303" name="T38"/>
              <a:gd fmla="*/ 92 h 204" name="T39"/>
              <a:gd fmla="*/ 152 w 303" name="T40"/>
              <a:gd fmla="*/ 128 h 204" name="T41"/>
              <a:gd fmla="*/ 66 w 303" name="T42"/>
              <a:gd fmla="*/ 91 h 20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04" w="303">
                <a:moveTo>
                  <a:pt x="119" y="13"/>
                </a:moveTo>
                <a:cubicBezTo>
                  <a:pt x="133" y="9"/>
                  <a:pt x="148" y="0"/>
                  <a:pt x="163" y="6"/>
                </a:cubicBezTo>
                <a:cubicBezTo>
                  <a:pt x="209" y="22"/>
                  <a:pt x="257" y="33"/>
                  <a:pt x="303" y="50"/>
                </a:cubicBezTo>
                <a:cubicBezTo>
                  <a:pt x="284" y="61"/>
                  <a:pt x="264" y="69"/>
                  <a:pt x="244" y="77"/>
                </a:cubicBezTo>
                <a:cubicBezTo>
                  <a:pt x="259" y="89"/>
                  <a:pt x="260" y="109"/>
                  <a:pt x="265" y="126"/>
                </a:cubicBezTo>
                <a:cubicBezTo>
                  <a:pt x="274" y="150"/>
                  <a:pt x="283" y="175"/>
                  <a:pt x="293" y="198"/>
                </a:cubicBezTo>
                <a:cubicBezTo>
                  <a:pt x="283" y="200"/>
                  <a:pt x="274" y="202"/>
                  <a:pt x="265" y="204"/>
                </a:cubicBezTo>
                <a:cubicBezTo>
                  <a:pt x="267" y="177"/>
                  <a:pt x="255" y="152"/>
                  <a:pt x="256" y="126"/>
                </a:cubicBezTo>
                <a:cubicBezTo>
                  <a:pt x="254" y="114"/>
                  <a:pt x="252" y="103"/>
                  <a:pt x="247" y="92"/>
                </a:cubicBezTo>
                <a:cubicBezTo>
                  <a:pt x="240" y="86"/>
                  <a:pt x="230" y="83"/>
                  <a:pt x="221" y="79"/>
                </a:cubicBezTo>
                <a:cubicBezTo>
                  <a:pt x="196" y="70"/>
                  <a:pt x="171" y="59"/>
                  <a:pt x="145" y="53"/>
                </a:cubicBezTo>
                <a:cubicBezTo>
                  <a:pt x="169" y="67"/>
                  <a:pt x="196" y="75"/>
                  <a:pt x="220" y="88"/>
                </a:cubicBezTo>
                <a:cubicBezTo>
                  <a:pt x="198" y="99"/>
                  <a:pt x="174" y="107"/>
                  <a:pt x="152" y="119"/>
                </a:cubicBezTo>
                <a:cubicBezTo>
                  <a:pt x="102" y="96"/>
                  <a:pt x="50" y="75"/>
                  <a:pt x="0" y="50"/>
                </a:cubicBezTo>
                <a:cubicBezTo>
                  <a:pt x="39" y="35"/>
                  <a:pt x="80" y="26"/>
                  <a:pt x="119" y="13"/>
                </a:cubicBezTo>
                <a:close/>
                <a:moveTo>
                  <a:pt x="66" y="91"/>
                </a:moveTo>
                <a:cubicBezTo>
                  <a:pt x="65" y="113"/>
                  <a:pt x="65" y="134"/>
                  <a:pt x="62" y="155"/>
                </a:cubicBezTo>
                <a:cubicBezTo>
                  <a:pt x="98" y="148"/>
                  <a:pt x="131" y="168"/>
                  <a:pt x="152" y="196"/>
                </a:cubicBezTo>
                <a:cubicBezTo>
                  <a:pt x="172" y="169"/>
                  <a:pt x="205" y="148"/>
                  <a:pt x="240" y="155"/>
                </a:cubicBezTo>
                <a:cubicBezTo>
                  <a:pt x="239" y="134"/>
                  <a:pt x="238" y="113"/>
                  <a:pt x="236" y="92"/>
                </a:cubicBezTo>
                <a:cubicBezTo>
                  <a:pt x="208" y="103"/>
                  <a:pt x="181" y="117"/>
                  <a:pt x="152" y="128"/>
                </a:cubicBezTo>
                <a:cubicBezTo>
                  <a:pt x="123" y="118"/>
                  <a:pt x="95" y="102"/>
                  <a:pt x="66" y="91"/>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3" name="Freeform 865"/>
          <p:cNvSpPr>
            <a:spLocks noEditPoints="1"/>
          </p:cNvSpPr>
          <p:nvPr/>
        </p:nvSpPr>
        <p:spPr bwMode="auto">
          <a:xfrm>
            <a:off x="2378076" y="1028701"/>
            <a:ext cx="398463" cy="395288"/>
          </a:xfrm>
          <a:custGeom>
            <a:gdLst>
              <a:gd fmla="*/ 42 w 259" name="T0"/>
              <a:gd fmla="*/ 0 h 257" name="T1"/>
              <a:gd fmla="*/ 108 w 259" name="T2"/>
              <a:gd fmla="*/ 96 h 257" name="T3"/>
              <a:gd fmla="*/ 96 w 259" name="T4"/>
              <a:gd fmla="*/ 82 h 257" name="T5"/>
              <a:gd fmla="*/ 73 w 259" name="T6"/>
              <a:gd fmla="*/ 82 h 257" name="T7"/>
              <a:gd fmla="*/ 73 w 259" name="T8"/>
              <a:gd fmla="*/ 60 h 257" name="T9"/>
              <a:gd fmla="*/ 61 w 259" name="T10"/>
              <a:gd fmla="*/ 48 h 257" name="T11"/>
              <a:gd fmla="*/ 39 w 259" name="T12"/>
              <a:gd fmla="*/ 48 h 257" name="T13"/>
              <a:gd fmla="*/ 42 w 259" name="T14"/>
              <a:gd fmla="*/ 13 h 257" name="T15"/>
              <a:gd fmla="*/ 92 w 259" name="T16"/>
              <a:gd fmla="*/ 121 h 257" name="T17"/>
              <a:gd fmla="*/ 0 w 259" name="T18"/>
              <a:gd fmla="*/ 42 h 257" name="T19"/>
              <a:gd fmla="*/ 35 w 259" name="T20"/>
              <a:gd fmla="*/ 186 h 257" name="T21"/>
              <a:gd fmla="*/ 44 w 259" name="T22"/>
              <a:gd fmla="*/ 239 h 257" name="T23"/>
              <a:gd fmla="*/ 216 w 259" name="T24"/>
              <a:gd fmla="*/ 257 h 257" name="T25"/>
              <a:gd fmla="*/ 172 w 259" name="T26"/>
              <a:gd fmla="*/ 128 h 257" name="T27"/>
              <a:gd fmla="*/ 225 w 259" name="T28"/>
              <a:gd fmla="*/ 71 h 257" name="T29"/>
              <a:gd fmla="*/ 226 w 259" name="T30"/>
              <a:gd fmla="*/ 5 h 257" name="T31"/>
              <a:gd fmla="*/ 203 w 259" name="T32"/>
              <a:gd fmla="*/ 30 h 257" name="T33"/>
              <a:gd fmla="*/ 228 w 259" name="T34"/>
              <a:gd fmla="*/ 57 h 257" name="T35"/>
              <a:gd fmla="*/ 192 w 259" name="T36"/>
              <a:gd fmla="*/ 38 h 257" name="T37"/>
              <a:gd fmla="*/ 192 w 259" name="T38"/>
              <a:gd fmla="*/ 38 h 257" name="T39"/>
              <a:gd fmla="*/ 80 w 259" name="T40"/>
              <a:gd fmla="*/ 154 h 257" name="T41"/>
              <a:gd fmla="*/ 65 w 259" name="T42"/>
              <a:gd fmla="*/ 177 h 257" name="T43"/>
              <a:gd fmla="*/ 187 w 259" name="T44"/>
              <a:gd fmla="*/ 50 h 257" name="T45"/>
              <a:gd fmla="*/ 185 w 259" name="T46"/>
              <a:gd fmla="*/ 65 h 257" name="T47"/>
              <a:gd fmla="*/ 59 w 259" name="T48"/>
              <a:gd fmla="*/ 199 h 257" name="T49"/>
              <a:gd fmla="*/ 193 w 259" name="T50"/>
              <a:gd fmla="*/ 73 h 257" name="T51"/>
              <a:gd fmla="*/ 185 w 259" name="T52"/>
              <a:gd fmla="*/ 65 h 257" name="T53"/>
              <a:gd fmla="*/ 68 w 259" name="T54"/>
              <a:gd fmla="*/ 212 h 257" name="T55"/>
              <a:gd fmla="*/ 207 w 259" name="T56"/>
              <a:gd fmla="*/ 70 h 257" name="T57"/>
              <a:gd fmla="*/ 134 w 259" name="T58"/>
              <a:gd fmla="*/ 162 h 257" name="T59"/>
              <a:gd fmla="*/ 167 w 259" name="T60"/>
              <a:gd fmla="*/ 151 h 257" name="T61"/>
              <a:gd fmla="*/ 175 w 259" name="T62"/>
              <a:gd fmla="*/ 163 h 257" name="T63"/>
              <a:gd fmla="*/ 176 w 259" name="T64"/>
              <a:gd fmla="*/ 185 h 257" name="T65"/>
              <a:gd fmla="*/ 200 w 259" name="T66"/>
              <a:gd fmla="*/ 185 h 257" name="T67"/>
              <a:gd fmla="*/ 209 w 259" name="T68"/>
              <a:gd fmla="*/ 197 h 257" name="T69"/>
              <a:gd fmla="*/ 211 w 259" name="T70"/>
              <a:gd fmla="*/ 219 h 257" name="T71"/>
              <a:gd fmla="*/ 245 w 259" name="T72"/>
              <a:gd fmla="*/ 215 h 257" name="T73"/>
              <a:gd fmla="*/ 134 w 259" name="T74"/>
              <a:gd fmla="*/ 162 h 257" name="T75"/>
              <a:gd fmla="*/ 62 w 259" name="T76"/>
              <a:gd fmla="*/ 219 h 257" name="T77"/>
              <a:gd fmla="*/ 22 w 259" name="T78"/>
              <a:gd fmla="*/ 224 h 257"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57" w="259">
                <a:moveTo>
                  <a:pt x="0" y="42"/>
                </a:moveTo>
                <a:cubicBezTo>
                  <a:pt x="14" y="27"/>
                  <a:pt x="28" y="13"/>
                  <a:pt x="42" y="0"/>
                </a:cubicBezTo>
                <a:cubicBezTo>
                  <a:pt x="71" y="27"/>
                  <a:pt x="99" y="55"/>
                  <a:pt x="126" y="84"/>
                </a:cubicBezTo>
                <a:cubicBezTo>
                  <a:pt x="120" y="88"/>
                  <a:pt x="114" y="92"/>
                  <a:pt x="108" y="96"/>
                </a:cubicBezTo>
                <a:cubicBezTo>
                  <a:pt x="109" y="90"/>
                  <a:pt x="110" y="84"/>
                  <a:pt x="111" y="78"/>
                </a:cubicBezTo>
                <a:cubicBezTo>
                  <a:pt x="106" y="79"/>
                  <a:pt x="101" y="80"/>
                  <a:pt x="96" y="82"/>
                </a:cubicBezTo>
                <a:cubicBezTo>
                  <a:pt x="97" y="76"/>
                  <a:pt x="98" y="71"/>
                  <a:pt x="99" y="65"/>
                </a:cubicBezTo>
                <a:cubicBezTo>
                  <a:pt x="90" y="71"/>
                  <a:pt x="82" y="77"/>
                  <a:pt x="73" y="82"/>
                </a:cubicBezTo>
                <a:cubicBezTo>
                  <a:pt x="78" y="73"/>
                  <a:pt x="85" y="65"/>
                  <a:pt x="90" y="56"/>
                </a:cubicBezTo>
                <a:cubicBezTo>
                  <a:pt x="85" y="57"/>
                  <a:pt x="79" y="58"/>
                  <a:pt x="73" y="60"/>
                </a:cubicBezTo>
                <a:cubicBezTo>
                  <a:pt x="75" y="54"/>
                  <a:pt x="76" y="49"/>
                  <a:pt x="77" y="44"/>
                </a:cubicBezTo>
                <a:cubicBezTo>
                  <a:pt x="72" y="45"/>
                  <a:pt x="67" y="47"/>
                  <a:pt x="61" y="48"/>
                </a:cubicBezTo>
                <a:cubicBezTo>
                  <a:pt x="63" y="42"/>
                  <a:pt x="64" y="36"/>
                  <a:pt x="65" y="31"/>
                </a:cubicBezTo>
                <a:cubicBezTo>
                  <a:pt x="56" y="36"/>
                  <a:pt x="48" y="43"/>
                  <a:pt x="39" y="48"/>
                </a:cubicBezTo>
                <a:cubicBezTo>
                  <a:pt x="43" y="40"/>
                  <a:pt x="49" y="33"/>
                  <a:pt x="55" y="26"/>
                </a:cubicBezTo>
                <a:cubicBezTo>
                  <a:pt x="51" y="21"/>
                  <a:pt x="47" y="17"/>
                  <a:pt x="42" y="13"/>
                </a:cubicBezTo>
                <a:cubicBezTo>
                  <a:pt x="33" y="23"/>
                  <a:pt x="23" y="32"/>
                  <a:pt x="14" y="42"/>
                </a:cubicBezTo>
                <a:cubicBezTo>
                  <a:pt x="40" y="68"/>
                  <a:pt x="67" y="93"/>
                  <a:pt x="92" y="121"/>
                </a:cubicBezTo>
                <a:cubicBezTo>
                  <a:pt x="86" y="123"/>
                  <a:pt x="80" y="123"/>
                  <a:pt x="76" y="118"/>
                </a:cubicBezTo>
                <a:cubicBezTo>
                  <a:pt x="51" y="93"/>
                  <a:pt x="25" y="67"/>
                  <a:pt x="0" y="42"/>
                </a:cubicBezTo>
                <a:close/>
                <a:moveTo>
                  <a:pt x="194" y="26"/>
                </a:moveTo>
                <a:cubicBezTo>
                  <a:pt x="141" y="79"/>
                  <a:pt x="87" y="132"/>
                  <a:pt x="35" y="186"/>
                </a:cubicBezTo>
                <a:cubicBezTo>
                  <a:pt x="21" y="208"/>
                  <a:pt x="10" y="232"/>
                  <a:pt x="1" y="256"/>
                </a:cubicBezTo>
                <a:cubicBezTo>
                  <a:pt x="16" y="253"/>
                  <a:pt x="30" y="245"/>
                  <a:pt x="44" y="239"/>
                </a:cubicBezTo>
                <a:cubicBezTo>
                  <a:pt x="79" y="225"/>
                  <a:pt x="100" y="192"/>
                  <a:pt x="127" y="169"/>
                </a:cubicBezTo>
                <a:cubicBezTo>
                  <a:pt x="157" y="198"/>
                  <a:pt x="186" y="228"/>
                  <a:pt x="216" y="257"/>
                </a:cubicBezTo>
                <a:cubicBezTo>
                  <a:pt x="231" y="244"/>
                  <a:pt x="245" y="230"/>
                  <a:pt x="259" y="216"/>
                </a:cubicBezTo>
                <a:cubicBezTo>
                  <a:pt x="231" y="186"/>
                  <a:pt x="200" y="158"/>
                  <a:pt x="172" y="128"/>
                </a:cubicBezTo>
                <a:cubicBezTo>
                  <a:pt x="172" y="125"/>
                  <a:pt x="172" y="125"/>
                  <a:pt x="172" y="125"/>
                </a:cubicBezTo>
                <a:cubicBezTo>
                  <a:pt x="188" y="106"/>
                  <a:pt x="207" y="89"/>
                  <a:pt x="225" y="71"/>
                </a:cubicBezTo>
                <a:cubicBezTo>
                  <a:pt x="235" y="60"/>
                  <a:pt x="248" y="51"/>
                  <a:pt x="253" y="36"/>
                </a:cubicBezTo>
                <a:cubicBezTo>
                  <a:pt x="258" y="20"/>
                  <a:pt x="242" y="2"/>
                  <a:pt x="226" y="5"/>
                </a:cubicBezTo>
                <a:cubicBezTo>
                  <a:pt x="212" y="6"/>
                  <a:pt x="203" y="17"/>
                  <a:pt x="194" y="26"/>
                </a:cubicBezTo>
                <a:close/>
                <a:moveTo>
                  <a:pt x="203" y="30"/>
                </a:moveTo>
                <a:cubicBezTo>
                  <a:pt x="213" y="22"/>
                  <a:pt x="229" y="6"/>
                  <a:pt x="241" y="21"/>
                </a:cubicBezTo>
                <a:cubicBezTo>
                  <a:pt x="250" y="34"/>
                  <a:pt x="235" y="46"/>
                  <a:pt x="228" y="57"/>
                </a:cubicBezTo>
                <a:cubicBezTo>
                  <a:pt x="221" y="46"/>
                  <a:pt x="212" y="38"/>
                  <a:pt x="203" y="30"/>
                </a:cubicBezTo>
                <a:close/>
                <a:moveTo>
                  <a:pt x="192" y="38"/>
                </a:moveTo>
                <a:cubicBezTo>
                  <a:pt x="208" y="38"/>
                  <a:pt x="220" y="51"/>
                  <a:pt x="221" y="67"/>
                </a:cubicBezTo>
                <a:cubicBezTo>
                  <a:pt x="211" y="57"/>
                  <a:pt x="202" y="47"/>
                  <a:pt x="192" y="38"/>
                </a:cubicBezTo>
                <a:close/>
                <a:moveTo>
                  <a:pt x="167" y="67"/>
                </a:moveTo>
                <a:cubicBezTo>
                  <a:pt x="138" y="96"/>
                  <a:pt x="109" y="125"/>
                  <a:pt x="80" y="154"/>
                </a:cubicBezTo>
                <a:cubicBezTo>
                  <a:pt x="69" y="165"/>
                  <a:pt x="57" y="175"/>
                  <a:pt x="48" y="189"/>
                </a:cubicBezTo>
                <a:cubicBezTo>
                  <a:pt x="54" y="186"/>
                  <a:pt x="60" y="182"/>
                  <a:pt x="65" y="177"/>
                </a:cubicBezTo>
                <a:cubicBezTo>
                  <a:pt x="96" y="145"/>
                  <a:pt x="128" y="114"/>
                  <a:pt x="159" y="83"/>
                </a:cubicBezTo>
                <a:cubicBezTo>
                  <a:pt x="169" y="73"/>
                  <a:pt x="180" y="63"/>
                  <a:pt x="187" y="50"/>
                </a:cubicBezTo>
                <a:cubicBezTo>
                  <a:pt x="180" y="55"/>
                  <a:pt x="173" y="61"/>
                  <a:pt x="167" y="67"/>
                </a:cubicBezTo>
                <a:close/>
                <a:moveTo>
                  <a:pt x="185" y="65"/>
                </a:moveTo>
                <a:cubicBezTo>
                  <a:pt x="150" y="100"/>
                  <a:pt x="116" y="135"/>
                  <a:pt x="81" y="169"/>
                </a:cubicBezTo>
                <a:cubicBezTo>
                  <a:pt x="73" y="178"/>
                  <a:pt x="62" y="186"/>
                  <a:pt x="59" y="199"/>
                </a:cubicBezTo>
                <a:cubicBezTo>
                  <a:pt x="73" y="195"/>
                  <a:pt x="81" y="184"/>
                  <a:pt x="91" y="174"/>
                </a:cubicBezTo>
                <a:cubicBezTo>
                  <a:pt x="125" y="140"/>
                  <a:pt x="159" y="107"/>
                  <a:pt x="193" y="73"/>
                </a:cubicBezTo>
                <a:cubicBezTo>
                  <a:pt x="198" y="68"/>
                  <a:pt x="200" y="61"/>
                  <a:pt x="202" y="55"/>
                </a:cubicBezTo>
                <a:cubicBezTo>
                  <a:pt x="196" y="57"/>
                  <a:pt x="190" y="60"/>
                  <a:pt x="185" y="65"/>
                </a:cubicBezTo>
                <a:close/>
                <a:moveTo>
                  <a:pt x="100" y="174"/>
                </a:moveTo>
                <a:cubicBezTo>
                  <a:pt x="89" y="186"/>
                  <a:pt x="74" y="196"/>
                  <a:pt x="68" y="212"/>
                </a:cubicBezTo>
                <a:cubicBezTo>
                  <a:pt x="106" y="179"/>
                  <a:pt x="140" y="140"/>
                  <a:pt x="177" y="105"/>
                </a:cubicBezTo>
                <a:cubicBezTo>
                  <a:pt x="187" y="94"/>
                  <a:pt x="201" y="85"/>
                  <a:pt x="207" y="70"/>
                </a:cubicBezTo>
                <a:cubicBezTo>
                  <a:pt x="169" y="102"/>
                  <a:pt x="136" y="139"/>
                  <a:pt x="100" y="174"/>
                </a:cubicBezTo>
                <a:close/>
                <a:moveTo>
                  <a:pt x="134" y="162"/>
                </a:moveTo>
                <a:cubicBezTo>
                  <a:pt x="144" y="151"/>
                  <a:pt x="155" y="141"/>
                  <a:pt x="166" y="132"/>
                </a:cubicBezTo>
                <a:cubicBezTo>
                  <a:pt x="167" y="138"/>
                  <a:pt x="167" y="145"/>
                  <a:pt x="167" y="151"/>
                </a:cubicBezTo>
                <a:cubicBezTo>
                  <a:pt x="172" y="150"/>
                  <a:pt x="176" y="149"/>
                  <a:pt x="181" y="147"/>
                </a:cubicBezTo>
                <a:cubicBezTo>
                  <a:pt x="179" y="153"/>
                  <a:pt x="177" y="158"/>
                  <a:pt x="175" y="163"/>
                </a:cubicBezTo>
                <a:cubicBezTo>
                  <a:pt x="181" y="161"/>
                  <a:pt x="187" y="160"/>
                  <a:pt x="193" y="158"/>
                </a:cubicBezTo>
                <a:cubicBezTo>
                  <a:pt x="188" y="167"/>
                  <a:pt x="181" y="176"/>
                  <a:pt x="176" y="185"/>
                </a:cubicBezTo>
                <a:cubicBezTo>
                  <a:pt x="185" y="180"/>
                  <a:pt x="192" y="172"/>
                  <a:pt x="202" y="169"/>
                </a:cubicBezTo>
                <a:cubicBezTo>
                  <a:pt x="202" y="174"/>
                  <a:pt x="201" y="180"/>
                  <a:pt x="200" y="185"/>
                </a:cubicBezTo>
                <a:cubicBezTo>
                  <a:pt x="205" y="184"/>
                  <a:pt x="210" y="183"/>
                  <a:pt x="215" y="181"/>
                </a:cubicBezTo>
                <a:cubicBezTo>
                  <a:pt x="213" y="186"/>
                  <a:pt x="211" y="192"/>
                  <a:pt x="209" y="197"/>
                </a:cubicBezTo>
                <a:cubicBezTo>
                  <a:pt x="215" y="195"/>
                  <a:pt x="221" y="194"/>
                  <a:pt x="227" y="192"/>
                </a:cubicBezTo>
                <a:cubicBezTo>
                  <a:pt x="222" y="201"/>
                  <a:pt x="216" y="210"/>
                  <a:pt x="211" y="219"/>
                </a:cubicBezTo>
                <a:cubicBezTo>
                  <a:pt x="218" y="214"/>
                  <a:pt x="225" y="208"/>
                  <a:pt x="232" y="203"/>
                </a:cubicBezTo>
                <a:cubicBezTo>
                  <a:pt x="237" y="207"/>
                  <a:pt x="241" y="211"/>
                  <a:pt x="245" y="215"/>
                </a:cubicBezTo>
                <a:cubicBezTo>
                  <a:pt x="236" y="225"/>
                  <a:pt x="226" y="235"/>
                  <a:pt x="217" y="244"/>
                </a:cubicBezTo>
                <a:cubicBezTo>
                  <a:pt x="189" y="217"/>
                  <a:pt x="162" y="189"/>
                  <a:pt x="134" y="162"/>
                </a:cubicBezTo>
                <a:close/>
                <a:moveTo>
                  <a:pt x="39" y="195"/>
                </a:moveTo>
                <a:cubicBezTo>
                  <a:pt x="51" y="197"/>
                  <a:pt x="61" y="206"/>
                  <a:pt x="62" y="219"/>
                </a:cubicBezTo>
                <a:cubicBezTo>
                  <a:pt x="53" y="225"/>
                  <a:pt x="45" y="230"/>
                  <a:pt x="36" y="236"/>
                </a:cubicBezTo>
                <a:cubicBezTo>
                  <a:pt x="31" y="232"/>
                  <a:pt x="27" y="228"/>
                  <a:pt x="22" y="224"/>
                </a:cubicBezTo>
                <a:cubicBezTo>
                  <a:pt x="27" y="214"/>
                  <a:pt x="33" y="205"/>
                  <a:pt x="39" y="195"/>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4" name="Freeform 866"/>
          <p:cNvSpPr>
            <a:spLocks noEditPoints="1"/>
          </p:cNvSpPr>
          <p:nvPr/>
        </p:nvSpPr>
        <p:spPr bwMode="auto">
          <a:xfrm>
            <a:off x="1571626" y="998538"/>
            <a:ext cx="319088" cy="439738"/>
          </a:xfrm>
          <a:custGeom>
            <a:gdLst>
              <a:gd fmla="*/ 45 w 207" name="T0"/>
              <a:gd fmla="*/ 73 h 286" name="T1"/>
              <a:gd fmla="*/ 118 w 207" name="T2"/>
              <a:gd fmla="*/ 11 h 286" name="T3"/>
              <a:gd fmla="*/ 165 w 207" name="T4"/>
              <a:gd fmla="*/ 74 h 286" name="T5"/>
              <a:gd fmla="*/ 202 w 207" name="T6"/>
              <a:gd fmla="*/ 127 h 286" name="T7"/>
              <a:gd fmla="*/ 175 w 207" name="T8"/>
              <a:gd fmla="*/ 145 h 286" name="T9"/>
              <a:gd fmla="*/ 164 w 207" name="T10"/>
              <a:gd fmla="*/ 87 h 286" name="T11"/>
              <a:gd fmla="*/ 124 w 207" name="T12"/>
              <a:gd fmla="*/ 142 h 286" name="T13"/>
              <a:gd fmla="*/ 78 w 207" name="T14"/>
              <a:gd fmla="*/ 137 h 286" name="T15"/>
              <a:gd fmla="*/ 44 w 207" name="T16"/>
              <a:gd fmla="*/ 88 h 286" name="T17"/>
              <a:gd fmla="*/ 34 w 207" name="T18"/>
              <a:gd fmla="*/ 145 h 286" name="T19"/>
              <a:gd fmla="*/ 8 w 207" name="T20"/>
              <a:gd fmla="*/ 130 h 286" name="T21"/>
              <a:gd fmla="*/ 45 w 207" name="T22"/>
              <a:gd fmla="*/ 73 h 286" name="T23"/>
              <a:gd fmla="*/ 85 w 207" name="T24"/>
              <a:gd fmla="*/ 86 h 286" name="T25"/>
              <a:gd fmla="*/ 81 w 207" name="T26"/>
              <a:gd fmla="*/ 66 h 286" name="T27"/>
              <a:gd fmla="*/ 63 w 207" name="T28"/>
              <a:gd fmla="*/ 90 h 286" name="T29"/>
              <a:gd fmla="*/ 91 w 207" name="T30"/>
              <a:gd fmla="*/ 134 h 286" name="T31"/>
              <a:gd fmla="*/ 120 w 207" name="T32"/>
              <a:gd fmla="*/ 133 h 286" name="T33"/>
              <a:gd fmla="*/ 148 w 207" name="T34"/>
              <a:gd fmla="*/ 81 h 286" name="T35"/>
              <a:gd fmla="*/ 103 w 207" name="T36"/>
              <a:gd fmla="*/ 80 h 286" name="T37"/>
              <a:gd fmla="*/ 104 w 207" name="T38"/>
              <a:gd fmla="*/ 61 h 286" name="T39"/>
              <a:gd fmla="*/ 85 w 207" name="T40"/>
              <a:gd fmla="*/ 86 h 286" name="T41"/>
              <a:gd fmla="*/ 31 w 207" name="T42"/>
              <a:gd fmla="*/ 183 h 286" name="T43"/>
              <a:gd fmla="*/ 70 w 207" name="T44"/>
              <a:gd fmla="*/ 155 h 286" name="T45"/>
              <a:gd fmla="*/ 67 w 207" name="T46"/>
              <a:gd fmla="*/ 206 h 286" name="T47"/>
              <a:gd fmla="*/ 105 w 207" name="T48"/>
              <a:gd fmla="*/ 183 h 286" name="T49"/>
              <a:gd fmla="*/ 144 w 207" name="T50"/>
              <a:gd fmla="*/ 206 h 286" name="T51"/>
              <a:gd fmla="*/ 140 w 207" name="T52"/>
              <a:gd fmla="*/ 156 h 286" name="T53"/>
              <a:gd fmla="*/ 179 w 207" name="T54"/>
              <a:gd fmla="*/ 181 h 286" name="T55"/>
              <a:gd fmla="*/ 197 w 207" name="T56"/>
              <a:gd fmla="*/ 286 h 286" name="T57"/>
              <a:gd fmla="*/ 14 w 207" name="T58"/>
              <a:gd fmla="*/ 286 h 286" name="T59"/>
              <a:gd fmla="*/ 31 w 207" name="T60"/>
              <a:gd fmla="*/ 183 h 286"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286" w="206">
                <a:moveTo>
                  <a:pt x="45" y="73"/>
                </a:moveTo>
                <a:cubicBezTo>
                  <a:pt x="42" y="35"/>
                  <a:pt x="81" y="0"/>
                  <a:pt x="118" y="11"/>
                </a:cubicBezTo>
                <a:cubicBezTo>
                  <a:pt x="147" y="17"/>
                  <a:pt x="164" y="46"/>
                  <a:pt x="165" y="74"/>
                </a:cubicBezTo>
                <a:cubicBezTo>
                  <a:pt x="186" y="82"/>
                  <a:pt x="207" y="103"/>
                  <a:pt x="202" y="127"/>
                </a:cubicBezTo>
                <a:cubicBezTo>
                  <a:pt x="200" y="140"/>
                  <a:pt x="185" y="143"/>
                  <a:pt x="175" y="145"/>
                </a:cubicBezTo>
                <a:cubicBezTo>
                  <a:pt x="174" y="125"/>
                  <a:pt x="174" y="104"/>
                  <a:pt x="164" y="87"/>
                </a:cubicBezTo>
                <a:cubicBezTo>
                  <a:pt x="153" y="107"/>
                  <a:pt x="142" y="127"/>
                  <a:pt x="124" y="142"/>
                </a:cubicBezTo>
                <a:cubicBezTo>
                  <a:pt x="111" y="153"/>
                  <a:pt x="90" y="150"/>
                  <a:pt x="78" y="137"/>
                </a:cubicBezTo>
                <a:cubicBezTo>
                  <a:pt x="65" y="122"/>
                  <a:pt x="55" y="105"/>
                  <a:pt x="44" y="88"/>
                </a:cubicBezTo>
                <a:cubicBezTo>
                  <a:pt x="35" y="106"/>
                  <a:pt x="33" y="125"/>
                  <a:pt x="34" y="145"/>
                </a:cubicBezTo>
                <a:cubicBezTo>
                  <a:pt x="24" y="142"/>
                  <a:pt x="11" y="142"/>
                  <a:pt x="8" y="130"/>
                </a:cubicBezTo>
                <a:cubicBezTo>
                  <a:pt x="0" y="104"/>
                  <a:pt x="22" y="81"/>
                  <a:pt x="45" y="73"/>
                </a:cubicBezTo>
                <a:close/>
                <a:moveTo>
                  <a:pt x="85" y="86"/>
                </a:moveTo>
                <a:cubicBezTo>
                  <a:pt x="83" y="79"/>
                  <a:pt x="82" y="73"/>
                  <a:pt x="81" y="66"/>
                </a:cubicBezTo>
                <a:cubicBezTo>
                  <a:pt x="76" y="75"/>
                  <a:pt x="65" y="80"/>
                  <a:pt x="63" y="90"/>
                </a:cubicBezTo>
                <a:cubicBezTo>
                  <a:pt x="67" y="107"/>
                  <a:pt x="76" y="124"/>
                  <a:pt x="91" y="134"/>
                </a:cubicBezTo>
                <a:cubicBezTo>
                  <a:pt x="99" y="142"/>
                  <a:pt x="112" y="141"/>
                  <a:pt x="120" y="133"/>
                </a:cubicBezTo>
                <a:cubicBezTo>
                  <a:pt x="136" y="120"/>
                  <a:pt x="143" y="100"/>
                  <a:pt x="148" y="81"/>
                </a:cubicBezTo>
                <a:cubicBezTo>
                  <a:pt x="133" y="81"/>
                  <a:pt x="118" y="81"/>
                  <a:pt x="103" y="80"/>
                </a:cubicBezTo>
                <a:cubicBezTo>
                  <a:pt x="103" y="74"/>
                  <a:pt x="104" y="67"/>
                  <a:pt x="104" y="61"/>
                </a:cubicBezTo>
                <a:cubicBezTo>
                  <a:pt x="98" y="69"/>
                  <a:pt x="92" y="78"/>
                  <a:pt x="85" y="86"/>
                </a:cubicBezTo>
                <a:close/>
                <a:moveTo>
                  <a:pt x="31" y="183"/>
                </a:moveTo>
                <a:cubicBezTo>
                  <a:pt x="35" y="166"/>
                  <a:pt x="56" y="162"/>
                  <a:pt x="70" y="155"/>
                </a:cubicBezTo>
                <a:cubicBezTo>
                  <a:pt x="68" y="172"/>
                  <a:pt x="67" y="189"/>
                  <a:pt x="67" y="206"/>
                </a:cubicBezTo>
                <a:cubicBezTo>
                  <a:pt x="80" y="198"/>
                  <a:pt x="92" y="191"/>
                  <a:pt x="105" y="183"/>
                </a:cubicBezTo>
                <a:cubicBezTo>
                  <a:pt x="118" y="191"/>
                  <a:pt x="131" y="199"/>
                  <a:pt x="144" y="206"/>
                </a:cubicBezTo>
                <a:cubicBezTo>
                  <a:pt x="143" y="189"/>
                  <a:pt x="142" y="172"/>
                  <a:pt x="140" y="156"/>
                </a:cubicBezTo>
                <a:cubicBezTo>
                  <a:pt x="154" y="161"/>
                  <a:pt x="173" y="165"/>
                  <a:pt x="179" y="181"/>
                </a:cubicBezTo>
                <a:cubicBezTo>
                  <a:pt x="190" y="215"/>
                  <a:pt x="197" y="250"/>
                  <a:pt x="197" y="286"/>
                </a:cubicBezTo>
                <a:cubicBezTo>
                  <a:pt x="136" y="286"/>
                  <a:pt x="75" y="286"/>
                  <a:pt x="14" y="286"/>
                </a:cubicBezTo>
                <a:cubicBezTo>
                  <a:pt x="13" y="251"/>
                  <a:pt x="20" y="216"/>
                  <a:pt x="31" y="183"/>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5" name="Freeform 867"/>
          <p:cNvSpPr>
            <a:spLocks noEditPoints="1"/>
          </p:cNvSpPr>
          <p:nvPr/>
        </p:nvSpPr>
        <p:spPr bwMode="auto">
          <a:xfrm>
            <a:off x="647701" y="1042988"/>
            <a:ext cx="482600" cy="363538"/>
          </a:xfrm>
          <a:custGeom>
            <a:gdLst>
              <a:gd fmla="*/ 51 w 314" name="T0"/>
              <a:gd fmla="*/ 3 h 236" name="T1"/>
              <a:gd fmla="*/ 157 w 314" name="T2"/>
              <a:gd fmla="*/ 25 h 236" name="T3"/>
              <a:gd fmla="*/ 265 w 314" name="T4"/>
              <a:gd fmla="*/ 4 h 236" name="T5"/>
              <a:gd fmla="*/ 287 w 314" name="T6"/>
              <a:gd fmla="*/ 42 h 236" name="T7"/>
              <a:gd fmla="*/ 314 w 314" name="T8"/>
              <a:gd fmla="*/ 200 h 236" name="T9"/>
              <a:gd fmla="*/ 193 w 314" name="T10"/>
              <a:gd fmla="*/ 214 h 236" name="T11"/>
              <a:gd fmla="*/ 157 w 314" name="T12"/>
              <a:gd fmla="*/ 234 h 236" name="T13"/>
              <a:gd fmla="*/ 120 w 314" name="T14"/>
              <a:gd fmla="*/ 213 h 236" name="T15"/>
              <a:gd fmla="*/ 0 w 314" name="T16"/>
              <a:gd fmla="*/ 201 h 236" name="T17"/>
              <a:gd fmla="*/ 21 w 314" name="T18"/>
              <a:gd fmla="*/ 71 h 236" name="T19"/>
              <a:gd fmla="*/ 40 w 314" name="T20"/>
              <a:gd fmla="*/ 35 h 236" name="T21"/>
              <a:gd fmla="*/ 51 w 314" name="T22"/>
              <a:gd fmla="*/ 3 h 236" name="T23"/>
              <a:gd fmla="*/ 57 w 314" name="T24"/>
              <a:gd fmla="*/ 13 h 236" name="T25"/>
              <a:gd fmla="*/ 29 w 314" name="T26"/>
              <a:gd fmla="*/ 172 h 236" name="T27"/>
              <a:gd fmla="*/ 156 w 314" name="T28"/>
              <a:gd fmla="*/ 202 h 236" name="T29"/>
              <a:gd fmla="*/ 284 w 314" name="T30"/>
              <a:gd fmla="*/ 172 h 236" name="T31"/>
              <a:gd fmla="*/ 256 w 314" name="T32"/>
              <a:gd fmla="*/ 13 h 236" name="T33"/>
              <a:gd fmla="*/ 162 w 314" name="T34"/>
              <a:gd fmla="*/ 34 h 236" name="T35"/>
              <a:gd fmla="*/ 158 w 314" name="T36"/>
              <a:gd fmla="*/ 83 h 236" name="T37"/>
              <a:gd fmla="*/ 140 w 314" name="T38"/>
              <a:gd fmla="*/ 29 h 236" name="T39"/>
              <a:gd fmla="*/ 57 w 314" name="T40"/>
              <a:gd fmla="*/ 13 h 236" name="T41"/>
              <a:gd fmla="*/ 13 w 314" name="T42"/>
              <a:gd fmla="*/ 183 h 236" name="T43"/>
              <a:gd fmla="*/ 60 w 314" name="T44"/>
              <a:gd fmla="*/ 191 h 236" name="T45"/>
              <a:gd fmla="*/ 120 w 314" name="T46"/>
              <a:gd fmla="*/ 196 h 236" name="T47"/>
              <a:gd fmla="*/ 13 w 314" name="T48"/>
              <a:gd fmla="*/ 183 h 236" name="T49"/>
              <a:gd fmla="*/ 192 w 314" name="T50"/>
              <a:gd fmla="*/ 196 h 236" name="T51"/>
              <a:gd fmla="*/ 253 w 314" name="T52"/>
              <a:gd fmla="*/ 191 h 236" name="T53"/>
              <a:gd fmla="*/ 299 w 314" name="T54"/>
              <a:gd fmla="*/ 183 h 236" name="T55"/>
              <a:gd fmla="*/ 192 w 314" name="T56"/>
              <a:gd fmla="*/ 196 h 236" name="T57"/>
              <a:gd fmla="*/ 136 w 314" name="T58"/>
              <a:gd fmla="*/ 204 h 236" name="T59"/>
              <a:gd fmla="*/ 178 w 314" name="T60"/>
              <a:gd fmla="*/ 204 h 236" name="T61"/>
              <a:gd fmla="*/ 156 w 314" name="T62"/>
              <a:gd fmla="*/ 216 h 236" name="T63"/>
              <a:gd fmla="*/ 136 w 314" name="T64"/>
              <a:gd fmla="*/ 204 h 236"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36" w="314">
                <a:moveTo>
                  <a:pt x="51" y="3"/>
                </a:moveTo>
                <a:cubicBezTo>
                  <a:pt x="87" y="0"/>
                  <a:pt x="124" y="9"/>
                  <a:pt x="157" y="25"/>
                </a:cubicBezTo>
                <a:cubicBezTo>
                  <a:pt x="190" y="8"/>
                  <a:pt x="228" y="0"/>
                  <a:pt x="265" y="4"/>
                </a:cubicBezTo>
                <a:cubicBezTo>
                  <a:pt x="269" y="18"/>
                  <a:pt x="268" y="39"/>
                  <a:pt x="287" y="42"/>
                </a:cubicBezTo>
                <a:cubicBezTo>
                  <a:pt x="296" y="94"/>
                  <a:pt x="307" y="147"/>
                  <a:pt x="314" y="200"/>
                </a:cubicBezTo>
                <a:cubicBezTo>
                  <a:pt x="274" y="207"/>
                  <a:pt x="233" y="207"/>
                  <a:pt x="193" y="214"/>
                </a:cubicBezTo>
                <a:cubicBezTo>
                  <a:pt x="182" y="222"/>
                  <a:pt x="172" y="236"/>
                  <a:pt x="157" y="234"/>
                </a:cubicBezTo>
                <a:cubicBezTo>
                  <a:pt x="141" y="235"/>
                  <a:pt x="131" y="223"/>
                  <a:pt x="120" y="213"/>
                </a:cubicBezTo>
                <a:cubicBezTo>
                  <a:pt x="80" y="208"/>
                  <a:pt x="40" y="206"/>
                  <a:pt x="0" y="201"/>
                </a:cubicBezTo>
                <a:cubicBezTo>
                  <a:pt x="3" y="157"/>
                  <a:pt x="14" y="114"/>
                  <a:pt x="21" y="71"/>
                </a:cubicBezTo>
                <a:cubicBezTo>
                  <a:pt x="24" y="57"/>
                  <a:pt x="22" y="37"/>
                  <a:pt x="40" y="35"/>
                </a:cubicBezTo>
                <a:cubicBezTo>
                  <a:pt x="44" y="25"/>
                  <a:pt x="44" y="12"/>
                  <a:pt x="51" y="3"/>
                </a:cubicBezTo>
                <a:close/>
                <a:moveTo>
                  <a:pt x="57" y="13"/>
                </a:moveTo>
                <a:cubicBezTo>
                  <a:pt x="48" y="66"/>
                  <a:pt x="38" y="119"/>
                  <a:pt x="29" y="172"/>
                </a:cubicBezTo>
                <a:cubicBezTo>
                  <a:pt x="73" y="172"/>
                  <a:pt x="120" y="175"/>
                  <a:pt x="156" y="202"/>
                </a:cubicBezTo>
                <a:cubicBezTo>
                  <a:pt x="193" y="176"/>
                  <a:pt x="240" y="172"/>
                  <a:pt x="284" y="172"/>
                </a:cubicBezTo>
                <a:cubicBezTo>
                  <a:pt x="275" y="119"/>
                  <a:pt x="265" y="66"/>
                  <a:pt x="256" y="13"/>
                </a:cubicBezTo>
                <a:cubicBezTo>
                  <a:pt x="224" y="13"/>
                  <a:pt x="191" y="20"/>
                  <a:pt x="162" y="34"/>
                </a:cubicBezTo>
                <a:cubicBezTo>
                  <a:pt x="160" y="51"/>
                  <a:pt x="161" y="67"/>
                  <a:pt x="158" y="83"/>
                </a:cubicBezTo>
                <a:cubicBezTo>
                  <a:pt x="145" y="67"/>
                  <a:pt x="164" y="36"/>
                  <a:pt x="140" y="29"/>
                </a:cubicBezTo>
                <a:cubicBezTo>
                  <a:pt x="114" y="18"/>
                  <a:pt x="85" y="13"/>
                  <a:pt x="57" y="13"/>
                </a:cubicBezTo>
                <a:close/>
                <a:moveTo>
                  <a:pt x="13" y="183"/>
                </a:moveTo>
                <a:cubicBezTo>
                  <a:pt x="28" y="190"/>
                  <a:pt x="44" y="190"/>
                  <a:pt x="60" y="191"/>
                </a:cubicBezTo>
                <a:cubicBezTo>
                  <a:pt x="80" y="193"/>
                  <a:pt x="100" y="197"/>
                  <a:pt x="120" y="196"/>
                </a:cubicBezTo>
                <a:cubicBezTo>
                  <a:pt x="87" y="182"/>
                  <a:pt x="49" y="182"/>
                  <a:pt x="13" y="183"/>
                </a:cubicBezTo>
                <a:close/>
                <a:moveTo>
                  <a:pt x="192" y="196"/>
                </a:moveTo>
                <a:cubicBezTo>
                  <a:pt x="212" y="197"/>
                  <a:pt x="233" y="193"/>
                  <a:pt x="253" y="191"/>
                </a:cubicBezTo>
                <a:cubicBezTo>
                  <a:pt x="269" y="190"/>
                  <a:pt x="285" y="190"/>
                  <a:pt x="299" y="183"/>
                </a:cubicBezTo>
                <a:cubicBezTo>
                  <a:pt x="263" y="181"/>
                  <a:pt x="226" y="182"/>
                  <a:pt x="192" y="196"/>
                </a:cubicBezTo>
                <a:close/>
                <a:moveTo>
                  <a:pt x="136" y="204"/>
                </a:moveTo>
                <a:cubicBezTo>
                  <a:pt x="143" y="223"/>
                  <a:pt x="170" y="223"/>
                  <a:pt x="178" y="204"/>
                </a:cubicBezTo>
                <a:cubicBezTo>
                  <a:pt x="170" y="207"/>
                  <a:pt x="163" y="211"/>
                  <a:pt x="156" y="216"/>
                </a:cubicBezTo>
                <a:cubicBezTo>
                  <a:pt x="150" y="212"/>
                  <a:pt x="143" y="207"/>
                  <a:pt x="136" y="204"/>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6" name="Freeform 869"/>
          <p:cNvSpPr>
            <a:spLocks noEditPoints="1"/>
          </p:cNvSpPr>
          <p:nvPr/>
        </p:nvSpPr>
        <p:spPr bwMode="auto">
          <a:xfrm>
            <a:off x="3192463" y="4249738"/>
            <a:ext cx="371475" cy="349250"/>
          </a:xfrm>
          <a:custGeom>
            <a:gdLst>
              <a:gd fmla="*/ 91 w 241" name="T0"/>
              <a:gd fmla="*/ 7 h 227" name="T1"/>
              <a:gd fmla="*/ 153 w 241" name="T2"/>
              <a:gd fmla="*/ 30 h 227" name="T3"/>
              <a:gd fmla="*/ 93 w 241" name="T4"/>
              <a:gd fmla="*/ 221 h 227" name="T5"/>
              <a:gd fmla="*/ 59 w 241" name="T6"/>
              <a:gd fmla="*/ 223 h 227" name="T7"/>
              <a:gd fmla="*/ 35 w 241" name="T8"/>
              <a:gd fmla="*/ 0 h 227" name="T9"/>
              <a:gd fmla="*/ 11 w 241" name="T10"/>
              <a:gd fmla="*/ 206 h 227" name="T11"/>
              <a:gd fmla="*/ 84 w 241" name="T12"/>
              <a:gd fmla="*/ 17 h 227" name="T13"/>
              <a:gd fmla="*/ 102 w 241" name="T14"/>
              <a:gd fmla="*/ 16 h 227" name="T15"/>
              <a:gd fmla="*/ 143 w 241" name="T16"/>
              <a:gd fmla="*/ 174 h 227" name="T17"/>
              <a:gd fmla="*/ 102 w 241" name="T18"/>
              <a:gd fmla="*/ 16 h 227" name="T19"/>
              <a:gd fmla="*/ 102 w 241" name="T20"/>
              <a:gd fmla="*/ 214 h 227" name="T21"/>
              <a:gd fmla="*/ 143 w 241" name="T22"/>
              <a:gd fmla="*/ 205 h 227" name="T23"/>
              <a:gd fmla="*/ 164 w 241" name="T24"/>
              <a:gd fmla="*/ 7 h 227" name="T25"/>
              <a:gd fmla="*/ 240 w 241" name="T26"/>
              <a:gd fmla="*/ 16 h 227" name="T27"/>
              <a:gd fmla="*/ 229 w 241" name="T28"/>
              <a:gd fmla="*/ 224 h 227" name="T29"/>
              <a:gd fmla="*/ 158 w 241" name="T30"/>
              <a:gd fmla="*/ 208 h 227" name="T31"/>
              <a:gd fmla="*/ 164 w 241" name="T32"/>
              <a:gd fmla="*/ 7 h 227" name="T33"/>
              <a:gd fmla="*/ 170 w 241" name="T34"/>
              <a:gd fmla="*/ 213 h 227" name="T35"/>
              <a:gd fmla="*/ 180 w 241" name="T36"/>
              <a:gd fmla="*/ 190 h 227" name="T37"/>
              <a:gd fmla="*/ 227 w 241" name="T38"/>
              <a:gd fmla="*/ 178 h 227" name="T39"/>
              <a:gd fmla="*/ 181 w 241" name="T40"/>
              <a:gd fmla="*/ 86 h 227" name="T41"/>
              <a:gd fmla="*/ 229 w 241" name="T42"/>
              <a:gd fmla="*/ 73 h 227" name="T43"/>
              <a:gd fmla="*/ 184 w 241" name="T44"/>
              <a:gd fmla="*/ 43 h 227" name="T45"/>
              <a:gd fmla="*/ 227 w 241" name="T46"/>
              <a:gd fmla="*/ 17 h 227" name="T47"/>
              <a:gd fmla="*/ 53 w 241" name="T48"/>
              <a:gd fmla="*/ 38 h 227" name="T49"/>
              <a:gd fmla="*/ 52 w 241" name="T50"/>
              <a:gd fmla="*/ 123 h 227" name="T51"/>
              <a:gd fmla="*/ 53 w 241" name="T52"/>
              <a:gd fmla="*/ 38 h 227" name="T53"/>
              <a:gd fmla="*/ 110 w 241" name="T54"/>
              <a:gd fmla="*/ 49 h 227" name="T55"/>
              <a:gd fmla="*/ 112 w 241" name="T56"/>
              <a:gd fmla="*/ 37 h 227" name="T57"/>
              <a:gd fmla="*/ 118 w 241" name="T58"/>
              <a:gd fmla="*/ 147 h 227" name="T59"/>
              <a:gd fmla="*/ 128 w 241" name="T60"/>
              <a:gd fmla="*/ 78 h 227" name="T61"/>
              <a:gd fmla="*/ 195 w 241" name="T62"/>
              <a:gd fmla="*/ 169 h 227" name="T63"/>
              <a:gd fmla="*/ 195 w 241" name="T64"/>
              <a:gd fmla="*/ 169 h 227" name="T65"/>
              <a:gd fmla="*/ 202 w 241" name="T66"/>
              <a:gd fmla="*/ 170 h 227" name="T67"/>
              <a:gd fmla="*/ 29 w 241" name="T68"/>
              <a:gd fmla="*/ 180 h 227" name="T69"/>
              <a:gd fmla="*/ 43 w 241" name="T70"/>
              <a:gd fmla="*/ 179 h 22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26" w="241">
                <a:moveTo>
                  <a:pt x="35" y="0"/>
                </a:moveTo>
                <a:cubicBezTo>
                  <a:pt x="54" y="1"/>
                  <a:pt x="72" y="7"/>
                  <a:pt x="91" y="7"/>
                </a:cubicBezTo>
                <a:cubicBezTo>
                  <a:pt x="110" y="5"/>
                  <a:pt x="130" y="4"/>
                  <a:pt x="149" y="6"/>
                </a:cubicBezTo>
                <a:cubicBezTo>
                  <a:pt x="155" y="12"/>
                  <a:pt x="152" y="22"/>
                  <a:pt x="153" y="30"/>
                </a:cubicBezTo>
                <a:cubicBezTo>
                  <a:pt x="152" y="94"/>
                  <a:pt x="154" y="158"/>
                  <a:pt x="152" y="223"/>
                </a:cubicBezTo>
                <a:cubicBezTo>
                  <a:pt x="132" y="223"/>
                  <a:pt x="111" y="227"/>
                  <a:pt x="93" y="221"/>
                </a:cubicBezTo>
                <a:cubicBezTo>
                  <a:pt x="89" y="163"/>
                  <a:pt x="95" y="105"/>
                  <a:pt x="90" y="47"/>
                </a:cubicBezTo>
                <a:cubicBezTo>
                  <a:pt x="78" y="105"/>
                  <a:pt x="70" y="164"/>
                  <a:pt x="59" y="223"/>
                </a:cubicBezTo>
                <a:cubicBezTo>
                  <a:pt x="39" y="222"/>
                  <a:pt x="20" y="218"/>
                  <a:pt x="0" y="213"/>
                </a:cubicBezTo>
                <a:cubicBezTo>
                  <a:pt x="11" y="142"/>
                  <a:pt x="24" y="71"/>
                  <a:pt x="35" y="0"/>
                </a:cubicBezTo>
                <a:close/>
                <a:moveTo>
                  <a:pt x="44" y="10"/>
                </a:moveTo>
                <a:cubicBezTo>
                  <a:pt x="33" y="76"/>
                  <a:pt x="22" y="141"/>
                  <a:pt x="11" y="206"/>
                </a:cubicBezTo>
                <a:cubicBezTo>
                  <a:pt x="25" y="208"/>
                  <a:pt x="38" y="210"/>
                  <a:pt x="51" y="213"/>
                </a:cubicBezTo>
                <a:cubicBezTo>
                  <a:pt x="62" y="148"/>
                  <a:pt x="73" y="83"/>
                  <a:pt x="84" y="17"/>
                </a:cubicBezTo>
                <a:cubicBezTo>
                  <a:pt x="70" y="15"/>
                  <a:pt x="57" y="13"/>
                  <a:pt x="44" y="10"/>
                </a:cubicBezTo>
                <a:close/>
                <a:moveTo>
                  <a:pt x="102" y="16"/>
                </a:moveTo>
                <a:cubicBezTo>
                  <a:pt x="102" y="68"/>
                  <a:pt x="102" y="121"/>
                  <a:pt x="102" y="174"/>
                </a:cubicBezTo>
                <a:cubicBezTo>
                  <a:pt x="115" y="174"/>
                  <a:pt x="129" y="174"/>
                  <a:pt x="143" y="174"/>
                </a:cubicBezTo>
                <a:cubicBezTo>
                  <a:pt x="142" y="121"/>
                  <a:pt x="143" y="68"/>
                  <a:pt x="143" y="15"/>
                </a:cubicBezTo>
                <a:cubicBezTo>
                  <a:pt x="129" y="16"/>
                  <a:pt x="115" y="16"/>
                  <a:pt x="102" y="16"/>
                </a:cubicBezTo>
                <a:close/>
                <a:moveTo>
                  <a:pt x="101" y="205"/>
                </a:moveTo>
                <a:cubicBezTo>
                  <a:pt x="101" y="207"/>
                  <a:pt x="102" y="211"/>
                  <a:pt x="102" y="214"/>
                </a:cubicBezTo>
                <a:cubicBezTo>
                  <a:pt x="116" y="214"/>
                  <a:pt x="129" y="214"/>
                  <a:pt x="142" y="214"/>
                </a:cubicBezTo>
                <a:cubicBezTo>
                  <a:pt x="142" y="212"/>
                  <a:pt x="143" y="207"/>
                  <a:pt x="143" y="205"/>
                </a:cubicBezTo>
                <a:cubicBezTo>
                  <a:pt x="129" y="205"/>
                  <a:pt x="115" y="204"/>
                  <a:pt x="101" y="205"/>
                </a:cubicBezTo>
                <a:close/>
                <a:moveTo>
                  <a:pt x="164" y="7"/>
                </a:moveTo>
                <a:cubicBezTo>
                  <a:pt x="178" y="2"/>
                  <a:pt x="193" y="5"/>
                  <a:pt x="207" y="4"/>
                </a:cubicBezTo>
                <a:cubicBezTo>
                  <a:pt x="218" y="5"/>
                  <a:pt x="236" y="0"/>
                  <a:pt x="240" y="16"/>
                </a:cubicBezTo>
                <a:cubicBezTo>
                  <a:pt x="241" y="77"/>
                  <a:pt x="240" y="138"/>
                  <a:pt x="240" y="199"/>
                </a:cubicBezTo>
                <a:cubicBezTo>
                  <a:pt x="240" y="208"/>
                  <a:pt x="241" y="223"/>
                  <a:pt x="229" y="224"/>
                </a:cubicBezTo>
                <a:cubicBezTo>
                  <a:pt x="210" y="226"/>
                  <a:pt x="192" y="225"/>
                  <a:pt x="173" y="225"/>
                </a:cubicBezTo>
                <a:cubicBezTo>
                  <a:pt x="164" y="225"/>
                  <a:pt x="156" y="218"/>
                  <a:pt x="158" y="208"/>
                </a:cubicBezTo>
                <a:cubicBezTo>
                  <a:pt x="157" y="149"/>
                  <a:pt x="158" y="89"/>
                  <a:pt x="158" y="29"/>
                </a:cubicBezTo>
                <a:cubicBezTo>
                  <a:pt x="158" y="22"/>
                  <a:pt x="156" y="11"/>
                  <a:pt x="164" y="7"/>
                </a:cubicBezTo>
                <a:close/>
                <a:moveTo>
                  <a:pt x="170" y="17"/>
                </a:moveTo>
                <a:cubicBezTo>
                  <a:pt x="170" y="82"/>
                  <a:pt x="170" y="147"/>
                  <a:pt x="170" y="213"/>
                </a:cubicBezTo>
                <a:cubicBezTo>
                  <a:pt x="190" y="213"/>
                  <a:pt x="210" y="213"/>
                  <a:pt x="229" y="212"/>
                </a:cubicBezTo>
                <a:cubicBezTo>
                  <a:pt x="221" y="192"/>
                  <a:pt x="198" y="191"/>
                  <a:pt x="180" y="190"/>
                </a:cubicBezTo>
                <a:cubicBezTo>
                  <a:pt x="181" y="187"/>
                  <a:pt x="183" y="182"/>
                  <a:pt x="185" y="179"/>
                </a:cubicBezTo>
                <a:cubicBezTo>
                  <a:pt x="199" y="177"/>
                  <a:pt x="213" y="179"/>
                  <a:pt x="227" y="178"/>
                </a:cubicBezTo>
                <a:cubicBezTo>
                  <a:pt x="226" y="153"/>
                  <a:pt x="229" y="127"/>
                  <a:pt x="226" y="102"/>
                </a:cubicBezTo>
                <a:cubicBezTo>
                  <a:pt x="217" y="87"/>
                  <a:pt x="197" y="87"/>
                  <a:pt x="181" y="86"/>
                </a:cubicBezTo>
                <a:cubicBezTo>
                  <a:pt x="182" y="83"/>
                  <a:pt x="183" y="77"/>
                  <a:pt x="184" y="74"/>
                </a:cubicBezTo>
                <a:cubicBezTo>
                  <a:pt x="199" y="74"/>
                  <a:pt x="214" y="74"/>
                  <a:pt x="229" y="73"/>
                </a:cubicBezTo>
                <a:cubicBezTo>
                  <a:pt x="218" y="57"/>
                  <a:pt x="198" y="54"/>
                  <a:pt x="180" y="54"/>
                </a:cubicBezTo>
                <a:cubicBezTo>
                  <a:pt x="181" y="51"/>
                  <a:pt x="183" y="46"/>
                  <a:pt x="184" y="43"/>
                </a:cubicBezTo>
                <a:cubicBezTo>
                  <a:pt x="198" y="41"/>
                  <a:pt x="213" y="42"/>
                  <a:pt x="227" y="42"/>
                </a:cubicBezTo>
                <a:cubicBezTo>
                  <a:pt x="227" y="34"/>
                  <a:pt x="227" y="25"/>
                  <a:pt x="227" y="17"/>
                </a:cubicBezTo>
                <a:cubicBezTo>
                  <a:pt x="208" y="16"/>
                  <a:pt x="189" y="17"/>
                  <a:pt x="170" y="17"/>
                </a:cubicBezTo>
                <a:close/>
                <a:moveTo>
                  <a:pt x="53" y="38"/>
                </a:moveTo>
                <a:cubicBezTo>
                  <a:pt x="49" y="68"/>
                  <a:pt x="42" y="97"/>
                  <a:pt x="40" y="126"/>
                </a:cubicBezTo>
                <a:cubicBezTo>
                  <a:pt x="43" y="125"/>
                  <a:pt x="49" y="123"/>
                  <a:pt x="52" y="123"/>
                </a:cubicBezTo>
                <a:cubicBezTo>
                  <a:pt x="57" y="92"/>
                  <a:pt x="65" y="61"/>
                  <a:pt x="66" y="30"/>
                </a:cubicBezTo>
                <a:cubicBezTo>
                  <a:pt x="60" y="29"/>
                  <a:pt x="53" y="31"/>
                  <a:pt x="53" y="38"/>
                </a:cubicBezTo>
                <a:close/>
                <a:moveTo>
                  <a:pt x="112" y="37"/>
                </a:moveTo>
                <a:cubicBezTo>
                  <a:pt x="106" y="35"/>
                  <a:pt x="102" y="50"/>
                  <a:pt x="110" y="49"/>
                </a:cubicBezTo>
                <a:cubicBezTo>
                  <a:pt x="119" y="50"/>
                  <a:pt x="129" y="50"/>
                  <a:pt x="138" y="48"/>
                </a:cubicBezTo>
                <a:cubicBezTo>
                  <a:pt x="143" y="32"/>
                  <a:pt x="121" y="38"/>
                  <a:pt x="112" y="37"/>
                </a:cubicBezTo>
                <a:close/>
                <a:moveTo>
                  <a:pt x="116" y="79"/>
                </a:moveTo>
                <a:cubicBezTo>
                  <a:pt x="116" y="102"/>
                  <a:pt x="113" y="125"/>
                  <a:pt x="118" y="147"/>
                </a:cubicBezTo>
                <a:cubicBezTo>
                  <a:pt x="120" y="147"/>
                  <a:pt x="125" y="146"/>
                  <a:pt x="128" y="145"/>
                </a:cubicBezTo>
                <a:cubicBezTo>
                  <a:pt x="130" y="123"/>
                  <a:pt x="129" y="101"/>
                  <a:pt x="128" y="78"/>
                </a:cubicBezTo>
                <a:cubicBezTo>
                  <a:pt x="125" y="79"/>
                  <a:pt x="119" y="79"/>
                  <a:pt x="116" y="79"/>
                </a:cubicBezTo>
                <a:close/>
                <a:moveTo>
                  <a:pt x="195" y="169"/>
                </a:moveTo>
                <a:cubicBezTo>
                  <a:pt x="196" y="159"/>
                  <a:pt x="197" y="148"/>
                  <a:pt x="196" y="138"/>
                </a:cubicBezTo>
                <a:cubicBezTo>
                  <a:pt x="186" y="145"/>
                  <a:pt x="188" y="161"/>
                  <a:pt x="195" y="169"/>
                </a:cubicBezTo>
                <a:close/>
                <a:moveTo>
                  <a:pt x="202" y="137"/>
                </a:moveTo>
                <a:cubicBezTo>
                  <a:pt x="201" y="148"/>
                  <a:pt x="201" y="159"/>
                  <a:pt x="202" y="170"/>
                </a:cubicBezTo>
                <a:cubicBezTo>
                  <a:pt x="209" y="160"/>
                  <a:pt x="210" y="146"/>
                  <a:pt x="202" y="137"/>
                </a:cubicBezTo>
                <a:close/>
                <a:moveTo>
                  <a:pt x="29" y="180"/>
                </a:moveTo>
                <a:cubicBezTo>
                  <a:pt x="30" y="185"/>
                  <a:pt x="31" y="189"/>
                  <a:pt x="33" y="193"/>
                </a:cubicBezTo>
                <a:cubicBezTo>
                  <a:pt x="37" y="190"/>
                  <a:pt x="43" y="186"/>
                  <a:pt x="43" y="179"/>
                </a:cubicBezTo>
                <a:cubicBezTo>
                  <a:pt x="38" y="176"/>
                  <a:pt x="33" y="176"/>
                  <a:pt x="29" y="180"/>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7" name="Freeform 870"/>
          <p:cNvSpPr>
            <a:spLocks noEditPoints="1"/>
          </p:cNvSpPr>
          <p:nvPr/>
        </p:nvSpPr>
        <p:spPr bwMode="auto">
          <a:xfrm>
            <a:off x="2314576" y="4241801"/>
            <a:ext cx="446088" cy="409575"/>
          </a:xfrm>
          <a:custGeom>
            <a:gdLst>
              <a:gd fmla="*/ 196 w 290" name="T0"/>
              <a:gd fmla="*/ 9 h 266" name="T1"/>
              <a:gd fmla="*/ 251 w 290" name="T2"/>
              <a:gd fmla="*/ 22 h 266" name="T3"/>
              <a:gd fmla="*/ 266 w 290" name="T4"/>
              <a:gd fmla="*/ 6 h 266" name="T5"/>
              <a:gd fmla="*/ 273 w 290" name="T6"/>
              <a:gd fmla="*/ 86 h 266" name="T7"/>
              <a:gd fmla="*/ 214 w 290" name="T8"/>
              <a:gd fmla="*/ 130 h 266" name="T9"/>
              <a:gd fmla="*/ 214 w 290" name="T10"/>
              <a:gd fmla="*/ 142 h 266" name="T11"/>
              <a:gd fmla="*/ 169 w 290" name="T12"/>
              <a:gd fmla="*/ 170 h 266" name="T13"/>
              <a:gd fmla="*/ 98 w 290" name="T14"/>
              <a:gd fmla="*/ 249 h 266" name="T15"/>
              <a:gd fmla="*/ 62 w 290" name="T16"/>
              <a:gd fmla="*/ 261 h 266" name="T17"/>
              <a:gd fmla="*/ 14 w 290" name="T18"/>
              <a:gd fmla="*/ 166 h 266" name="T19"/>
              <a:gd fmla="*/ 61 w 290" name="T20"/>
              <a:gd fmla="*/ 130 h 266" name="T21"/>
              <a:gd fmla="*/ 106 w 290" name="T22"/>
              <a:gd fmla="*/ 93 h 266" name="T23"/>
              <a:gd fmla="*/ 151 w 290" name="T24"/>
              <a:gd fmla="*/ 61 h 266" name="T25"/>
              <a:gd fmla="*/ 196 w 290" name="T26"/>
              <a:gd fmla="*/ 9 h 266" name="T27"/>
              <a:gd fmla="*/ 204 w 290" name="T28"/>
              <a:gd fmla="*/ 17 h 266" name="T29"/>
              <a:gd fmla="*/ 165 w 290" name="T30"/>
              <a:gd fmla="*/ 65 h 266" name="T31"/>
              <a:gd fmla="*/ 196 w 290" name="T32"/>
              <a:gd fmla="*/ 83 h 266" name="T33"/>
              <a:gd fmla="*/ 242 w 290" name="T34"/>
              <a:gd fmla="*/ 31 h 266" name="T35"/>
              <a:gd fmla="*/ 204 w 290" name="T36"/>
              <a:gd fmla="*/ 17 h 266" name="T37"/>
              <a:gd fmla="*/ 202 w 290" name="T38"/>
              <a:gd fmla="*/ 92 h 266" name="T39"/>
              <a:gd fmla="*/ 212 w 290" name="T40"/>
              <a:gd fmla="*/ 116 h 266" name="T41"/>
              <a:gd fmla="*/ 265 w 290" name="T42"/>
              <a:gd fmla="*/ 77 h 266" name="T43"/>
              <a:gd fmla="*/ 265 w 290" name="T44"/>
              <a:gd fmla="*/ 25 h 266" name="T45"/>
              <a:gd fmla="*/ 202 w 290" name="T46"/>
              <a:gd fmla="*/ 92 h 266" name="T47"/>
              <a:gd fmla="*/ 124 w 290" name="T48"/>
              <a:gd fmla="*/ 102 h 266" name="T49"/>
              <a:gd fmla="*/ 54 w 290" name="T50"/>
              <a:gd fmla="*/ 148 h 266" name="T51"/>
              <a:gd fmla="*/ 81 w 290" name="T52"/>
              <a:gd fmla="*/ 194 h 266" name="T53"/>
              <a:gd fmla="*/ 94 w 290" name="T54"/>
              <a:gd fmla="*/ 190 h 266" name="T55"/>
              <a:gd fmla="*/ 83 w 290" name="T56"/>
              <a:gd fmla="*/ 162 h 266" name="T57"/>
              <a:gd fmla="*/ 159 w 290" name="T58"/>
              <a:gd fmla="*/ 110 h 266" name="T59"/>
              <a:gd fmla="*/ 124 w 290" name="T60"/>
              <a:gd fmla="*/ 102 h 266" name="T61"/>
              <a:gd fmla="*/ 98 w 290" name="T62"/>
              <a:gd fmla="*/ 166 h 266" name="T63"/>
              <a:gd fmla="*/ 108 w 290" name="T64"/>
              <a:gd fmla="*/ 218 h 266" name="T65"/>
              <a:gd fmla="*/ 178 w 290" name="T66"/>
              <a:gd fmla="*/ 145 h 266" name="T67"/>
              <a:gd fmla="*/ 168 w 290" name="T68"/>
              <a:gd fmla="*/ 121 h 266" name="T69"/>
              <a:gd fmla="*/ 98 w 290" name="T70"/>
              <a:gd fmla="*/ 166 h 266" name="T71"/>
              <a:gd fmla="*/ 25 w 290" name="T72"/>
              <a:gd fmla="*/ 171 h 266" name="T73"/>
              <a:gd fmla="*/ 61 w 290" name="T74"/>
              <a:gd fmla="*/ 249 h 266" name="T75"/>
              <a:gd fmla="*/ 87 w 290" name="T76"/>
              <a:gd fmla="*/ 244 h 266" name="T77"/>
              <a:gd fmla="*/ 96 w 290" name="T78"/>
              <a:gd fmla="*/ 199 h 266" name="T79"/>
              <a:gd fmla="*/ 67 w 290" name="T80"/>
              <a:gd fmla="*/ 225 h 266" name="T81"/>
              <a:gd fmla="*/ 34 w 290" name="T82"/>
              <a:gd fmla="*/ 197 h 266" name="T83"/>
              <a:gd fmla="*/ 64 w 290" name="T84"/>
              <a:gd fmla="*/ 175 h 266" name="T85"/>
              <a:gd fmla="*/ 39 w 290" name="T86"/>
              <a:gd fmla="*/ 156 h 266" name="T87"/>
              <a:gd fmla="*/ 25 w 290" name="T88"/>
              <a:gd fmla="*/ 171 h 266" name="T89"/>
              <a:gd fmla="*/ 46 w 290" name="T90"/>
              <a:gd fmla="*/ 202 h 266" name="T91"/>
              <a:gd fmla="*/ 64 w 290" name="T92"/>
              <a:gd fmla="*/ 218 h 266" name="T93"/>
              <a:gd fmla="*/ 68 w 290" name="T94"/>
              <a:gd fmla="*/ 187 h 266" name="T95"/>
              <a:gd fmla="*/ 46 w 290" name="T96"/>
              <a:gd fmla="*/ 202 h 266" name="T97"/>
              <a:gd fmla="*/ 188 w 290" name="T98"/>
              <a:gd fmla="*/ 175 h 266" name="T99"/>
              <a:gd fmla="*/ 208 w 290" name="T100"/>
              <a:gd fmla="*/ 263 h 266" name="T101"/>
              <a:gd fmla="*/ 213 w 290" name="T102"/>
              <a:gd fmla="*/ 241 h 266" name="T103"/>
              <a:gd fmla="*/ 232 w 290" name="T104"/>
              <a:gd fmla="*/ 246 h 266" name="T105"/>
              <a:gd fmla="*/ 206 w 290" name="T106"/>
              <a:gd fmla="*/ 180 h 266" name="T107"/>
              <a:gd fmla="*/ 218 w 290" name="T108"/>
              <a:gd fmla="*/ 148 h 266" name="T109"/>
              <a:gd fmla="*/ 188 w 290" name="T110"/>
              <a:gd fmla="*/ 175 h 266" name="T111"/>
              <a:gd fmla="*/ 210 w 290" name="T112"/>
              <a:gd fmla="*/ 184 h 266" name="T113"/>
              <a:gd fmla="*/ 270 w 290" name="T114"/>
              <a:gd fmla="*/ 228 h 266" name="T115"/>
              <a:gd fmla="*/ 260 w 290" name="T116"/>
              <a:gd fmla="*/ 206 h 266" name="T117"/>
              <a:gd fmla="*/ 280 w 290" name="T118"/>
              <a:gd fmla="*/ 200 h 266" name="T119"/>
              <a:gd fmla="*/ 224 w 290" name="T120"/>
              <a:gd fmla="*/ 167 h 266" name="T121"/>
              <a:gd fmla="*/ 210 w 290" name="T122"/>
              <a:gd fmla="*/ 184 h 266"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66" w="290">
                <a:moveTo>
                  <a:pt x="196" y="9"/>
                </a:moveTo>
                <a:cubicBezTo>
                  <a:pt x="215" y="0"/>
                  <a:pt x="236" y="10"/>
                  <a:pt x="251" y="22"/>
                </a:cubicBezTo>
                <a:cubicBezTo>
                  <a:pt x="256" y="17"/>
                  <a:pt x="261" y="12"/>
                  <a:pt x="266" y="6"/>
                </a:cubicBezTo>
                <a:cubicBezTo>
                  <a:pt x="283" y="28"/>
                  <a:pt x="290" y="63"/>
                  <a:pt x="273" y="86"/>
                </a:cubicBezTo>
                <a:cubicBezTo>
                  <a:pt x="254" y="102"/>
                  <a:pt x="233" y="115"/>
                  <a:pt x="214" y="130"/>
                </a:cubicBezTo>
                <a:cubicBezTo>
                  <a:pt x="214" y="133"/>
                  <a:pt x="214" y="139"/>
                  <a:pt x="214" y="142"/>
                </a:cubicBezTo>
                <a:cubicBezTo>
                  <a:pt x="200" y="153"/>
                  <a:pt x="189" y="172"/>
                  <a:pt x="169" y="170"/>
                </a:cubicBezTo>
                <a:cubicBezTo>
                  <a:pt x="143" y="194"/>
                  <a:pt x="120" y="222"/>
                  <a:pt x="98" y="249"/>
                </a:cubicBezTo>
                <a:cubicBezTo>
                  <a:pt x="90" y="260"/>
                  <a:pt x="75" y="266"/>
                  <a:pt x="62" y="261"/>
                </a:cubicBezTo>
                <a:cubicBezTo>
                  <a:pt x="23" y="250"/>
                  <a:pt x="0" y="204"/>
                  <a:pt x="14" y="166"/>
                </a:cubicBezTo>
                <a:cubicBezTo>
                  <a:pt x="22" y="146"/>
                  <a:pt x="45" y="142"/>
                  <a:pt x="61" y="130"/>
                </a:cubicBezTo>
                <a:cubicBezTo>
                  <a:pt x="77" y="119"/>
                  <a:pt x="98" y="112"/>
                  <a:pt x="106" y="93"/>
                </a:cubicBezTo>
                <a:cubicBezTo>
                  <a:pt x="118" y="78"/>
                  <a:pt x="133" y="65"/>
                  <a:pt x="151" y="61"/>
                </a:cubicBezTo>
                <a:cubicBezTo>
                  <a:pt x="169" y="46"/>
                  <a:pt x="181" y="26"/>
                  <a:pt x="196" y="9"/>
                </a:cubicBezTo>
                <a:close/>
                <a:moveTo>
                  <a:pt x="204" y="17"/>
                </a:moveTo>
                <a:cubicBezTo>
                  <a:pt x="192" y="33"/>
                  <a:pt x="179" y="50"/>
                  <a:pt x="165" y="65"/>
                </a:cubicBezTo>
                <a:cubicBezTo>
                  <a:pt x="176" y="70"/>
                  <a:pt x="186" y="76"/>
                  <a:pt x="196" y="83"/>
                </a:cubicBezTo>
                <a:cubicBezTo>
                  <a:pt x="211" y="66"/>
                  <a:pt x="231" y="51"/>
                  <a:pt x="242" y="31"/>
                </a:cubicBezTo>
                <a:cubicBezTo>
                  <a:pt x="232" y="20"/>
                  <a:pt x="218" y="17"/>
                  <a:pt x="204" y="17"/>
                </a:cubicBezTo>
                <a:close/>
                <a:moveTo>
                  <a:pt x="202" y="92"/>
                </a:moveTo>
                <a:cubicBezTo>
                  <a:pt x="205" y="100"/>
                  <a:pt x="209" y="108"/>
                  <a:pt x="212" y="116"/>
                </a:cubicBezTo>
                <a:cubicBezTo>
                  <a:pt x="229" y="103"/>
                  <a:pt x="249" y="92"/>
                  <a:pt x="265" y="77"/>
                </a:cubicBezTo>
                <a:cubicBezTo>
                  <a:pt x="275" y="62"/>
                  <a:pt x="270" y="41"/>
                  <a:pt x="265" y="25"/>
                </a:cubicBezTo>
                <a:cubicBezTo>
                  <a:pt x="245" y="48"/>
                  <a:pt x="224" y="71"/>
                  <a:pt x="202" y="92"/>
                </a:cubicBezTo>
                <a:close/>
                <a:moveTo>
                  <a:pt x="124" y="102"/>
                </a:moveTo>
                <a:cubicBezTo>
                  <a:pt x="102" y="118"/>
                  <a:pt x="78" y="134"/>
                  <a:pt x="54" y="148"/>
                </a:cubicBezTo>
                <a:cubicBezTo>
                  <a:pt x="68" y="159"/>
                  <a:pt x="77" y="176"/>
                  <a:pt x="81" y="194"/>
                </a:cubicBezTo>
                <a:cubicBezTo>
                  <a:pt x="85" y="192"/>
                  <a:pt x="90" y="191"/>
                  <a:pt x="94" y="190"/>
                </a:cubicBezTo>
                <a:cubicBezTo>
                  <a:pt x="90" y="181"/>
                  <a:pt x="86" y="172"/>
                  <a:pt x="83" y="162"/>
                </a:cubicBezTo>
                <a:cubicBezTo>
                  <a:pt x="108" y="145"/>
                  <a:pt x="138" y="133"/>
                  <a:pt x="159" y="110"/>
                </a:cubicBezTo>
                <a:cubicBezTo>
                  <a:pt x="149" y="105"/>
                  <a:pt x="135" y="92"/>
                  <a:pt x="124" y="102"/>
                </a:cubicBezTo>
                <a:close/>
                <a:moveTo>
                  <a:pt x="98" y="166"/>
                </a:moveTo>
                <a:cubicBezTo>
                  <a:pt x="105" y="183"/>
                  <a:pt x="109" y="200"/>
                  <a:pt x="108" y="218"/>
                </a:cubicBezTo>
                <a:cubicBezTo>
                  <a:pt x="129" y="192"/>
                  <a:pt x="154" y="168"/>
                  <a:pt x="178" y="145"/>
                </a:cubicBezTo>
                <a:cubicBezTo>
                  <a:pt x="174" y="137"/>
                  <a:pt x="171" y="129"/>
                  <a:pt x="168" y="121"/>
                </a:cubicBezTo>
                <a:cubicBezTo>
                  <a:pt x="145" y="137"/>
                  <a:pt x="123" y="154"/>
                  <a:pt x="98" y="166"/>
                </a:cubicBezTo>
                <a:close/>
                <a:moveTo>
                  <a:pt x="25" y="171"/>
                </a:moveTo>
                <a:cubicBezTo>
                  <a:pt x="15" y="201"/>
                  <a:pt x="31" y="238"/>
                  <a:pt x="61" y="249"/>
                </a:cubicBezTo>
                <a:cubicBezTo>
                  <a:pt x="70" y="252"/>
                  <a:pt x="81" y="252"/>
                  <a:pt x="87" y="244"/>
                </a:cubicBezTo>
                <a:cubicBezTo>
                  <a:pt x="97" y="231"/>
                  <a:pt x="97" y="214"/>
                  <a:pt x="96" y="199"/>
                </a:cubicBezTo>
                <a:cubicBezTo>
                  <a:pt x="86" y="208"/>
                  <a:pt x="77" y="217"/>
                  <a:pt x="67" y="225"/>
                </a:cubicBezTo>
                <a:cubicBezTo>
                  <a:pt x="49" y="231"/>
                  <a:pt x="37" y="212"/>
                  <a:pt x="34" y="197"/>
                </a:cubicBezTo>
                <a:cubicBezTo>
                  <a:pt x="44" y="190"/>
                  <a:pt x="54" y="183"/>
                  <a:pt x="64" y="175"/>
                </a:cubicBezTo>
                <a:cubicBezTo>
                  <a:pt x="57" y="168"/>
                  <a:pt x="50" y="158"/>
                  <a:pt x="39" y="156"/>
                </a:cubicBezTo>
                <a:cubicBezTo>
                  <a:pt x="32" y="159"/>
                  <a:pt x="26" y="164"/>
                  <a:pt x="25" y="171"/>
                </a:cubicBezTo>
                <a:close/>
                <a:moveTo>
                  <a:pt x="46" y="202"/>
                </a:moveTo>
                <a:cubicBezTo>
                  <a:pt x="51" y="208"/>
                  <a:pt x="57" y="213"/>
                  <a:pt x="64" y="218"/>
                </a:cubicBezTo>
                <a:cubicBezTo>
                  <a:pt x="68" y="208"/>
                  <a:pt x="70" y="198"/>
                  <a:pt x="68" y="187"/>
                </a:cubicBezTo>
                <a:cubicBezTo>
                  <a:pt x="61" y="192"/>
                  <a:pt x="53" y="197"/>
                  <a:pt x="46" y="202"/>
                </a:cubicBezTo>
                <a:close/>
                <a:moveTo>
                  <a:pt x="188" y="175"/>
                </a:moveTo>
                <a:cubicBezTo>
                  <a:pt x="183" y="206"/>
                  <a:pt x="191" y="237"/>
                  <a:pt x="208" y="263"/>
                </a:cubicBezTo>
                <a:cubicBezTo>
                  <a:pt x="209" y="256"/>
                  <a:pt x="211" y="248"/>
                  <a:pt x="213" y="241"/>
                </a:cubicBezTo>
                <a:cubicBezTo>
                  <a:pt x="219" y="243"/>
                  <a:pt x="225" y="245"/>
                  <a:pt x="232" y="246"/>
                </a:cubicBezTo>
                <a:cubicBezTo>
                  <a:pt x="218" y="227"/>
                  <a:pt x="207" y="205"/>
                  <a:pt x="206" y="180"/>
                </a:cubicBezTo>
                <a:cubicBezTo>
                  <a:pt x="215" y="171"/>
                  <a:pt x="219" y="160"/>
                  <a:pt x="218" y="148"/>
                </a:cubicBezTo>
                <a:cubicBezTo>
                  <a:pt x="207" y="156"/>
                  <a:pt x="197" y="164"/>
                  <a:pt x="188" y="175"/>
                </a:cubicBezTo>
                <a:close/>
                <a:moveTo>
                  <a:pt x="210" y="184"/>
                </a:moveTo>
                <a:cubicBezTo>
                  <a:pt x="226" y="204"/>
                  <a:pt x="247" y="218"/>
                  <a:pt x="270" y="228"/>
                </a:cubicBezTo>
                <a:cubicBezTo>
                  <a:pt x="267" y="221"/>
                  <a:pt x="264" y="214"/>
                  <a:pt x="260" y="206"/>
                </a:cubicBezTo>
                <a:cubicBezTo>
                  <a:pt x="267" y="204"/>
                  <a:pt x="274" y="202"/>
                  <a:pt x="280" y="200"/>
                </a:cubicBezTo>
                <a:cubicBezTo>
                  <a:pt x="259" y="193"/>
                  <a:pt x="239" y="183"/>
                  <a:pt x="224" y="167"/>
                </a:cubicBezTo>
                <a:cubicBezTo>
                  <a:pt x="220" y="173"/>
                  <a:pt x="215" y="179"/>
                  <a:pt x="210" y="184"/>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8" name="Freeform 871"/>
          <p:cNvSpPr>
            <a:spLocks noEditPoints="1"/>
          </p:cNvSpPr>
          <p:nvPr/>
        </p:nvSpPr>
        <p:spPr bwMode="auto">
          <a:xfrm>
            <a:off x="1555751" y="4220561"/>
            <a:ext cx="357188" cy="468915"/>
          </a:xfrm>
          <a:custGeom>
            <a:gdLst>
              <a:gd fmla="*/ 79 w 218" name="T0"/>
              <a:gd fmla="*/ 0 h 286" name="T1"/>
              <a:gd fmla="*/ 36 w 218" name="T2"/>
              <a:gd fmla="*/ 30 h 286" name="T3"/>
              <a:gd fmla="*/ 56 w 218" name="T4"/>
              <a:gd fmla="*/ 77 h 286" name="T5"/>
              <a:gd fmla="*/ 81 w 218" name="T6"/>
              <a:gd fmla="*/ 120 h 286" name="T7"/>
              <a:gd fmla="*/ 96 w 218" name="T8"/>
              <a:gd fmla="*/ 149 h 286" name="T9"/>
              <a:gd fmla="*/ 137 w 218" name="T10"/>
              <a:gd fmla="*/ 87 h 286" name="T11"/>
              <a:gd fmla="*/ 89 w 218" name="T12"/>
              <a:gd fmla="*/ 23 h 286" name="T13"/>
              <a:gd fmla="*/ 61 w 218" name="T14"/>
              <a:gd fmla="*/ 51 h 286" name="T15"/>
              <a:gd fmla="*/ 119 w 218" name="T16"/>
              <a:gd fmla="*/ 92 h 286" name="T17"/>
              <a:gd fmla="*/ 84 w 218" name="T18"/>
              <a:gd fmla="*/ 92 h 286" name="T19"/>
              <a:gd fmla="*/ 66 w 218" name="T20"/>
              <a:gd fmla="*/ 61 h 286" name="T21"/>
              <a:gd fmla="*/ 67 w 218" name="T22"/>
              <a:gd fmla="*/ 74 h 286" name="T23"/>
              <a:gd fmla="*/ 67 w 218" name="T24"/>
              <a:gd fmla="*/ 74 h 286" name="T25"/>
              <a:gd fmla="*/ 124 w 218" name="T26"/>
              <a:gd fmla="*/ 100 h 286" name="T27"/>
              <a:gd fmla="*/ 108 w 218" name="T28"/>
              <a:gd fmla="*/ 133 h 286" name="T29"/>
              <a:gd fmla="*/ 10 w 218" name="T30"/>
              <a:gd fmla="*/ 178 h 286" name="T31"/>
              <a:gd fmla="*/ 58 w 218" name="T32"/>
              <a:gd fmla="*/ 96 h 286" name="T33"/>
              <a:gd fmla="*/ 55 w 218" name="T34"/>
              <a:gd fmla="*/ 183 h 286" name="T35"/>
              <a:gd fmla="*/ 99 w 218" name="T36"/>
              <a:gd fmla="*/ 240 h 286" name="T37"/>
              <a:gd fmla="*/ 131 w 218" name="T38"/>
              <a:gd fmla="*/ 204 h 286" name="T39"/>
              <a:gd fmla="*/ 118 w 218" name="T40"/>
              <a:gd fmla="*/ 191 h 286" name="T41"/>
              <a:gd fmla="*/ 215 w 218" name="T42"/>
              <a:gd fmla="*/ 202 h 286" name="T43"/>
              <a:gd fmla="*/ 164 w 218" name="T44"/>
              <a:gd fmla="*/ 231 h 286" name="T45"/>
              <a:gd fmla="*/ 210 w 218" name="T46"/>
              <a:gd fmla="*/ 272 h 286" name="T47"/>
              <a:gd fmla="*/ 3 w 218" name="T48"/>
              <a:gd fmla="*/ 284 h 286" name="T49"/>
              <a:gd fmla="*/ 70 w 218" name="T50"/>
              <a:gd fmla="*/ 272 h 286" name="T51"/>
              <a:gd fmla="*/ 6 w 218" name="T52"/>
              <a:gd fmla="*/ 209 h 286" name="T53"/>
              <a:gd fmla="*/ 23 w 218" name="T54"/>
              <a:gd fmla="*/ 185 h 286" name="T55"/>
              <a:gd fmla="*/ 23 w 218" name="T56"/>
              <a:gd fmla="*/ 185 h 286" name="T57"/>
              <a:gd fmla="*/ 157 w 218" name="T58"/>
              <a:gd fmla="*/ 216 h 286" name="T59"/>
              <a:gd fmla="*/ 143 w 218" name="T60"/>
              <a:gd fmla="*/ 204 h 286" name="T61"/>
              <a:gd fmla="*/ 149 w 218" name="T62"/>
              <a:gd fmla="*/ 128 h 286" name="T63"/>
              <a:gd fmla="*/ 148 w 218" name="T64"/>
              <a:gd fmla="*/ 149 h 286" name="T65"/>
              <a:gd fmla="*/ 135 w 218" name="T66"/>
              <a:gd fmla="*/ 161 h 286" name="T67"/>
              <a:gd fmla="*/ 116 w 218" name="T68"/>
              <a:gd fmla="*/ 176 h 28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86" w="218">
                <a:moveTo>
                  <a:pt x="36" y="30"/>
                </a:moveTo>
                <a:cubicBezTo>
                  <a:pt x="41" y="13"/>
                  <a:pt x="63" y="6"/>
                  <a:pt x="79" y="0"/>
                </a:cubicBezTo>
                <a:cubicBezTo>
                  <a:pt x="84" y="11"/>
                  <a:pt x="68" y="21"/>
                  <a:pt x="61" y="30"/>
                </a:cubicBezTo>
                <a:cubicBezTo>
                  <a:pt x="53" y="30"/>
                  <a:pt x="44" y="30"/>
                  <a:pt x="36" y="30"/>
                </a:cubicBezTo>
                <a:close/>
                <a:moveTo>
                  <a:pt x="48" y="47"/>
                </a:moveTo>
                <a:cubicBezTo>
                  <a:pt x="53" y="57"/>
                  <a:pt x="59" y="66"/>
                  <a:pt x="56" y="77"/>
                </a:cubicBezTo>
                <a:cubicBezTo>
                  <a:pt x="52" y="90"/>
                  <a:pt x="66" y="94"/>
                  <a:pt x="76" y="97"/>
                </a:cubicBezTo>
                <a:cubicBezTo>
                  <a:pt x="80" y="104"/>
                  <a:pt x="84" y="111"/>
                  <a:pt x="81" y="120"/>
                </a:cubicBezTo>
                <a:cubicBezTo>
                  <a:pt x="90" y="121"/>
                  <a:pt x="94" y="129"/>
                  <a:pt x="98" y="135"/>
                </a:cubicBezTo>
                <a:cubicBezTo>
                  <a:pt x="97" y="140"/>
                  <a:pt x="97" y="145"/>
                  <a:pt x="96" y="149"/>
                </a:cubicBezTo>
                <a:cubicBezTo>
                  <a:pt x="117" y="142"/>
                  <a:pt x="137" y="131"/>
                  <a:pt x="154" y="117"/>
                </a:cubicBezTo>
                <a:cubicBezTo>
                  <a:pt x="144" y="110"/>
                  <a:pt x="130" y="101"/>
                  <a:pt x="137" y="87"/>
                </a:cubicBezTo>
                <a:cubicBezTo>
                  <a:pt x="135" y="87"/>
                  <a:pt x="131" y="85"/>
                  <a:pt x="129" y="84"/>
                </a:cubicBezTo>
                <a:cubicBezTo>
                  <a:pt x="112" y="67"/>
                  <a:pt x="106" y="41"/>
                  <a:pt x="89" y="23"/>
                </a:cubicBezTo>
                <a:cubicBezTo>
                  <a:pt x="75" y="30"/>
                  <a:pt x="61" y="39"/>
                  <a:pt x="48" y="47"/>
                </a:cubicBezTo>
                <a:close/>
                <a:moveTo>
                  <a:pt x="61" y="51"/>
                </a:moveTo>
                <a:cubicBezTo>
                  <a:pt x="70" y="46"/>
                  <a:pt x="79" y="41"/>
                  <a:pt x="87" y="36"/>
                </a:cubicBezTo>
                <a:cubicBezTo>
                  <a:pt x="98" y="55"/>
                  <a:pt x="109" y="73"/>
                  <a:pt x="119" y="92"/>
                </a:cubicBezTo>
                <a:cubicBezTo>
                  <a:pt x="111" y="97"/>
                  <a:pt x="102" y="102"/>
                  <a:pt x="93" y="107"/>
                </a:cubicBezTo>
                <a:cubicBezTo>
                  <a:pt x="90" y="102"/>
                  <a:pt x="87" y="97"/>
                  <a:pt x="84" y="92"/>
                </a:cubicBezTo>
                <a:cubicBezTo>
                  <a:pt x="86" y="84"/>
                  <a:pt x="89" y="76"/>
                  <a:pt x="84" y="68"/>
                </a:cubicBezTo>
                <a:cubicBezTo>
                  <a:pt x="80" y="63"/>
                  <a:pt x="72" y="63"/>
                  <a:pt x="66" y="61"/>
                </a:cubicBezTo>
                <a:cubicBezTo>
                  <a:pt x="64" y="57"/>
                  <a:pt x="62" y="54"/>
                  <a:pt x="61" y="51"/>
                </a:cubicBezTo>
                <a:close/>
                <a:moveTo>
                  <a:pt x="67" y="74"/>
                </a:moveTo>
                <a:cubicBezTo>
                  <a:pt x="74" y="66"/>
                  <a:pt x="77" y="81"/>
                  <a:pt x="78" y="85"/>
                </a:cubicBezTo>
                <a:cubicBezTo>
                  <a:pt x="73" y="85"/>
                  <a:pt x="59" y="81"/>
                  <a:pt x="67" y="74"/>
                </a:cubicBezTo>
                <a:close/>
                <a:moveTo>
                  <a:pt x="99" y="115"/>
                </a:moveTo>
                <a:cubicBezTo>
                  <a:pt x="107" y="110"/>
                  <a:pt x="116" y="105"/>
                  <a:pt x="124" y="100"/>
                </a:cubicBezTo>
                <a:cubicBezTo>
                  <a:pt x="128" y="107"/>
                  <a:pt x="131" y="113"/>
                  <a:pt x="135" y="119"/>
                </a:cubicBezTo>
                <a:cubicBezTo>
                  <a:pt x="126" y="124"/>
                  <a:pt x="117" y="129"/>
                  <a:pt x="108" y="133"/>
                </a:cubicBezTo>
                <a:cubicBezTo>
                  <a:pt x="105" y="127"/>
                  <a:pt x="102" y="121"/>
                  <a:pt x="99" y="115"/>
                </a:cubicBezTo>
                <a:close/>
                <a:moveTo>
                  <a:pt x="10" y="178"/>
                </a:moveTo>
                <a:cubicBezTo>
                  <a:pt x="5" y="143"/>
                  <a:pt x="21" y="109"/>
                  <a:pt x="46" y="84"/>
                </a:cubicBezTo>
                <a:cubicBezTo>
                  <a:pt x="50" y="88"/>
                  <a:pt x="54" y="92"/>
                  <a:pt x="58" y="96"/>
                </a:cubicBezTo>
                <a:cubicBezTo>
                  <a:pt x="41" y="116"/>
                  <a:pt x="26" y="141"/>
                  <a:pt x="30" y="168"/>
                </a:cubicBezTo>
                <a:cubicBezTo>
                  <a:pt x="39" y="172"/>
                  <a:pt x="50" y="174"/>
                  <a:pt x="55" y="183"/>
                </a:cubicBezTo>
                <a:cubicBezTo>
                  <a:pt x="62" y="193"/>
                  <a:pt x="58" y="205"/>
                  <a:pt x="54" y="215"/>
                </a:cubicBezTo>
                <a:cubicBezTo>
                  <a:pt x="66" y="228"/>
                  <a:pt x="81" y="240"/>
                  <a:pt x="99" y="240"/>
                </a:cubicBezTo>
                <a:cubicBezTo>
                  <a:pt x="115" y="239"/>
                  <a:pt x="126" y="228"/>
                  <a:pt x="137" y="217"/>
                </a:cubicBezTo>
                <a:cubicBezTo>
                  <a:pt x="135" y="214"/>
                  <a:pt x="133" y="207"/>
                  <a:pt x="131" y="204"/>
                </a:cubicBezTo>
                <a:cubicBezTo>
                  <a:pt x="121" y="203"/>
                  <a:pt x="110" y="206"/>
                  <a:pt x="102" y="198"/>
                </a:cubicBezTo>
                <a:cubicBezTo>
                  <a:pt x="106" y="192"/>
                  <a:pt x="112" y="190"/>
                  <a:pt x="118" y="191"/>
                </a:cubicBezTo>
                <a:cubicBezTo>
                  <a:pt x="150" y="191"/>
                  <a:pt x="182" y="191"/>
                  <a:pt x="214" y="191"/>
                </a:cubicBezTo>
                <a:cubicBezTo>
                  <a:pt x="214" y="194"/>
                  <a:pt x="215" y="200"/>
                  <a:pt x="215" y="202"/>
                </a:cubicBezTo>
                <a:cubicBezTo>
                  <a:pt x="206" y="203"/>
                  <a:pt x="197" y="203"/>
                  <a:pt x="189" y="204"/>
                </a:cubicBezTo>
                <a:cubicBezTo>
                  <a:pt x="186" y="217"/>
                  <a:pt x="175" y="225"/>
                  <a:pt x="164" y="231"/>
                </a:cubicBezTo>
                <a:cubicBezTo>
                  <a:pt x="152" y="243"/>
                  <a:pt x="144" y="258"/>
                  <a:pt x="133" y="272"/>
                </a:cubicBezTo>
                <a:cubicBezTo>
                  <a:pt x="159" y="272"/>
                  <a:pt x="184" y="271"/>
                  <a:pt x="210" y="272"/>
                </a:cubicBezTo>
                <a:cubicBezTo>
                  <a:pt x="216" y="271"/>
                  <a:pt x="218" y="286"/>
                  <a:pt x="210" y="284"/>
                </a:cubicBezTo>
                <a:cubicBezTo>
                  <a:pt x="141" y="285"/>
                  <a:pt x="72" y="285"/>
                  <a:pt x="3" y="284"/>
                </a:cubicBezTo>
                <a:cubicBezTo>
                  <a:pt x="3" y="281"/>
                  <a:pt x="3" y="275"/>
                  <a:pt x="4" y="272"/>
                </a:cubicBezTo>
                <a:cubicBezTo>
                  <a:pt x="26" y="272"/>
                  <a:pt x="48" y="271"/>
                  <a:pt x="70" y="272"/>
                </a:cubicBezTo>
                <a:cubicBezTo>
                  <a:pt x="57" y="260"/>
                  <a:pt x="46" y="248"/>
                  <a:pt x="35" y="234"/>
                </a:cubicBezTo>
                <a:cubicBezTo>
                  <a:pt x="28" y="223"/>
                  <a:pt x="11" y="222"/>
                  <a:pt x="6" y="209"/>
                </a:cubicBezTo>
                <a:cubicBezTo>
                  <a:pt x="0" y="199"/>
                  <a:pt x="6" y="188"/>
                  <a:pt x="10" y="178"/>
                </a:cubicBezTo>
                <a:close/>
                <a:moveTo>
                  <a:pt x="23" y="185"/>
                </a:moveTo>
                <a:cubicBezTo>
                  <a:pt x="7" y="195"/>
                  <a:pt x="24" y="222"/>
                  <a:pt x="39" y="210"/>
                </a:cubicBezTo>
                <a:cubicBezTo>
                  <a:pt x="55" y="200"/>
                  <a:pt x="39" y="174"/>
                  <a:pt x="23" y="185"/>
                </a:cubicBezTo>
                <a:close/>
                <a:moveTo>
                  <a:pt x="143" y="204"/>
                </a:moveTo>
                <a:cubicBezTo>
                  <a:pt x="148" y="208"/>
                  <a:pt x="151" y="215"/>
                  <a:pt x="157" y="216"/>
                </a:cubicBezTo>
                <a:cubicBezTo>
                  <a:pt x="166" y="218"/>
                  <a:pt x="171" y="209"/>
                  <a:pt x="177" y="205"/>
                </a:cubicBezTo>
                <a:cubicBezTo>
                  <a:pt x="166" y="203"/>
                  <a:pt x="155" y="203"/>
                  <a:pt x="143" y="204"/>
                </a:cubicBezTo>
                <a:close/>
                <a:moveTo>
                  <a:pt x="111" y="151"/>
                </a:moveTo>
                <a:cubicBezTo>
                  <a:pt x="123" y="143"/>
                  <a:pt x="137" y="136"/>
                  <a:pt x="149" y="128"/>
                </a:cubicBezTo>
                <a:cubicBezTo>
                  <a:pt x="155" y="135"/>
                  <a:pt x="161" y="140"/>
                  <a:pt x="167" y="146"/>
                </a:cubicBezTo>
                <a:cubicBezTo>
                  <a:pt x="160" y="147"/>
                  <a:pt x="154" y="148"/>
                  <a:pt x="148" y="149"/>
                </a:cubicBezTo>
                <a:cubicBezTo>
                  <a:pt x="147" y="156"/>
                  <a:pt x="146" y="163"/>
                  <a:pt x="145" y="170"/>
                </a:cubicBezTo>
                <a:cubicBezTo>
                  <a:pt x="142" y="167"/>
                  <a:pt x="139" y="164"/>
                  <a:pt x="135" y="161"/>
                </a:cubicBezTo>
                <a:cubicBezTo>
                  <a:pt x="133" y="161"/>
                  <a:pt x="129" y="162"/>
                  <a:pt x="126" y="162"/>
                </a:cubicBezTo>
                <a:cubicBezTo>
                  <a:pt x="123" y="166"/>
                  <a:pt x="120" y="171"/>
                  <a:pt x="116" y="176"/>
                </a:cubicBezTo>
                <a:cubicBezTo>
                  <a:pt x="114" y="167"/>
                  <a:pt x="112" y="159"/>
                  <a:pt x="111" y="151"/>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9" name="Freeform 872"/>
          <p:cNvSpPr>
            <a:spLocks noEditPoints="1"/>
          </p:cNvSpPr>
          <p:nvPr/>
        </p:nvSpPr>
        <p:spPr bwMode="auto">
          <a:xfrm>
            <a:off x="692151" y="4240213"/>
            <a:ext cx="439738" cy="430213"/>
          </a:xfrm>
          <a:custGeom>
            <a:gdLst>
              <a:gd fmla="*/ 111 w 286" name="T0"/>
              <a:gd fmla="*/ 10 h 280" name="T1"/>
              <a:gd fmla="*/ 233 w 286" name="T2"/>
              <a:gd fmla="*/ 42 h 280" name="T3"/>
              <a:gd fmla="*/ 266 w 286" name="T4"/>
              <a:gd fmla="*/ 188 h 280" name="T5"/>
              <a:gd fmla="*/ 172 w 286" name="T6"/>
              <a:gd fmla="*/ 268 h 280" name="T7"/>
              <a:gd fmla="*/ 39 w 286" name="T8"/>
              <a:gd fmla="*/ 222 h 280" name="T9"/>
              <a:gd fmla="*/ 30 w 286" name="T10"/>
              <a:gd fmla="*/ 68 h 280" name="T11"/>
              <a:gd fmla="*/ 111 w 286" name="T12"/>
              <a:gd fmla="*/ 10 h 280" name="T13"/>
              <a:gd fmla="*/ 69 w 286" name="T14"/>
              <a:gd fmla="*/ 45 h 280" name="T15"/>
              <a:gd fmla="*/ 101 w 286" name="T16"/>
              <a:gd fmla="*/ 136 h 280" name="T17"/>
              <a:gd fmla="*/ 128 w 286" name="T18"/>
              <a:gd fmla="*/ 119 h 280" name="T19"/>
              <a:gd fmla="*/ 152 w 286" name="T20"/>
              <a:gd fmla="*/ 20 h 280" name="T21"/>
              <a:gd fmla="*/ 69 w 286" name="T22"/>
              <a:gd fmla="*/ 45 h 280" name="T23"/>
              <a:gd fmla="*/ 164 w 286" name="T24"/>
              <a:gd fmla="*/ 22 h 280" name="T25"/>
              <a:gd fmla="*/ 138 w 286" name="T26"/>
              <a:gd fmla="*/ 114 h 280" name="T27"/>
              <a:gd fmla="*/ 241 w 286" name="T28"/>
              <a:gd fmla="*/ 72 h 280" name="T29"/>
              <a:gd fmla="*/ 164 w 286" name="T30"/>
              <a:gd fmla="*/ 22 h 280" name="T31"/>
              <a:gd fmla="*/ 24 w 286" name="T32"/>
              <a:gd fmla="*/ 124 h 280" name="T33"/>
              <a:gd fmla="*/ 71 w 286" name="T34"/>
              <a:gd fmla="*/ 157 h 280" name="T35"/>
              <a:gd fmla="*/ 91 w 286" name="T36"/>
              <a:gd fmla="*/ 142 h 280" name="T37"/>
              <a:gd fmla="*/ 58 w 286" name="T38"/>
              <a:gd fmla="*/ 54 h 280" name="T39"/>
              <a:gd fmla="*/ 24 w 286" name="T40"/>
              <a:gd fmla="*/ 124 h 280" name="T41"/>
              <a:gd fmla="*/ 145 w 286" name="T42"/>
              <a:gd fmla="*/ 124 h 280" name="T43"/>
              <a:gd fmla="*/ 180 w 286" name="T44"/>
              <a:gd fmla="*/ 148 h 280" name="T45"/>
              <a:gd fmla="*/ 257 w 286" name="T46"/>
              <a:gd fmla="*/ 173 h 280" name="T47"/>
              <a:gd fmla="*/ 248 w 286" name="T48"/>
              <a:gd fmla="*/ 83 h 280" name="T49"/>
              <a:gd fmla="*/ 145 w 286" name="T50"/>
              <a:gd fmla="*/ 124 h 280" name="T51"/>
              <a:gd fmla="*/ 106 w 286" name="T52"/>
              <a:gd fmla="*/ 146 h 280" name="T53"/>
              <a:gd fmla="*/ 186 w 286" name="T54"/>
              <a:gd fmla="*/ 250 h 280" name="T55"/>
              <a:gd fmla="*/ 253 w 286" name="T56"/>
              <a:gd fmla="*/ 184 h 280" name="T57"/>
              <a:gd fmla="*/ 133 w 286" name="T58"/>
              <a:gd fmla="*/ 130 h 280" name="T59"/>
              <a:gd fmla="*/ 106 w 286" name="T60"/>
              <a:gd fmla="*/ 146 h 280" name="T61"/>
              <a:gd fmla="*/ 23 w 286" name="T62"/>
              <a:gd fmla="*/ 136 h 280" name="T63"/>
              <a:gd fmla="*/ 34 w 286" name="T64"/>
              <a:gd fmla="*/ 190 h 280" name="T65"/>
              <a:gd fmla="*/ 62 w 286" name="T66"/>
              <a:gd fmla="*/ 164 h 280" name="T67"/>
              <a:gd fmla="*/ 23 w 286" name="T68"/>
              <a:gd fmla="*/ 136 h 280" name="T69"/>
              <a:gd fmla="*/ 78 w 286" name="T70"/>
              <a:gd fmla="*/ 167 h 280" name="T71"/>
              <a:gd fmla="*/ 93 w 286" name="T72"/>
              <a:gd fmla="*/ 248 h 280" name="T73"/>
              <a:gd fmla="*/ 174 w 286" name="T74"/>
              <a:gd fmla="*/ 254 h 280" name="T75"/>
              <a:gd fmla="*/ 97 w 286" name="T76"/>
              <a:gd fmla="*/ 153 h 280" name="T77"/>
              <a:gd fmla="*/ 78 w 286" name="T78"/>
              <a:gd fmla="*/ 167 h 280" name="T79"/>
              <a:gd fmla="*/ 68 w 286" name="T80"/>
              <a:gd fmla="*/ 174 h 280" name="T81"/>
              <a:gd fmla="*/ 41 w 286" name="T82"/>
              <a:gd fmla="*/ 201 h 280" name="T83"/>
              <a:gd fmla="*/ 81 w 286" name="T84"/>
              <a:gd fmla="*/ 241 h 280" name="T85"/>
              <a:gd fmla="*/ 68 w 286" name="T86"/>
              <a:gd fmla="*/ 174 h 28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80" w="286">
                <a:moveTo>
                  <a:pt x="111" y="10"/>
                </a:moveTo>
                <a:cubicBezTo>
                  <a:pt x="154" y="0"/>
                  <a:pt x="201" y="11"/>
                  <a:pt x="233" y="42"/>
                </a:cubicBezTo>
                <a:cubicBezTo>
                  <a:pt x="273" y="78"/>
                  <a:pt x="286" y="139"/>
                  <a:pt x="266" y="188"/>
                </a:cubicBezTo>
                <a:cubicBezTo>
                  <a:pt x="250" y="228"/>
                  <a:pt x="214" y="259"/>
                  <a:pt x="172" y="268"/>
                </a:cubicBezTo>
                <a:cubicBezTo>
                  <a:pt x="124" y="280"/>
                  <a:pt x="70" y="261"/>
                  <a:pt x="39" y="222"/>
                </a:cubicBezTo>
                <a:cubicBezTo>
                  <a:pt x="4" y="180"/>
                  <a:pt x="0" y="115"/>
                  <a:pt x="30" y="68"/>
                </a:cubicBezTo>
                <a:cubicBezTo>
                  <a:pt x="48" y="39"/>
                  <a:pt x="78" y="18"/>
                  <a:pt x="111" y="10"/>
                </a:cubicBezTo>
                <a:close/>
                <a:moveTo>
                  <a:pt x="69" y="45"/>
                </a:moveTo>
                <a:cubicBezTo>
                  <a:pt x="76" y="76"/>
                  <a:pt x="88" y="106"/>
                  <a:pt x="101" y="136"/>
                </a:cubicBezTo>
                <a:cubicBezTo>
                  <a:pt x="110" y="130"/>
                  <a:pt x="119" y="125"/>
                  <a:pt x="128" y="119"/>
                </a:cubicBezTo>
                <a:cubicBezTo>
                  <a:pt x="114" y="84"/>
                  <a:pt x="137" y="51"/>
                  <a:pt x="152" y="20"/>
                </a:cubicBezTo>
                <a:cubicBezTo>
                  <a:pt x="122" y="18"/>
                  <a:pt x="93" y="28"/>
                  <a:pt x="69" y="45"/>
                </a:cubicBezTo>
                <a:close/>
                <a:moveTo>
                  <a:pt x="164" y="22"/>
                </a:moveTo>
                <a:cubicBezTo>
                  <a:pt x="152" y="51"/>
                  <a:pt x="129" y="80"/>
                  <a:pt x="138" y="114"/>
                </a:cubicBezTo>
                <a:cubicBezTo>
                  <a:pt x="171" y="97"/>
                  <a:pt x="206" y="83"/>
                  <a:pt x="241" y="72"/>
                </a:cubicBezTo>
                <a:cubicBezTo>
                  <a:pt x="223" y="46"/>
                  <a:pt x="195" y="29"/>
                  <a:pt x="164" y="22"/>
                </a:cubicBezTo>
                <a:close/>
                <a:moveTo>
                  <a:pt x="24" y="124"/>
                </a:moveTo>
                <a:cubicBezTo>
                  <a:pt x="42" y="132"/>
                  <a:pt x="58" y="143"/>
                  <a:pt x="71" y="157"/>
                </a:cubicBezTo>
                <a:cubicBezTo>
                  <a:pt x="78" y="152"/>
                  <a:pt x="84" y="147"/>
                  <a:pt x="91" y="142"/>
                </a:cubicBezTo>
                <a:cubicBezTo>
                  <a:pt x="78" y="114"/>
                  <a:pt x="67" y="84"/>
                  <a:pt x="58" y="54"/>
                </a:cubicBezTo>
                <a:cubicBezTo>
                  <a:pt x="41" y="74"/>
                  <a:pt x="28" y="98"/>
                  <a:pt x="24" y="124"/>
                </a:cubicBezTo>
                <a:close/>
                <a:moveTo>
                  <a:pt x="145" y="124"/>
                </a:moveTo>
                <a:cubicBezTo>
                  <a:pt x="153" y="137"/>
                  <a:pt x="167" y="143"/>
                  <a:pt x="180" y="148"/>
                </a:cubicBezTo>
                <a:cubicBezTo>
                  <a:pt x="206" y="157"/>
                  <a:pt x="233" y="162"/>
                  <a:pt x="257" y="173"/>
                </a:cubicBezTo>
                <a:cubicBezTo>
                  <a:pt x="264" y="143"/>
                  <a:pt x="261" y="111"/>
                  <a:pt x="248" y="83"/>
                </a:cubicBezTo>
                <a:cubicBezTo>
                  <a:pt x="213" y="94"/>
                  <a:pt x="178" y="106"/>
                  <a:pt x="145" y="124"/>
                </a:cubicBezTo>
                <a:close/>
                <a:moveTo>
                  <a:pt x="106" y="146"/>
                </a:moveTo>
                <a:cubicBezTo>
                  <a:pt x="127" y="185"/>
                  <a:pt x="155" y="220"/>
                  <a:pt x="186" y="250"/>
                </a:cubicBezTo>
                <a:cubicBezTo>
                  <a:pt x="216" y="237"/>
                  <a:pt x="240" y="214"/>
                  <a:pt x="253" y="184"/>
                </a:cubicBezTo>
                <a:cubicBezTo>
                  <a:pt x="214" y="165"/>
                  <a:pt x="163" y="166"/>
                  <a:pt x="133" y="130"/>
                </a:cubicBezTo>
                <a:cubicBezTo>
                  <a:pt x="124" y="135"/>
                  <a:pt x="115" y="141"/>
                  <a:pt x="106" y="146"/>
                </a:cubicBezTo>
                <a:close/>
                <a:moveTo>
                  <a:pt x="23" y="136"/>
                </a:moveTo>
                <a:cubicBezTo>
                  <a:pt x="24" y="155"/>
                  <a:pt x="28" y="173"/>
                  <a:pt x="34" y="190"/>
                </a:cubicBezTo>
                <a:cubicBezTo>
                  <a:pt x="44" y="182"/>
                  <a:pt x="53" y="173"/>
                  <a:pt x="62" y="164"/>
                </a:cubicBezTo>
                <a:cubicBezTo>
                  <a:pt x="50" y="153"/>
                  <a:pt x="37" y="143"/>
                  <a:pt x="23" y="136"/>
                </a:cubicBezTo>
                <a:close/>
                <a:moveTo>
                  <a:pt x="78" y="167"/>
                </a:moveTo>
                <a:cubicBezTo>
                  <a:pt x="91" y="191"/>
                  <a:pt x="93" y="220"/>
                  <a:pt x="93" y="248"/>
                </a:cubicBezTo>
                <a:cubicBezTo>
                  <a:pt x="119" y="257"/>
                  <a:pt x="147" y="261"/>
                  <a:pt x="174" y="254"/>
                </a:cubicBezTo>
                <a:cubicBezTo>
                  <a:pt x="143" y="224"/>
                  <a:pt x="116" y="191"/>
                  <a:pt x="97" y="153"/>
                </a:cubicBezTo>
                <a:cubicBezTo>
                  <a:pt x="90" y="157"/>
                  <a:pt x="84" y="162"/>
                  <a:pt x="78" y="167"/>
                </a:cubicBezTo>
                <a:close/>
                <a:moveTo>
                  <a:pt x="68" y="174"/>
                </a:moveTo>
                <a:cubicBezTo>
                  <a:pt x="59" y="183"/>
                  <a:pt x="50" y="192"/>
                  <a:pt x="41" y="201"/>
                </a:cubicBezTo>
                <a:cubicBezTo>
                  <a:pt x="51" y="217"/>
                  <a:pt x="65" y="231"/>
                  <a:pt x="81" y="241"/>
                </a:cubicBezTo>
                <a:cubicBezTo>
                  <a:pt x="81" y="218"/>
                  <a:pt x="79" y="195"/>
                  <a:pt x="68" y="174"/>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0" name="Freeform 873"/>
          <p:cNvSpPr>
            <a:spLocks noEditPoints="1"/>
          </p:cNvSpPr>
          <p:nvPr/>
        </p:nvSpPr>
        <p:spPr bwMode="auto">
          <a:xfrm>
            <a:off x="3217863" y="3459163"/>
            <a:ext cx="420688" cy="393700"/>
          </a:xfrm>
          <a:custGeom>
            <a:gdLst>
              <a:gd fmla="*/ 186 w 274" name="T0"/>
              <a:gd fmla="*/ 5 h 256" name="T1"/>
              <a:gd fmla="*/ 223 w 274" name="T2"/>
              <a:gd fmla="*/ 70 h 256" name="T3"/>
              <a:gd fmla="*/ 177 w 274" name="T4"/>
              <a:gd fmla="*/ 136 h 256" name="T5"/>
              <a:gd fmla="*/ 115 w 274" name="T6"/>
              <a:gd fmla="*/ 79 h 256" name="T7"/>
              <a:gd fmla="*/ 138 w 274" name="T8"/>
              <a:gd fmla="*/ 15 h 256" name="T9"/>
              <a:gd fmla="*/ 171 w 274" name="T10"/>
              <a:gd fmla="*/ 72 h 256" name="T11"/>
              <a:gd fmla="*/ 206 w 274" name="T12"/>
              <a:gd fmla="*/ 38 h 256" name="T13"/>
              <a:gd fmla="*/ 197 w 274" name="T14"/>
              <a:gd fmla="*/ 48 h 256" name="T15"/>
              <a:gd fmla="*/ 136 w 274" name="T16"/>
              <a:gd fmla="*/ 40 h 256" name="T17"/>
              <a:gd fmla="*/ 134 w 274" name="T18"/>
              <a:gd fmla="*/ 72 h 256" name="T19"/>
              <a:gd fmla="*/ 147 w 274" name="T20"/>
              <a:gd fmla="*/ 95 h 256" name="T21"/>
              <a:gd fmla="*/ 167 w 274" name="T22"/>
              <a:gd fmla="*/ 127 h 256" name="T23"/>
              <a:gd fmla="*/ 177 w 274" name="T24"/>
              <a:gd fmla="*/ 93 h 256" name="T25"/>
              <a:gd fmla="*/ 207 w 274" name="T26"/>
              <a:gd fmla="*/ 70 h 256" name="T27"/>
              <a:gd fmla="*/ 171 w 274" name="T28"/>
              <a:gd fmla="*/ 86 h 256" name="T29"/>
              <a:gd fmla="*/ 155 w 274" name="T30"/>
              <a:gd fmla="*/ 96 h 256" name="T31"/>
              <a:gd fmla="*/ 162 w 274" name="T32"/>
              <a:gd fmla="*/ 72 h 256" name="T33"/>
              <a:gd fmla="*/ 134 w 274" name="T34"/>
              <a:gd fmla="*/ 72 h 256" name="T35"/>
              <a:gd fmla="*/ 108 w 274" name="T36"/>
              <a:gd fmla="*/ 46 h 256" name="T37"/>
              <a:gd fmla="*/ 8 w 274" name="T38"/>
              <a:gd fmla="*/ 55 h 256" name="T39"/>
              <a:gd fmla="*/ 75 w 274" name="T40"/>
              <a:gd fmla="*/ 170 h 256" name="T41"/>
              <a:gd fmla="*/ 0 w 274" name="T42"/>
              <a:gd fmla="*/ 180 h 256" name="T43"/>
              <a:gd fmla="*/ 12 w 274" name="T44"/>
              <a:gd fmla="*/ 59 h 256" name="T45"/>
              <a:gd fmla="*/ 74 w 274" name="T46"/>
              <a:gd fmla="*/ 167 h 256" name="T47"/>
              <a:gd fmla="*/ 109 w 274" name="T48"/>
              <a:gd fmla="*/ 93 h 256" name="T49"/>
              <a:gd fmla="*/ 12 w 274" name="T50"/>
              <a:gd fmla="*/ 59 h 256" name="T51"/>
              <a:gd fmla="*/ 92 w 274" name="T52"/>
              <a:gd fmla="*/ 93 h 256" name="T53"/>
              <a:gd fmla="*/ 106 w 274" name="T54"/>
              <a:gd fmla="*/ 119 h 256" name="T55"/>
              <a:gd fmla="*/ 97 w 274" name="T56"/>
              <a:gd fmla="*/ 96 h 256" name="T57"/>
              <a:gd fmla="*/ 76 w 274" name="T58"/>
              <a:gd fmla="*/ 105 h 256" name="T59"/>
              <a:gd fmla="*/ 36 w 274" name="T60"/>
              <a:gd fmla="*/ 111 h 256" name="T61"/>
              <a:gd fmla="*/ 40 w 274" name="T62"/>
              <a:gd fmla="*/ 95 h 256" name="T63"/>
              <a:gd fmla="*/ 59 w 274" name="T64"/>
              <a:gd fmla="*/ 97 h 256" name="T65"/>
              <a:gd fmla="*/ 57 w 274" name="T66"/>
              <a:gd fmla="*/ 116 h 256" name="T67"/>
              <a:gd fmla="*/ 71 w 274" name="T68"/>
              <a:gd fmla="*/ 112 h 256" name="T69"/>
              <a:gd fmla="*/ 59 w 274" name="T70"/>
              <a:gd fmla="*/ 97 h 256" name="T71"/>
              <a:gd fmla="*/ 187 w 274" name="T72"/>
              <a:gd fmla="*/ 215 h 256" name="T73"/>
              <a:gd fmla="*/ 164 w 274" name="T74"/>
              <a:gd fmla="*/ 158 h 256" name="T75"/>
              <a:gd fmla="*/ 132 w 274" name="T76"/>
              <a:gd fmla="*/ 143 h 256" name="T77"/>
              <a:gd fmla="*/ 79 w 274" name="T78"/>
              <a:gd fmla="*/ 184 h 256" name="T79"/>
              <a:gd fmla="*/ 90 w 274" name="T80"/>
              <a:gd fmla="*/ 256 h 256" name="T81"/>
              <a:gd fmla="*/ 272 w 274" name="T82"/>
              <a:gd fmla="*/ 253 h 256" name="T83"/>
              <a:gd fmla="*/ 245 w 274" name="T84"/>
              <a:gd fmla="*/ 155 h 256"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56" w="274">
                <a:moveTo>
                  <a:pt x="138" y="15"/>
                </a:moveTo>
                <a:cubicBezTo>
                  <a:pt x="150" y="3"/>
                  <a:pt x="170" y="0"/>
                  <a:pt x="186" y="5"/>
                </a:cubicBezTo>
                <a:cubicBezTo>
                  <a:pt x="203" y="8"/>
                  <a:pt x="213" y="24"/>
                  <a:pt x="222" y="37"/>
                </a:cubicBezTo>
                <a:cubicBezTo>
                  <a:pt x="225" y="48"/>
                  <a:pt x="223" y="59"/>
                  <a:pt x="223" y="70"/>
                </a:cubicBezTo>
                <a:cubicBezTo>
                  <a:pt x="227" y="75"/>
                  <a:pt x="231" y="82"/>
                  <a:pt x="225" y="87"/>
                </a:cubicBezTo>
                <a:cubicBezTo>
                  <a:pt x="207" y="102"/>
                  <a:pt x="202" y="131"/>
                  <a:pt x="177" y="136"/>
                </a:cubicBezTo>
                <a:cubicBezTo>
                  <a:pt x="151" y="141"/>
                  <a:pt x="136" y="115"/>
                  <a:pt x="126" y="96"/>
                </a:cubicBezTo>
                <a:cubicBezTo>
                  <a:pt x="121" y="91"/>
                  <a:pt x="112" y="87"/>
                  <a:pt x="115" y="79"/>
                </a:cubicBezTo>
                <a:cubicBezTo>
                  <a:pt x="117" y="68"/>
                  <a:pt x="116" y="56"/>
                  <a:pt x="116" y="45"/>
                </a:cubicBezTo>
                <a:cubicBezTo>
                  <a:pt x="117" y="32"/>
                  <a:pt x="129" y="24"/>
                  <a:pt x="138" y="15"/>
                </a:cubicBezTo>
                <a:close/>
                <a:moveTo>
                  <a:pt x="128" y="68"/>
                </a:moveTo>
                <a:cubicBezTo>
                  <a:pt x="142" y="66"/>
                  <a:pt x="158" y="65"/>
                  <a:pt x="171" y="72"/>
                </a:cubicBezTo>
                <a:cubicBezTo>
                  <a:pt x="183" y="64"/>
                  <a:pt x="198" y="67"/>
                  <a:pt x="212" y="68"/>
                </a:cubicBezTo>
                <a:cubicBezTo>
                  <a:pt x="210" y="58"/>
                  <a:pt x="208" y="48"/>
                  <a:pt x="206" y="38"/>
                </a:cubicBezTo>
                <a:cubicBezTo>
                  <a:pt x="193" y="45"/>
                  <a:pt x="178" y="47"/>
                  <a:pt x="163" y="47"/>
                </a:cubicBezTo>
                <a:cubicBezTo>
                  <a:pt x="174" y="49"/>
                  <a:pt x="186" y="48"/>
                  <a:pt x="197" y="48"/>
                </a:cubicBezTo>
                <a:cubicBezTo>
                  <a:pt x="197" y="55"/>
                  <a:pt x="197" y="55"/>
                  <a:pt x="197" y="55"/>
                </a:cubicBezTo>
                <a:cubicBezTo>
                  <a:pt x="175" y="58"/>
                  <a:pt x="152" y="55"/>
                  <a:pt x="136" y="40"/>
                </a:cubicBezTo>
                <a:cubicBezTo>
                  <a:pt x="132" y="48"/>
                  <a:pt x="129" y="58"/>
                  <a:pt x="128" y="68"/>
                </a:cubicBezTo>
                <a:close/>
                <a:moveTo>
                  <a:pt x="134" y="72"/>
                </a:moveTo>
                <a:cubicBezTo>
                  <a:pt x="135" y="75"/>
                  <a:pt x="137" y="81"/>
                  <a:pt x="137" y="84"/>
                </a:cubicBezTo>
                <a:cubicBezTo>
                  <a:pt x="140" y="88"/>
                  <a:pt x="144" y="92"/>
                  <a:pt x="147" y="95"/>
                </a:cubicBezTo>
                <a:cubicBezTo>
                  <a:pt x="137" y="96"/>
                  <a:pt x="137" y="96"/>
                  <a:pt x="137" y="96"/>
                </a:cubicBezTo>
                <a:cubicBezTo>
                  <a:pt x="144" y="108"/>
                  <a:pt x="152" y="122"/>
                  <a:pt x="167" y="127"/>
                </a:cubicBezTo>
                <a:cubicBezTo>
                  <a:pt x="186" y="128"/>
                  <a:pt x="196" y="109"/>
                  <a:pt x="205" y="96"/>
                </a:cubicBezTo>
                <a:cubicBezTo>
                  <a:pt x="195" y="95"/>
                  <a:pt x="186" y="94"/>
                  <a:pt x="177" y="93"/>
                </a:cubicBezTo>
                <a:cubicBezTo>
                  <a:pt x="185" y="88"/>
                  <a:pt x="195" y="89"/>
                  <a:pt x="204" y="87"/>
                </a:cubicBezTo>
                <a:cubicBezTo>
                  <a:pt x="205" y="83"/>
                  <a:pt x="206" y="75"/>
                  <a:pt x="207" y="70"/>
                </a:cubicBezTo>
                <a:cubicBezTo>
                  <a:pt x="199" y="74"/>
                  <a:pt x="189" y="90"/>
                  <a:pt x="184" y="73"/>
                </a:cubicBezTo>
                <a:cubicBezTo>
                  <a:pt x="180" y="77"/>
                  <a:pt x="175" y="82"/>
                  <a:pt x="171" y="86"/>
                </a:cubicBezTo>
                <a:cubicBezTo>
                  <a:pt x="171" y="76"/>
                  <a:pt x="171" y="76"/>
                  <a:pt x="171" y="76"/>
                </a:cubicBezTo>
                <a:cubicBezTo>
                  <a:pt x="167" y="84"/>
                  <a:pt x="162" y="91"/>
                  <a:pt x="155" y="96"/>
                </a:cubicBezTo>
                <a:cubicBezTo>
                  <a:pt x="151" y="94"/>
                  <a:pt x="148" y="91"/>
                  <a:pt x="144" y="89"/>
                </a:cubicBezTo>
                <a:cubicBezTo>
                  <a:pt x="155" y="91"/>
                  <a:pt x="165" y="83"/>
                  <a:pt x="162" y="72"/>
                </a:cubicBezTo>
                <a:cubicBezTo>
                  <a:pt x="158" y="75"/>
                  <a:pt x="154" y="78"/>
                  <a:pt x="150" y="81"/>
                </a:cubicBezTo>
                <a:cubicBezTo>
                  <a:pt x="145" y="77"/>
                  <a:pt x="140" y="74"/>
                  <a:pt x="134" y="72"/>
                </a:cubicBezTo>
                <a:close/>
                <a:moveTo>
                  <a:pt x="0" y="45"/>
                </a:moveTo>
                <a:cubicBezTo>
                  <a:pt x="36" y="46"/>
                  <a:pt x="72" y="44"/>
                  <a:pt x="108" y="46"/>
                </a:cubicBezTo>
                <a:cubicBezTo>
                  <a:pt x="109" y="52"/>
                  <a:pt x="106" y="55"/>
                  <a:pt x="100" y="54"/>
                </a:cubicBezTo>
                <a:cubicBezTo>
                  <a:pt x="69" y="56"/>
                  <a:pt x="39" y="54"/>
                  <a:pt x="8" y="55"/>
                </a:cubicBezTo>
                <a:cubicBezTo>
                  <a:pt x="7" y="94"/>
                  <a:pt x="8" y="132"/>
                  <a:pt x="8" y="170"/>
                </a:cubicBezTo>
                <a:cubicBezTo>
                  <a:pt x="30" y="170"/>
                  <a:pt x="52" y="170"/>
                  <a:pt x="75" y="170"/>
                </a:cubicBezTo>
                <a:cubicBezTo>
                  <a:pt x="73" y="172"/>
                  <a:pt x="71" y="177"/>
                  <a:pt x="69" y="180"/>
                </a:cubicBezTo>
                <a:cubicBezTo>
                  <a:pt x="46" y="181"/>
                  <a:pt x="23" y="180"/>
                  <a:pt x="0" y="180"/>
                </a:cubicBezTo>
                <a:cubicBezTo>
                  <a:pt x="0" y="135"/>
                  <a:pt x="0" y="90"/>
                  <a:pt x="0" y="45"/>
                </a:cubicBezTo>
                <a:close/>
                <a:moveTo>
                  <a:pt x="12" y="59"/>
                </a:moveTo>
                <a:cubicBezTo>
                  <a:pt x="11" y="95"/>
                  <a:pt x="12" y="131"/>
                  <a:pt x="12" y="166"/>
                </a:cubicBezTo>
                <a:cubicBezTo>
                  <a:pt x="32" y="166"/>
                  <a:pt x="53" y="166"/>
                  <a:pt x="74" y="167"/>
                </a:cubicBezTo>
                <a:cubicBezTo>
                  <a:pt x="86" y="143"/>
                  <a:pt x="114" y="139"/>
                  <a:pt x="136" y="131"/>
                </a:cubicBezTo>
                <a:cubicBezTo>
                  <a:pt x="128" y="118"/>
                  <a:pt x="120" y="104"/>
                  <a:pt x="109" y="93"/>
                </a:cubicBezTo>
                <a:cubicBezTo>
                  <a:pt x="99" y="84"/>
                  <a:pt x="107" y="71"/>
                  <a:pt x="108" y="60"/>
                </a:cubicBezTo>
                <a:cubicBezTo>
                  <a:pt x="76" y="58"/>
                  <a:pt x="44" y="59"/>
                  <a:pt x="12" y="59"/>
                </a:cubicBezTo>
                <a:close/>
                <a:moveTo>
                  <a:pt x="76" y="105"/>
                </a:moveTo>
                <a:cubicBezTo>
                  <a:pt x="80" y="102"/>
                  <a:pt x="88" y="96"/>
                  <a:pt x="92" y="93"/>
                </a:cubicBezTo>
                <a:cubicBezTo>
                  <a:pt x="90" y="107"/>
                  <a:pt x="82" y="120"/>
                  <a:pt x="75" y="132"/>
                </a:cubicBezTo>
                <a:cubicBezTo>
                  <a:pt x="85" y="128"/>
                  <a:pt x="97" y="125"/>
                  <a:pt x="106" y="119"/>
                </a:cubicBezTo>
                <a:cubicBezTo>
                  <a:pt x="100" y="120"/>
                  <a:pt x="93" y="121"/>
                  <a:pt x="86" y="123"/>
                </a:cubicBezTo>
                <a:cubicBezTo>
                  <a:pt x="90" y="114"/>
                  <a:pt x="94" y="105"/>
                  <a:pt x="97" y="96"/>
                </a:cubicBezTo>
                <a:cubicBezTo>
                  <a:pt x="95" y="94"/>
                  <a:pt x="91" y="91"/>
                  <a:pt x="89" y="89"/>
                </a:cubicBezTo>
                <a:cubicBezTo>
                  <a:pt x="83" y="93"/>
                  <a:pt x="77" y="97"/>
                  <a:pt x="76" y="105"/>
                </a:cubicBezTo>
                <a:close/>
                <a:moveTo>
                  <a:pt x="24" y="119"/>
                </a:moveTo>
                <a:cubicBezTo>
                  <a:pt x="36" y="111"/>
                  <a:pt x="36" y="111"/>
                  <a:pt x="36" y="111"/>
                </a:cubicBezTo>
                <a:cubicBezTo>
                  <a:pt x="36" y="120"/>
                  <a:pt x="35" y="130"/>
                  <a:pt x="38" y="139"/>
                </a:cubicBezTo>
                <a:cubicBezTo>
                  <a:pt x="40" y="124"/>
                  <a:pt x="40" y="110"/>
                  <a:pt x="40" y="95"/>
                </a:cubicBezTo>
                <a:cubicBezTo>
                  <a:pt x="34" y="103"/>
                  <a:pt x="29" y="111"/>
                  <a:pt x="24" y="119"/>
                </a:cubicBezTo>
                <a:close/>
                <a:moveTo>
                  <a:pt x="59" y="97"/>
                </a:moveTo>
                <a:cubicBezTo>
                  <a:pt x="57" y="105"/>
                  <a:pt x="54" y="113"/>
                  <a:pt x="46" y="116"/>
                </a:cubicBezTo>
                <a:cubicBezTo>
                  <a:pt x="48" y="116"/>
                  <a:pt x="54" y="116"/>
                  <a:pt x="57" y="116"/>
                </a:cubicBezTo>
                <a:cubicBezTo>
                  <a:pt x="57" y="119"/>
                  <a:pt x="57" y="125"/>
                  <a:pt x="57" y="128"/>
                </a:cubicBezTo>
                <a:cubicBezTo>
                  <a:pt x="59" y="121"/>
                  <a:pt x="64" y="115"/>
                  <a:pt x="71" y="112"/>
                </a:cubicBezTo>
                <a:cubicBezTo>
                  <a:pt x="68" y="111"/>
                  <a:pt x="64" y="111"/>
                  <a:pt x="61" y="110"/>
                </a:cubicBezTo>
                <a:cubicBezTo>
                  <a:pt x="60" y="107"/>
                  <a:pt x="59" y="100"/>
                  <a:pt x="59" y="97"/>
                </a:cubicBezTo>
                <a:close/>
                <a:moveTo>
                  <a:pt x="210" y="143"/>
                </a:moveTo>
                <a:cubicBezTo>
                  <a:pt x="204" y="167"/>
                  <a:pt x="197" y="191"/>
                  <a:pt x="187" y="215"/>
                </a:cubicBezTo>
                <a:cubicBezTo>
                  <a:pt x="182" y="196"/>
                  <a:pt x="179" y="177"/>
                  <a:pt x="178" y="158"/>
                </a:cubicBezTo>
                <a:cubicBezTo>
                  <a:pt x="174" y="154"/>
                  <a:pt x="169" y="154"/>
                  <a:pt x="164" y="158"/>
                </a:cubicBezTo>
                <a:cubicBezTo>
                  <a:pt x="162" y="177"/>
                  <a:pt x="159" y="196"/>
                  <a:pt x="155" y="216"/>
                </a:cubicBezTo>
                <a:cubicBezTo>
                  <a:pt x="144" y="192"/>
                  <a:pt x="137" y="168"/>
                  <a:pt x="132" y="143"/>
                </a:cubicBezTo>
                <a:cubicBezTo>
                  <a:pt x="119" y="147"/>
                  <a:pt x="105" y="149"/>
                  <a:pt x="94" y="156"/>
                </a:cubicBezTo>
                <a:cubicBezTo>
                  <a:pt x="85" y="163"/>
                  <a:pt x="82" y="174"/>
                  <a:pt x="79" y="184"/>
                </a:cubicBezTo>
                <a:cubicBezTo>
                  <a:pt x="73" y="206"/>
                  <a:pt x="68" y="230"/>
                  <a:pt x="69" y="253"/>
                </a:cubicBezTo>
                <a:cubicBezTo>
                  <a:pt x="76" y="256"/>
                  <a:pt x="83" y="255"/>
                  <a:pt x="90" y="256"/>
                </a:cubicBezTo>
                <a:cubicBezTo>
                  <a:pt x="144" y="255"/>
                  <a:pt x="199" y="255"/>
                  <a:pt x="254" y="256"/>
                </a:cubicBezTo>
                <a:cubicBezTo>
                  <a:pt x="260" y="255"/>
                  <a:pt x="267" y="256"/>
                  <a:pt x="272" y="253"/>
                </a:cubicBezTo>
                <a:cubicBezTo>
                  <a:pt x="274" y="232"/>
                  <a:pt x="269" y="210"/>
                  <a:pt x="264" y="190"/>
                </a:cubicBezTo>
                <a:cubicBezTo>
                  <a:pt x="260" y="177"/>
                  <a:pt x="257" y="162"/>
                  <a:pt x="245" y="155"/>
                </a:cubicBezTo>
                <a:cubicBezTo>
                  <a:pt x="234" y="149"/>
                  <a:pt x="222" y="146"/>
                  <a:pt x="210" y="143"/>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1" name="Freeform 874"/>
          <p:cNvSpPr>
            <a:spLocks noEditPoints="1"/>
          </p:cNvSpPr>
          <p:nvPr/>
        </p:nvSpPr>
        <p:spPr bwMode="auto">
          <a:xfrm>
            <a:off x="2371726" y="3454401"/>
            <a:ext cx="401638" cy="401638"/>
          </a:xfrm>
          <a:custGeom>
            <a:gdLst>
              <a:gd fmla="*/ 204 w 261" name="T0"/>
              <a:gd fmla="*/ 30 h 261" name="T1"/>
              <a:gd fmla="*/ 124 w 261" name="T2"/>
              <a:gd fmla="*/ 257 h 261" name="T3"/>
              <a:gd fmla="*/ 96 w 261" name="T4"/>
              <a:gd fmla="*/ 10 h 261" name="T5"/>
              <a:gd fmla="*/ 19 w 261" name="T6"/>
              <a:gd fmla="*/ 102 h 261" name="T7"/>
              <a:gd fmla="*/ 28 w 261" name="T8"/>
              <a:gd fmla="*/ 104 h 261" name="T9"/>
              <a:gd fmla="*/ 17 w 261" name="T10"/>
              <a:gd fmla="*/ 155 h 261" name="T11"/>
              <a:gd fmla="*/ 30 w 261" name="T12"/>
              <a:gd fmla="*/ 162 h 261" name="T13"/>
              <a:gd fmla="*/ 21 w 261" name="T14"/>
              <a:gd fmla="*/ 165 h 261" name="T15"/>
              <a:gd fmla="*/ 100 w 261" name="T16"/>
              <a:gd fmla="*/ 221 h 261" name="T17"/>
              <a:gd fmla="*/ 125 w 261" name="T18"/>
              <a:gd fmla="*/ 243 h 261" name="T19"/>
              <a:gd fmla="*/ 133 w 261" name="T20"/>
              <a:gd fmla="*/ 237 h 261" name="T21"/>
              <a:gd fmla="*/ 238 w 261" name="T22"/>
              <a:gd fmla="*/ 161 h 261" name="T23"/>
              <a:gd fmla="*/ 238 w 261" name="T24"/>
              <a:gd fmla="*/ 158 h 261" name="T25"/>
              <a:gd fmla="*/ 211 w 261" name="T26"/>
              <a:gd fmla="*/ 125 h 261" name="T27"/>
              <a:gd fmla="*/ 240 w 261" name="T28"/>
              <a:gd fmla="*/ 103 h 261" name="T29"/>
              <a:gd fmla="*/ 221 w 261" name="T30"/>
              <a:gd fmla="*/ 101 h 261" name="T31"/>
              <a:gd fmla="*/ 187 w 261" name="T32"/>
              <a:gd fmla="*/ 34 h 261" name="T33"/>
              <a:gd fmla="*/ 175 w 261" name="T34"/>
              <a:gd fmla="*/ 40 h 261" name="T35"/>
              <a:gd fmla="*/ 159 w 261" name="T36"/>
              <a:gd fmla="*/ 23 h 261" name="T37"/>
              <a:gd fmla="*/ 157 w 261" name="T38"/>
              <a:gd fmla="*/ 22 h 261" name="T39"/>
              <a:gd fmla="*/ 125 w 261" name="T40"/>
              <a:gd fmla="*/ 21 h 261" name="T41"/>
              <a:gd fmla="*/ 133 w 261" name="T42"/>
              <a:gd fmla="*/ 49 h 261" name="T43"/>
              <a:gd fmla="*/ 94 w 261" name="T44"/>
              <a:gd fmla="*/ 40 h 261" name="T45"/>
              <a:gd fmla="*/ 119 w 261" name="T46"/>
              <a:gd fmla="*/ 137 h 261" name="T47"/>
              <a:gd fmla="*/ 59 w 261" name="T48"/>
              <a:gd fmla="*/ 205 h 261" name="T49"/>
              <a:gd fmla="*/ 209 w 261" name="T50"/>
              <a:gd fmla="*/ 109 h 261" name="T51"/>
              <a:gd fmla="*/ 132 w 261" name="T52"/>
              <a:gd fmla="*/ 123 h 261" name="T53"/>
              <a:gd fmla="*/ 94 w 261" name="T54"/>
              <a:gd fmla="*/ 40 h 261" name="T55"/>
              <a:gd fmla="*/ 83 w 261" name="T56"/>
              <a:gd fmla="*/ 50 h 261" name="T57"/>
              <a:gd fmla="*/ 54 w 261" name="T58"/>
              <a:gd fmla="*/ 64 h 261" name="T59"/>
              <a:gd fmla="*/ 54 w 261" name="T60"/>
              <a:gd fmla="*/ 64 h 261" name="T61"/>
              <a:gd fmla="*/ 204 w 261" name="T62"/>
              <a:gd fmla="*/ 55 h 261" name="T63"/>
              <a:gd fmla="*/ 38 w 261" name="T64"/>
              <a:gd fmla="*/ 76 h 261" name="T65"/>
              <a:gd fmla="*/ 38 w 261" name="T66"/>
              <a:gd fmla="*/ 76 h 261" name="T67"/>
              <a:gd fmla="*/ 219 w 261" name="T68"/>
              <a:gd fmla="*/ 84 h 261" name="T69"/>
              <a:gd fmla="*/ 22 w 261" name="T70"/>
              <a:gd fmla="*/ 125 h 261" name="T71"/>
              <a:gd fmla="*/ 22 w 261" name="T72"/>
              <a:gd fmla="*/ 125 h 261" name="T73"/>
              <a:gd fmla="*/ 41 w 261" name="T74"/>
              <a:gd fmla="*/ 185 h 261" name="T75"/>
              <a:gd fmla="*/ 211 w 261" name="T76"/>
              <a:gd fmla="*/ 176 h 261" name="T77"/>
              <a:gd fmla="*/ 211 w 261" name="T78"/>
              <a:gd fmla="*/ 176 h 261" name="T79"/>
              <a:gd fmla="*/ 205 w 261" name="T80"/>
              <a:gd fmla="*/ 206 h 261" name="T81"/>
              <a:gd fmla="*/ 75 w 261" name="T82"/>
              <a:gd fmla="*/ 213 h 261" name="T83"/>
              <a:gd fmla="*/ 75 w 261" name="T84"/>
              <a:gd fmla="*/ 213 h 261" name="T85"/>
              <a:gd fmla="*/ 182 w 261" name="T86"/>
              <a:gd fmla="*/ 220 h 261" name="T87"/>
              <a:gd fmla="*/ 151 w 261" name="T88"/>
              <a:gd fmla="*/ 221 h 261" name="T89"/>
              <a:gd fmla="*/ 151 w 261" name="T90"/>
              <a:gd fmla="*/ 221 h 261"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61" w="261">
                <a:moveTo>
                  <a:pt x="96" y="10"/>
                </a:moveTo>
                <a:cubicBezTo>
                  <a:pt x="132" y="0"/>
                  <a:pt x="173" y="7"/>
                  <a:pt x="204" y="30"/>
                </a:cubicBezTo>
                <a:cubicBezTo>
                  <a:pt x="241" y="57"/>
                  <a:pt x="261" y="104"/>
                  <a:pt x="253" y="149"/>
                </a:cubicBezTo>
                <a:cubicBezTo>
                  <a:pt x="245" y="211"/>
                  <a:pt x="186" y="261"/>
                  <a:pt x="124" y="257"/>
                </a:cubicBezTo>
                <a:cubicBezTo>
                  <a:pt x="60" y="256"/>
                  <a:pt x="4" y="198"/>
                  <a:pt x="3" y="134"/>
                </a:cubicBezTo>
                <a:cubicBezTo>
                  <a:pt x="0" y="78"/>
                  <a:pt x="41" y="24"/>
                  <a:pt x="96" y="10"/>
                </a:cubicBezTo>
                <a:close/>
                <a:moveTo>
                  <a:pt x="78" y="31"/>
                </a:moveTo>
                <a:cubicBezTo>
                  <a:pt x="49" y="45"/>
                  <a:pt x="30" y="72"/>
                  <a:pt x="19" y="102"/>
                </a:cubicBezTo>
                <a:cubicBezTo>
                  <a:pt x="28" y="100"/>
                  <a:pt x="38" y="98"/>
                  <a:pt x="38" y="111"/>
                </a:cubicBezTo>
                <a:cubicBezTo>
                  <a:pt x="35" y="109"/>
                  <a:pt x="30" y="106"/>
                  <a:pt x="28" y="104"/>
                </a:cubicBezTo>
                <a:cubicBezTo>
                  <a:pt x="24" y="106"/>
                  <a:pt x="21" y="108"/>
                  <a:pt x="18" y="110"/>
                </a:cubicBezTo>
                <a:cubicBezTo>
                  <a:pt x="16" y="125"/>
                  <a:pt x="17" y="140"/>
                  <a:pt x="17" y="155"/>
                </a:cubicBezTo>
                <a:cubicBezTo>
                  <a:pt x="25" y="154"/>
                  <a:pt x="33" y="153"/>
                  <a:pt x="40" y="153"/>
                </a:cubicBezTo>
                <a:cubicBezTo>
                  <a:pt x="38" y="155"/>
                  <a:pt x="33" y="160"/>
                  <a:pt x="30" y="162"/>
                </a:cubicBezTo>
                <a:cubicBezTo>
                  <a:pt x="27" y="154"/>
                  <a:pt x="27" y="154"/>
                  <a:pt x="27" y="154"/>
                </a:cubicBezTo>
                <a:cubicBezTo>
                  <a:pt x="25" y="158"/>
                  <a:pt x="23" y="161"/>
                  <a:pt x="21" y="165"/>
                </a:cubicBezTo>
                <a:cubicBezTo>
                  <a:pt x="34" y="200"/>
                  <a:pt x="63" y="227"/>
                  <a:pt x="99" y="239"/>
                </a:cubicBezTo>
                <a:cubicBezTo>
                  <a:pt x="99" y="233"/>
                  <a:pt x="100" y="227"/>
                  <a:pt x="100" y="221"/>
                </a:cubicBezTo>
                <a:cubicBezTo>
                  <a:pt x="102" y="221"/>
                  <a:pt x="105" y="222"/>
                  <a:pt x="106" y="222"/>
                </a:cubicBezTo>
                <a:cubicBezTo>
                  <a:pt x="100" y="235"/>
                  <a:pt x="112" y="245"/>
                  <a:pt x="125" y="243"/>
                </a:cubicBezTo>
                <a:cubicBezTo>
                  <a:pt x="124" y="233"/>
                  <a:pt x="123" y="222"/>
                  <a:pt x="124" y="212"/>
                </a:cubicBezTo>
                <a:cubicBezTo>
                  <a:pt x="141" y="206"/>
                  <a:pt x="130" y="228"/>
                  <a:pt x="133" y="237"/>
                </a:cubicBezTo>
                <a:cubicBezTo>
                  <a:pt x="139" y="246"/>
                  <a:pt x="152" y="239"/>
                  <a:pt x="160" y="237"/>
                </a:cubicBezTo>
                <a:cubicBezTo>
                  <a:pt x="197" y="227"/>
                  <a:pt x="225" y="196"/>
                  <a:pt x="238" y="161"/>
                </a:cubicBezTo>
                <a:cubicBezTo>
                  <a:pt x="230" y="160"/>
                  <a:pt x="221" y="160"/>
                  <a:pt x="216" y="152"/>
                </a:cubicBezTo>
                <a:cubicBezTo>
                  <a:pt x="222" y="154"/>
                  <a:pt x="233" y="156"/>
                  <a:pt x="238" y="158"/>
                </a:cubicBezTo>
                <a:cubicBezTo>
                  <a:pt x="240" y="149"/>
                  <a:pt x="242" y="140"/>
                  <a:pt x="237" y="132"/>
                </a:cubicBezTo>
                <a:cubicBezTo>
                  <a:pt x="229" y="136"/>
                  <a:pt x="204" y="142"/>
                  <a:pt x="211" y="125"/>
                </a:cubicBezTo>
                <a:cubicBezTo>
                  <a:pt x="221" y="124"/>
                  <a:pt x="231" y="125"/>
                  <a:pt x="242" y="126"/>
                </a:cubicBezTo>
                <a:cubicBezTo>
                  <a:pt x="241" y="120"/>
                  <a:pt x="241" y="109"/>
                  <a:pt x="240" y="103"/>
                </a:cubicBezTo>
                <a:cubicBezTo>
                  <a:pt x="234" y="105"/>
                  <a:pt x="227" y="107"/>
                  <a:pt x="221" y="109"/>
                </a:cubicBezTo>
                <a:cubicBezTo>
                  <a:pt x="221" y="107"/>
                  <a:pt x="221" y="103"/>
                  <a:pt x="221" y="101"/>
                </a:cubicBezTo>
                <a:cubicBezTo>
                  <a:pt x="227" y="101"/>
                  <a:pt x="232" y="101"/>
                  <a:pt x="238" y="100"/>
                </a:cubicBezTo>
                <a:cubicBezTo>
                  <a:pt x="229" y="73"/>
                  <a:pt x="211" y="50"/>
                  <a:pt x="187" y="34"/>
                </a:cubicBezTo>
                <a:cubicBezTo>
                  <a:pt x="185" y="42"/>
                  <a:pt x="181" y="48"/>
                  <a:pt x="175" y="53"/>
                </a:cubicBezTo>
                <a:cubicBezTo>
                  <a:pt x="175" y="49"/>
                  <a:pt x="175" y="43"/>
                  <a:pt x="175" y="40"/>
                </a:cubicBezTo>
                <a:cubicBezTo>
                  <a:pt x="179" y="38"/>
                  <a:pt x="182" y="35"/>
                  <a:pt x="186" y="33"/>
                </a:cubicBezTo>
                <a:cubicBezTo>
                  <a:pt x="177" y="30"/>
                  <a:pt x="168" y="26"/>
                  <a:pt x="159" y="23"/>
                </a:cubicBezTo>
                <a:cubicBezTo>
                  <a:pt x="158" y="30"/>
                  <a:pt x="157" y="37"/>
                  <a:pt x="155" y="44"/>
                </a:cubicBezTo>
                <a:cubicBezTo>
                  <a:pt x="150" y="36"/>
                  <a:pt x="153" y="29"/>
                  <a:pt x="157" y="22"/>
                </a:cubicBezTo>
                <a:cubicBezTo>
                  <a:pt x="131" y="16"/>
                  <a:pt x="103" y="19"/>
                  <a:pt x="78" y="31"/>
                </a:cubicBezTo>
                <a:close/>
                <a:moveTo>
                  <a:pt x="125" y="21"/>
                </a:moveTo>
                <a:cubicBezTo>
                  <a:pt x="124" y="31"/>
                  <a:pt x="123" y="40"/>
                  <a:pt x="123" y="50"/>
                </a:cubicBezTo>
                <a:cubicBezTo>
                  <a:pt x="125" y="50"/>
                  <a:pt x="130" y="49"/>
                  <a:pt x="133" y="49"/>
                </a:cubicBezTo>
                <a:cubicBezTo>
                  <a:pt x="135" y="40"/>
                  <a:pt x="138" y="24"/>
                  <a:pt x="125" y="21"/>
                </a:cubicBezTo>
                <a:close/>
                <a:moveTo>
                  <a:pt x="94" y="40"/>
                </a:moveTo>
                <a:cubicBezTo>
                  <a:pt x="103" y="63"/>
                  <a:pt x="110" y="87"/>
                  <a:pt x="118" y="110"/>
                </a:cubicBezTo>
                <a:cubicBezTo>
                  <a:pt x="121" y="119"/>
                  <a:pt x="120" y="128"/>
                  <a:pt x="119" y="137"/>
                </a:cubicBezTo>
                <a:cubicBezTo>
                  <a:pt x="95" y="160"/>
                  <a:pt x="73" y="185"/>
                  <a:pt x="49" y="208"/>
                </a:cubicBezTo>
                <a:cubicBezTo>
                  <a:pt x="51" y="207"/>
                  <a:pt x="57" y="206"/>
                  <a:pt x="59" y="205"/>
                </a:cubicBezTo>
                <a:cubicBezTo>
                  <a:pt x="81" y="187"/>
                  <a:pt x="99" y="164"/>
                  <a:pt x="120" y="144"/>
                </a:cubicBezTo>
                <a:cubicBezTo>
                  <a:pt x="146" y="127"/>
                  <a:pt x="180" y="122"/>
                  <a:pt x="209" y="109"/>
                </a:cubicBezTo>
                <a:cubicBezTo>
                  <a:pt x="210" y="107"/>
                  <a:pt x="212" y="101"/>
                  <a:pt x="213" y="99"/>
                </a:cubicBezTo>
                <a:cubicBezTo>
                  <a:pt x="185" y="103"/>
                  <a:pt x="159" y="115"/>
                  <a:pt x="132" y="123"/>
                </a:cubicBezTo>
                <a:cubicBezTo>
                  <a:pt x="121" y="91"/>
                  <a:pt x="108" y="58"/>
                  <a:pt x="104" y="24"/>
                </a:cubicBezTo>
                <a:cubicBezTo>
                  <a:pt x="100" y="29"/>
                  <a:pt x="97" y="35"/>
                  <a:pt x="94" y="40"/>
                </a:cubicBezTo>
                <a:close/>
                <a:moveTo>
                  <a:pt x="75" y="39"/>
                </a:moveTo>
                <a:cubicBezTo>
                  <a:pt x="69" y="44"/>
                  <a:pt x="76" y="55"/>
                  <a:pt x="83" y="50"/>
                </a:cubicBezTo>
                <a:cubicBezTo>
                  <a:pt x="88" y="46"/>
                  <a:pt x="81" y="35"/>
                  <a:pt x="75" y="39"/>
                </a:cubicBezTo>
                <a:close/>
                <a:moveTo>
                  <a:pt x="54" y="64"/>
                </a:moveTo>
                <a:cubicBezTo>
                  <a:pt x="60" y="71"/>
                  <a:pt x="70" y="61"/>
                  <a:pt x="62" y="55"/>
                </a:cubicBezTo>
                <a:cubicBezTo>
                  <a:pt x="56" y="48"/>
                  <a:pt x="45" y="58"/>
                  <a:pt x="54" y="64"/>
                </a:cubicBezTo>
                <a:close/>
                <a:moveTo>
                  <a:pt x="196" y="63"/>
                </a:moveTo>
                <a:cubicBezTo>
                  <a:pt x="203" y="65"/>
                  <a:pt x="205" y="62"/>
                  <a:pt x="204" y="55"/>
                </a:cubicBezTo>
                <a:cubicBezTo>
                  <a:pt x="198" y="54"/>
                  <a:pt x="195" y="57"/>
                  <a:pt x="196" y="63"/>
                </a:cubicBezTo>
                <a:close/>
                <a:moveTo>
                  <a:pt x="38" y="76"/>
                </a:moveTo>
                <a:cubicBezTo>
                  <a:pt x="35" y="84"/>
                  <a:pt x="38" y="87"/>
                  <a:pt x="46" y="85"/>
                </a:cubicBezTo>
                <a:cubicBezTo>
                  <a:pt x="49" y="78"/>
                  <a:pt x="46" y="75"/>
                  <a:pt x="38" y="76"/>
                </a:cubicBezTo>
                <a:close/>
                <a:moveTo>
                  <a:pt x="212" y="77"/>
                </a:moveTo>
                <a:cubicBezTo>
                  <a:pt x="209" y="85"/>
                  <a:pt x="211" y="88"/>
                  <a:pt x="219" y="84"/>
                </a:cubicBezTo>
                <a:cubicBezTo>
                  <a:pt x="222" y="76"/>
                  <a:pt x="220" y="74"/>
                  <a:pt x="212" y="77"/>
                </a:cubicBezTo>
                <a:close/>
                <a:moveTo>
                  <a:pt x="22" y="125"/>
                </a:moveTo>
                <a:cubicBezTo>
                  <a:pt x="13" y="141"/>
                  <a:pt x="54" y="141"/>
                  <a:pt x="47" y="126"/>
                </a:cubicBezTo>
                <a:cubicBezTo>
                  <a:pt x="39" y="124"/>
                  <a:pt x="30" y="124"/>
                  <a:pt x="22" y="125"/>
                </a:cubicBezTo>
                <a:close/>
                <a:moveTo>
                  <a:pt x="43" y="175"/>
                </a:moveTo>
                <a:cubicBezTo>
                  <a:pt x="36" y="174"/>
                  <a:pt x="32" y="186"/>
                  <a:pt x="41" y="185"/>
                </a:cubicBezTo>
                <a:cubicBezTo>
                  <a:pt x="47" y="186"/>
                  <a:pt x="51" y="175"/>
                  <a:pt x="43" y="175"/>
                </a:cubicBezTo>
                <a:close/>
                <a:moveTo>
                  <a:pt x="211" y="176"/>
                </a:moveTo>
                <a:cubicBezTo>
                  <a:pt x="206" y="181"/>
                  <a:pt x="215" y="188"/>
                  <a:pt x="220" y="184"/>
                </a:cubicBezTo>
                <a:cubicBezTo>
                  <a:pt x="225" y="179"/>
                  <a:pt x="216" y="172"/>
                  <a:pt x="211" y="176"/>
                </a:cubicBezTo>
                <a:close/>
                <a:moveTo>
                  <a:pt x="194" y="197"/>
                </a:moveTo>
                <a:cubicBezTo>
                  <a:pt x="192" y="202"/>
                  <a:pt x="200" y="210"/>
                  <a:pt x="205" y="206"/>
                </a:cubicBezTo>
                <a:cubicBezTo>
                  <a:pt x="208" y="200"/>
                  <a:pt x="199" y="193"/>
                  <a:pt x="194" y="197"/>
                </a:cubicBezTo>
                <a:close/>
                <a:moveTo>
                  <a:pt x="75" y="213"/>
                </a:moveTo>
                <a:cubicBezTo>
                  <a:pt x="73" y="220"/>
                  <a:pt x="76" y="222"/>
                  <a:pt x="82" y="219"/>
                </a:cubicBezTo>
                <a:cubicBezTo>
                  <a:pt x="84" y="212"/>
                  <a:pt x="82" y="210"/>
                  <a:pt x="75" y="213"/>
                </a:cubicBezTo>
                <a:close/>
                <a:moveTo>
                  <a:pt x="175" y="212"/>
                </a:moveTo>
                <a:cubicBezTo>
                  <a:pt x="173" y="219"/>
                  <a:pt x="175" y="222"/>
                  <a:pt x="182" y="220"/>
                </a:cubicBezTo>
                <a:cubicBezTo>
                  <a:pt x="184" y="214"/>
                  <a:pt x="182" y="211"/>
                  <a:pt x="175" y="212"/>
                </a:cubicBezTo>
                <a:close/>
                <a:moveTo>
                  <a:pt x="151" y="221"/>
                </a:moveTo>
                <a:cubicBezTo>
                  <a:pt x="147" y="226"/>
                  <a:pt x="151" y="238"/>
                  <a:pt x="158" y="234"/>
                </a:cubicBezTo>
                <a:cubicBezTo>
                  <a:pt x="163" y="230"/>
                  <a:pt x="158" y="217"/>
                  <a:pt x="151" y="221"/>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2" name="Freeform 875"/>
          <p:cNvSpPr>
            <a:spLocks noEditPoints="1"/>
          </p:cNvSpPr>
          <p:nvPr/>
        </p:nvSpPr>
        <p:spPr bwMode="auto">
          <a:xfrm>
            <a:off x="1522413" y="3455988"/>
            <a:ext cx="400050" cy="352425"/>
          </a:xfrm>
          <a:custGeom>
            <a:gdLst>
              <a:gd fmla="*/ 259 w 260" name="T0"/>
              <a:gd fmla="*/ 36 h 229" name="T1"/>
              <a:gd fmla="*/ 245 w 260" name="T2"/>
              <a:gd fmla="*/ 183 h 229" name="T3"/>
              <a:gd fmla="*/ 166 w 260" name="T4"/>
              <a:gd fmla="*/ 163 h 229" name="T5"/>
              <a:gd fmla="*/ 195 w 260" name="T6"/>
              <a:gd fmla="*/ 7 h 229" name="T7"/>
              <a:gd fmla="*/ 194 w 260" name="T8"/>
              <a:gd fmla="*/ 35 h 229" name="T9"/>
              <a:gd fmla="*/ 245 w 260" name="T10"/>
              <a:gd fmla="*/ 28 h 229" name="T11"/>
              <a:gd fmla="*/ 178 w 260" name="T12"/>
              <a:gd fmla="*/ 32 h 229" name="T13"/>
              <a:gd fmla="*/ 194 w 260" name="T14"/>
              <a:gd fmla="*/ 72 h 229" name="T15"/>
              <a:gd fmla="*/ 178 w 260" name="T16"/>
              <a:gd fmla="*/ 32 h 229" name="T17"/>
              <a:gd fmla="*/ 197 w 260" name="T18"/>
              <a:gd fmla="*/ 73 h 229" name="T19"/>
              <a:gd fmla="*/ 226 w 260" name="T20"/>
              <a:gd fmla="*/ 40 h 229" name="T21"/>
              <a:gd fmla="*/ 231 w 260" name="T22"/>
              <a:gd fmla="*/ 39 h 229" name="T23"/>
              <a:gd fmla="*/ 248 w 260" name="T24"/>
              <a:gd fmla="*/ 73 h 229" name="T25"/>
              <a:gd fmla="*/ 231 w 260" name="T26"/>
              <a:gd fmla="*/ 39 h 229" name="T27"/>
              <a:gd fmla="*/ 202 w 260" name="T28"/>
              <a:gd fmla="*/ 197 h 229" name="T29"/>
              <a:gd fmla="*/ 250 w 260" name="T30"/>
              <a:gd fmla="*/ 153 h 229" name="T31"/>
              <a:gd fmla="*/ 195 w 260" name="T32"/>
              <a:gd fmla="*/ 162 h 229" name="T33"/>
              <a:gd fmla="*/ 193 w 260" name="T34"/>
              <a:gd fmla="*/ 155 h 229" name="T35"/>
              <a:gd fmla="*/ 176 w 260" name="T36"/>
              <a:gd fmla="*/ 90 h 229" name="T37"/>
              <a:gd fmla="*/ 197 w 260" name="T38"/>
              <a:gd fmla="*/ 90 h 229" name="T39"/>
              <a:gd fmla="*/ 228 w 260" name="T40"/>
              <a:gd fmla="*/ 155 h 229" name="T41"/>
              <a:gd fmla="*/ 197 w 260" name="T42"/>
              <a:gd fmla="*/ 90 h 229" name="T43"/>
              <a:gd fmla="*/ 231 w 260" name="T44"/>
              <a:gd fmla="*/ 157 h 229" name="T45"/>
              <a:gd fmla="*/ 248 w 260" name="T46"/>
              <a:gd fmla="*/ 90 h 229" name="T47"/>
              <a:gd fmla="*/ 55 w 260" name="T48"/>
              <a:gd fmla="*/ 122 h 229" name="T49"/>
              <a:gd fmla="*/ 150 w 260" name="T50"/>
              <a:gd fmla="*/ 56 h 229" name="T51"/>
              <a:gd fmla="*/ 72 w 260" name="T52"/>
              <a:gd fmla="*/ 150 h 229" name="T53"/>
              <a:gd fmla="*/ 0 w 260" name="T54"/>
              <a:gd fmla="*/ 100 h 229" name="T55"/>
              <a:gd fmla="*/ 55 w 260" name="T56"/>
              <a:gd fmla="*/ 122 h 229" name="T57"/>
              <a:gd fmla="*/ 11 w 260" name="T58"/>
              <a:gd fmla="*/ 85 h 229" name="T59"/>
              <a:gd fmla="*/ 83 w 260" name="T60"/>
              <a:gd fmla="*/ 69 h 229" name="T61"/>
              <a:gd fmla="*/ 29 w 260" name="T62"/>
              <a:gd fmla="*/ 59 h 229" name="T63"/>
              <a:gd fmla="*/ 123 w 260" name="T64"/>
              <a:gd fmla="*/ 87 h 229" name="T65"/>
              <a:gd fmla="*/ 20 w 260" name="T66"/>
              <a:gd fmla="*/ 173 h 229" name="T67"/>
              <a:gd fmla="*/ 10 w 260" name="T68"/>
              <a:gd fmla="*/ 181 h 229" name="T69"/>
              <a:gd fmla="*/ 134 w 260" name="T70"/>
              <a:gd fmla="*/ 82 h 22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29" w="260">
                <a:moveTo>
                  <a:pt x="195" y="7"/>
                </a:moveTo>
                <a:cubicBezTo>
                  <a:pt x="218" y="0"/>
                  <a:pt x="253" y="9"/>
                  <a:pt x="259" y="36"/>
                </a:cubicBezTo>
                <a:cubicBezTo>
                  <a:pt x="260" y="76"/>
                  <a:pt x="259" y="115"/>
                  <a:pt x="259" y="155"/>
                </a:cubicBezTo>
                <a:cubicBezTo>
                  <a:pt x="260" y="166"/>
                  <a:pt x="251" y="174"/>
                  <a:pt x="245" y="183"/>
                </a:cubicBezTo>
                <a:cubicBezTo>
                  <a:pt x="234" y="198"/>
                  <a:pt x="226" y="215"/>
                  <a:pt x="213" y="229"/>
                </a:cubicBezTo>
                <a:cubicBezTo>
                  <a:pt x="195" y="208"/>
                  <a:pt x="180" y="185"/>
                  <a:pt x="166" y="163"/>
                </a:cubicBezTo>
                <a:cubicBezTo>
                  <a:pt x="164" y="123"/>
                  <a:pt x="166" y="83"/>
                  <a:pt x="165" y="44"/>
                </a:cubicBezTo>
                <a:cubicBezTo>
                  <a:pt x="164" y="26"/>
                  <a:pt x="179" y="12"/>
                  <a:pt x="195" y="7"/>
                </a:cubicBezTo>
                <a:close/>
                <a:moveTo>
                  <a:pt x="180" y="26"/>
                </a:moveTo>
                <a:cubicBezTo>
                  <a:pt x="184" y="29"/>
                  <a:pt x="189" y="32"/>
                  <a:pt x="194" y="35"/>
                </a:cubicBezTo>
                <a:cubicBezTo>
                  <a:pt x="206" y="30"/>
                  <a:pt x="218" y="30"/>
                  <a:pt x="230" y="34"/>
                </a:cubicBezTo>
                <a:cubicBezTo>
                  <a:pt x="233" y="32"/>
                  <a:pt x="241" y="29"/>
                  <a:pt x="245" y="28"/>
                </a:cubicBezTo>
                <a:cubicBezTo>
                  <a:pt x="226" y="11"/>
                  <a:pt x="200" y="14"/>
                  <a:pt x="180" y="26"/>
                </a:cubicBezTo>
                <a:close/>
                <a:moveTo>
                  <a:pt x="178" y="32"/>
                </a:moveTo>
                <a:cubicBezTo>
                  <a:pt x="176" y="46"/>
                  <a:pt x="176" y="60"/>
                  <a:pt x="176" y="74"/>
                </a:cubicBezTo>
                <a:cubicBezTo>
                  <a:pt x="181" y="74"/>
                  <a:pt x="190" y="73"/>
                  <a:pt x="194" y="72"/>
                </a:cubicBezTo>
                <a:cubicBezTo>
                  <a:pt x="194" y="60"/>
                  <a:pt x="193" y="48"/>
                  <a:pt x="192" y="36"/>
                </a:cubicBezTo>
                <a:cubicBezTo>
                  <a:pt x="189" y="35"/>
                  <a:pt x="182" y="33"/>
                  <a:pt x="178" y="32"/>
                </a:cubicBezTo>
                <a:close/>
                <a:moveTo>
                  <a:pt x="196" y="37"/>
                </a:moveTo>
                <a:cubicBezTo>
                  <a:pt x="197" y="49"/>
                  <a:pt x="197" y="61"/>
                  <a:pt x="197" y="73"/>
                </a:cubicBezTo>
                <a:cubicBezTo>
                  <a:pt x="207" y="73"/>
                  <a:pt x="218" y="73"/>
                  <a:pt x="228" y="73"/>
                </a:cubicBezTo>
                <a:cubicBezTo>
                  <a:pt x="228" y="62"/>
                  <a:pt x="228" y="51"/>
                  <a:pt x="226" y="40"/>
                </a:cubicBezTo>
                <a:cubicBezTo>
                  <a:pt x="221" y="29"/>
                  <a:pt x="206" y="36"/>
                  <a:pt x="196" y="37"/>
                </a:cubicBezTo>
                <a:close/>
                <a:moveTo>
                  <a:pt x="231" y="39"/>
                </a:moveTo>
                <a:cubicBezTo>
                  <a:pt x="230" y="50"/>
                  <a:pt x="231" y="61"/>
                  <a:pt x="231" y="73"/>
                </a:cubicBezTo>
                <a:cubicBezTo>
                  <a:pt x="236" y="73"/>
                  <a:pt x="244" y="73"/>
                  <a:pt x="248" y="73"/>
                </a:cubicBezTo>
                <a:cubicBezTo>
                  <a:pt x="248" y="59"/>
                  <a:pt x="248" y="45"/>
                  <a:pt x="246" y="31"/>
                </a:cubicBezTo>
                <a:cubicBezTo>
                  <a:pt x="241" y="33"/>
                  <a:pt x="236" y="36"/>
                  <a:pt x="231" y="39"/>
                </a:cubicBezTo>
                <a:close/>
                <a:moveTo>
                  <a:pt x="176" y="146"/>
                </a:moveTo>
                <a:cubicBezTo>
                  <a:pt x="175" y="166"/>
                  <a:pt x="193" y="181"/>
                  <a:pt x="202" y="197"/>
                </a:cubicBezTo>
                <a:cubicBezTo>
                  <a:pt x="209" y="197"/>
                  <a:pt x="216" y="197"/>
                  <a:pt x="223" y="197"/>
                </a:cubicBezTo>
                <a:cubicBezTo>
                  <a:pt x="232" y="183"/>
                  <a:pt x="243" y="169"/>
                  <a:pt x="250" y="153"/>
                </a:cubicBezTo>
                <a:cubicBezTo>
                  <a:pt x="243" y="156"/>
                  <a:pt x="237" y="159"/>
                  <a:pt x="230" y="162"/>
                </a:cubicBezTo>
                <a:cubicBezTo>
                  <a:pt x="219" y="154"/>
                  <a:pt x="206" y="153"/>
                  <a:pt x="195" y="162"/>
                </a:cubicBezTo>
                <a:cubicBezTo>
                  <a:pt x="190" y="161"/>
                  <a:pt x="185" y="160"/>
                  <a:pt x="180" y="158"/>
                </a:cubicBezTo>
                <a:cubicBezTo>
                  <a:pt x="183" y="158"/>
                  <a:pt x="189" y="156"/>
                  <a:pt x="193" y="155"/>
                </a:cubicBezTo>
                <a:cubicBezTo>
                  <a:pt x="195" y="134"/>
                  <a:pt x="194" y="112"/>
                  <a:pt x="194" y="90"/>
                </a:cubicBezTo>
                <a:cubicBezTo>
                  <a:pt x="190" y="90"/>
                  <a:pt x="181" y="90"/>
                  <a:pt x="176" y="90"/>
                </a:cubicBezTo>
                <a:cubicBezTo>
                  <a:pt x="176" y="109"/>
                  <a:pt x="176" y="127"/>
                  <a:pt x="176" y="146"/>
                </a:cubicBezTo>
                <a:close/>
                <a:moveTo>
                  <a:pt x="197" y="90"/>
                </a:moveTo>
                <a:cubicBezTo>
                  <a:pt x="197" y="112"/>
                  <a:pt x="198" y="134"/>
                  <a:pt x="196" y="155"/>
                </a:cubicBezTo>
                <a:cubicBezTo>
                  <a:pt x="207" y="151"/>
                  <a:pt x="217" y="151"/>
                  <a:pt x="228" y="155"/>
                </a:cubicBezTo>
                <a:cubicBezTo>
                  <a:pt x="228" y="133"/>
                  <a:pt x="228" y="112"/>
                  <a:pt x="228" y="90"/>
                </a:cubicBezTo>
                <a:cubicBezTo>
                  <a:pt x="217" y="90"/>
                  <a:pt x="207" y="90"/>
                  <a:pt x="197" y="90"/>
                </a:cubicBezTo>
                <a:close/>
                <a:moveTo>
                  <a:pt x="231" y="90"/>
                </a:moveTo>
                <a:cubicBezTo>
                  <a:pt x="231" y="112"/>
                  <a:pt x="231" y="135"/>
                  <a:pt x="231" y="157"/>
                </a:cubicBezTo>
                <a:cubicBezTo>
                  <a:pt x="237" y="154"/>
                  <a:pt x="242" y="152"/>
                  <a:pt x="248" y="150"/>
                </a:cubicBezTo>
                <a:cubicBezTo>
                  <a:pt x="248" y="130"/>
                  <a:pt x="248" y="110"/>
                  <a:pt x="248" y="90"/>
                </a:cubicBezTo>
                <a:cubicBezTo>
                  <a:pt x="244" y="90"/>
                  <a:pt x="235" y="90"/>
                  <a:pt x="231" y="90"/>
                </a:cubicBezTo>
                <a:close/>
                <a:moveTo>
                  <a:pt x="55" y="122"/>
                </a:moveTo>
                <a:cubicBezTo>
                  <a:pt x="73" y="89"/>
                  <a:pt x="103" y="61"/>
                  <a:pt x="140" y="52"/>
                </a:cubicBezTo>
                <a:cubicBezTo>
                  <a:pt x="142" y="53"/>
                  <a:pt x="147" y="55"/>
                  <a:pt x="150" y="56"/>
                </a:cubicBezTo>
                <a:cubicBezTo>
                  <a:pt x="132" y="73"/>
                  <a:pt x="111" y="87"/>
                  <a:pt x="97" y="107"/>
                </a:cubicBezTo>
                <a:cubicBezTo>
                  <a:pt x="87" y="120"/>
                  <a:pt x="81" y="136"/>
                  <a:pt x="72" y="150"/>
                </a:cubicBezTo>
                <a:cubicBezTo>
                  <a:pt x="67" y="158"/>
                  <a:pt x="56" y="160"/>
                  <a:pt x="49" y="154"/>
                </a:cubicBezTo>
                <a:cubicBezTo>
                  <a:pt x="28" y="140"/>
                  <a:pt x="14" y="120"/>
                  <a:pt x="0" y="100"/>
                </a:cubicBezTo>
                <a:cubicBezTo>
                  <a:pt x="5" y="94"/>
                  <a:pt x="11" y="89"/>
                  <a:pt x="19" y="85"/>
                </a:cubicBezTo>
                <a:cubicBezTo>
                  <a:pt x="29" y="99"/>
                  <a:pt x="41" y="112"/>
                  <a:pt x="55" y="122"/>
                </a:cubicBezTo>
                <a:close/>
                <a:moveTo>
                  <a:pt x="10" y="63"/>
                </a:moveTo>
                <a:cubicBezTo>
                  <a:pt x="10" y="70"/>
                  <a:pt x="10" y="78"/>
                  <a:pt x="11" y="85"/>
                </a:cubicBezTo>
                <a:cubicBezTo>
                  <a:pt x="16" y="80"/>
                  <a:pt x="19" y="74"/>
                  <a:pt x="23" y="69"/>
                </a:cubicBezTo>
                <a:cubicBezTo>
                  <a:pt x="43" y="69"/>
                  <a:pt x="63" y="69"/>
                  <a:pt x="83" y="69"/>
                </a:cubicBezTo>
                <a:cubicBezTo>
                  <a:pt x="91" y="70"/>
                  <a:pt x="97" y="63"/>
                  <a:pt x="104" y="59"/>
                </a:cubicBezTo>
                <a:cubicBezTo>
                  <a:pt x="79" y="59"/>
                  <a:pt x="54" y="59"/>
                  <a:pt x="29" y="59"/>
                </a:cubicBezTo>
                <a:cubicBezTo>
                  <a:pt x="23" y="60"/>
                  <a:pt x="15" y="58"/>
                  <a:pt x="10" y="63"/>
                </a:cubicBezTo>
                <a:close/>
                <a:moveTo>
                  <a:pt x="123" y="87"/>
                </a:moveTo>
                <a:cubicBezTo>
                  <a:pt x="123" y="115"/>
                  <a:pt x="123" y="144"/>
                  <a:pt x="123" y="172"/>
                </a:cubicBezTo>
                <a:cubicBezTo>
                  <a:pt x="89" y="173"/>
                  <a:pt x="54" y="172"/>
                  <a:pt x="20" y="173"/>
                </a:cubicBezTo>
                <a:cubicBezTo>
                  <a:pt x="19" y="157"/>
                  <a:pt x="24" y="138"/>
                  <a:pt x="11" y="126"/>
                </a:cubicBezTo>
                <a:cubicBezTo>
                  <a:pt x="10" y="144"/>
                  <a:pt x="10" y="162"/>
                  <a:pt x="10" y="181"/>
                </a:cubicBezTo>
                <a:cubicBezTo>
                  <a:pt x="51" y="184"/>
                  <a:pt x="92" y="182"/>
                  <a:pt x="133" y="182"/>
                </a:cubicBezTo>
                <a:cubicBezTo>
                  <a:pt x="134" y="148"/>
                  <a:pt x="133" y="115"/>
                  <a:pt x="134" y="82"/>
                </a:cubicBezTo>
                <a:cubicBezTo>
                  <a:pt x="131" y="83"/>
                  <a:pt x="126" y="86"/>
                  <a:pt x="123" y="87"/>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3" name="Freeform 876"/>
          <p:cNvSpPr>
            <a:spLocks noEditPoints="1"/>
          </p:cNvSpPr>
          <p:nvPr/>
        </p:nvSpPr>
        <p:spPr bwMode="auto">
          <a:xfrm>
            <a:off x="728663" y="3459163"/>
            <a:ext cx="342900" cy="407988"/>
          </a:xfrm>
          <a:custGeom>
            <a:gdLst>
              <a:gd fmla="*/ 3 w 222" name="T0"/>
              <a:gd fmla="*/ 28 h 265" name="T1"/>
              <a:gd fmla="*/ 26 w 222" name="T2"/>
              <a:gd fmla="*/ 3 h 265" name="T3"/>
              <a:gd fmla="*/ 55 w 222" name="T4"/>
              <a:gd fmla="*/ 31 h 265" name="T5"/>
              <a:gd fmla="*/ 50 w 222" name="T6"/>
              <a:gd fmla="*/ 9 h 265" name="T7"/>
              <a:gd fmla="*/ 172 w 222" name="T8"/>
              <a:gd fmla="*/ 8 h 265" name="T9"/>
              <a:gd fmla="*/ 170 w 222" name="T10"/>
              <a:gd fmla="*/ 30 h 265" name="T11"/>
              <a:gd fmla="*/ 200 w 222" name="T12"/>
              <a:gd fmla="*/ 3 h 265" name="T13"/>
              <a:gd fmla="*/ 220 w 222" name="T14"/>
              <a:gd fmla="*/ 28 h 265" name="T15"/>
              <a:gd fmla="*/ 175 w 222" name="T16"/>
              <a:gd fmla="*/ 104 h 265" name="T17"/>
              <a:gd fmla="*/ 119 w 222" name="T18"/>
              <a:gd fmla="*/ 134 h 265" name="T19"/>
              <a:gd fmla="*/ 132 w 222" name="T20"/>
              <a:gd fmla="*/ 149 h 265" name="T21"/>
              <a:gd fmla="*/ 120 w 222" name="T22"/>
              <a:gd fmla="*/ 168 h 265" name="T23"/>
              <a:gd fmla="*/ 164 w 222" name="T24"/>
              <a:gd fmla="*/ 198 h 265" name="T25"/>
              <a:gd fmla="*/ 168 w 222" name="T26"/>
              <a:gd fmla="*/ 217 h 265" name="T27"/>
              <a:gd fmla="*/ 64 w 222" name="T28"/>
              <a:gd fmla="*/ 217 h 265" name="T29"/>
              <a:gd fmla="*/ 58 w 222" name="T30"/>
              <a:gd fmla="*/ 199 h 265" name="T31"/>
              <a:gd fmla="*/ 76 w 222" name="T32"/>
              <a:gd fmla="*/ 202 h 265" name="T33"/>
              <a:gd fmla="*/ 103 w 222" name="T34"/>
              <a:gd fmla="*/ 167 h 265" name="T35"/>
              <a:gd fmla="*/ 90 w 222" name="T36"/>
              <a:gd fmla="*/ 151 h 265" name="T37"/>
              <a:gd fmla="*/ 104 w 222" name="T38"/>
              <a:gd fmla="*/ 135 h 265" name="T39"/>
              <a:gd fmla="*/ 59 w 222" name="T40"/>
              <a:gd fmla="*/ 111 h 265" name="T41"/>
              <a:gd fmla="*/ 3 w 222" name="T42"/>
              <a:gd fmla="*/ 28 h 265" name="T43"/>
              <a:gd fmla="*/ 15 w 222" name="T44"/>
              <a:gd fmla="*/ 23 h 265" name="T45"/>
              <a:gd fmla="*/ 73 w 222" name="T46"/>
              <a:gd fmla="*/ 107 h 265" name="T47"/>
              <a:gd fmla="*/ 55 w 222" name="T48"/>
              <a:gd fmla="*/ 42 h 265" name="T49"/>
              <a:gd fmla="*/ 25 w 222" name="T50"/>
              <a:gd fmla="*/ 13 h 265" name="T51"/>
              <a:gd fmla="*/ 15 w 222" name="T52"/>
              <a:gd fmla="*/ 23 h 265" name="T53"/>
              <a:gd fmla="*/ 183 w 222" name="T54"/>
              <a:gd fmla="*/ 41 h 265" name="T55"/>
              <a:gd fmla="*/ 168 w 222" name="T56"/>
              <a:gd fmla="*/ 41 h 265" name="T57"/>
              <a:gd fmla="*/ 151 w 222" name="T58"/>
              <a:gd fmla="*/ 106 h 265" name="T59"/>
              <a:gd fmla="*/ 207 w 222" name="T60"/>
              <a:gd fmla="*/ 20 h 265" name="T61"/>
              <a:gd fmla="*/ 183 w 222" name="T62"/>
              <a:gd fmla="*/ 41 h 265" name="T63"/>
              <a:gd fmla="*/ 66 w 222" name="T64"/>
              <a:gd fmla="*/ 21 h 265" name="T65"/>
              <a:gd fmla="*/ 111 w 222" name="T66"/>
              <a:gd fmla="*/ 124 h 265" name="T67"/>
              <a:gd fmla="*/ 139 w 222" name="T68"/>
              <a:gd fmla="*/ 98 h 265" name="T69"/>
              <a:gd fmla="*/ 157 w 222" name="T70"/>
              <a:gd fmla="*/ 21 h 265" name="T71"/>
              <a:gd fmla="*/ 66 w 222" name="T72"/>
              <a:gd fmla="*/ 21 h 265" name="T73"/>
              <a:gd fmla="*/ 122 w 222" name="T74"/>
              <a:gd fmla="*/ 35 h 265" name="T75"/>
              <a:gd fmla="*/ 71 w 222" name="T76"/>
              <a:gd fmla="*/ 41 h 265" name="T77"/>
              <a:gd fmla="*/ 124 w 222" name="T78"/>
              <a:gd fmla="*/ 42 h 265" name="T79"/>
              <a:gd fmla="*/ 118 w 222" name="T80"/>
              <a:gd fmla="*/ 110 h 265" name="T81"/>
              <a:gd fmla="*/ 149 w 222" name="T82"/>
              <a:gd fmla="*/ 27 h 265" name="T83"/>
              <a:gd fmla="*/ 122 w 222" name="T84"/>
              <a:gd fmla="*/ 35 h 265" name="T85"/>
              <a:gd fmla="*/ 40 w 222" name="T86"/>
              <a:gd fmla="*/ 222 h 265" name="T87"/>
              <a:gd fmla="*/ 183 w 222" name="T88"/>
              <a:gd fmla="*/ 222 h 265" name="T89"/>
              <a:gd fmla="*/ 191 w 222" name="T90"/>
              <a:gd fmla="*/ 265 h 265" name="T91"/>
              <a:gd fmla="*/ 33 w 222" name="T92"/>
              <a:gd fmla="*/ 265 h 265" name="T93"/>
              <a:gd fmla="*/ 40 w 222" name="T94"/>
              <a:gd fmla="*/ 222 h 265"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265" w="221">
                <a:moveTo>
                  <a:pt x="3" y="28"/>
                </a:moveTo>
                <a:cubicBezTo>
                  <a:pt x="0" y="15"/>
                  <a:pt x="12" y="0"/>
                  <a:pt x="26" y="3"/>
                </a:cubicBezTo>
                <a:cubicBezTo>
                  <a:pt x="41" y="6"/>
                  <a:pt x="46" y="21"/>
                  <a:pt x="55" y="31"/>
                </a:cubicBezTo>
                <a:cubicBezTo>
                  <a:pt x="53" y="24"/>
                  <a:pt x="52" y="17"/>
                  <a:pt x="50" y="9"/>
                </a:cubicBezTo>
                <a:cubicBezTo>
                  <a:pt x="91" y="7"/>
                  <a:pt x="132" y="9"/>
                  <a:pt x="172" y="8"/>
                </a:cubicBezTo>
                <a:cubicBezTo>
                  <a:pt x="171" y="16"/>
                  <a:pt x="170" y="23"/>
                  <a:pt x="170" y="30"/>
                </a:cubicBezTo>
                <a:cubicBezTo>
                  <a:pt x="178" y="20"/>
                  <a:pt x="184" y="3"/>
                  <a:pt x="200" y="3"/>
                </a:cubicBezTo>
                <a:cubicBezTo>
                  <a:pt x="213" y="2"/>
                  <a:pt x="222" y="16"/>
                  <a:pt x="220" y="28"/>
                </a:cubicBezTo>
                <a:cubicBezTo>
                  <a:pt x="218" y="58"/>
                  <a:pt x="199" y="85"/>
                  <a:pt x="175" y="104"/>
                </a:cubicBezTo>
                <a:cubicBezTo>
                  <a:pt x="159" y="118"/>
                  <a:pt x="137" y="123"/>
                  <a:pt x="119" y="134"/>
                </a:cubicBezTo>
                <a:cubicBezTo>
                  <a:pt x="124" y="139"/>
                  <a:pt x="128" y="144"/>
                  <a:pt x="132" y="149"/>
                </a:cubicBezTo>
                <a:cubicBezTo>
                  <a:pt x="135" y="158"/>
                  <a:pt x="125" y="162"/>
                  <a:pt x="120" y="168"/>
                </a:cubicBezTo>
                <a:cubicBezTo>
                  <a:pt x="123" y="189"/>
                  <a:pt x="142" y="209"/>
                  <a:pt x="164" y="198"/>
                </a:cubicBezTo>
                <a:cubicBezTo>
                  <a:pt x="168" y="203"/>
                  <a:pt x="169" y="210"/>
                  <a:pt x="168" y="217"/>
                </a:cubicBezTo>
                <a:cubicBezTo>
                  <a:pt x="133" y="217"/>
                  <a:pt x="99" y="218"/>
                  <a:pt x="64" y="217"/>
                </a:cubicBezTo>
                <a:cubicBezTo>
                  <a:pt x="54" y="219"/>
                  <a:pt x="53" y="205"/>
                  <a:pt x="58" y="199"/>
                </a:cubicBezTo>
                <a:cubicBezTo>
                  <a:pt x="64" y="199"/>
                  <a:pt x="70" y="201"/>
                  <a:pt x="76" y="202"/>
                </a:cubicBezTo>
                <a:cubicBezTo>
                  <a:pt x="92" y="197"/>
                  <a:pt x="100" y="183"/>
                  <a:pt x="103" y="167"/>
                </a:cubicBezTo>
                <a:cubicBezTo>
                  <a:pt x="98" y="162"/>
                  <a:pt x="91" y="158"/>
                  <a:pt x="90" y="151"/>
                </a:cubicBezTo>
                <a:cubicBezTo>
                  <a:pt x="94" y="145"/>
                  <a:pt x="99" y="140"/>
                  <a:pt x="104" y="135"/>
                </a:cubicBezTo>
                <a:cubicBezTo>
                  <a:pt x="91" y="124"/>
                  <a:pt x="73" y="121"/>
                  <a:pt x="59" y="111"/>
                </a:cubicBezTo>
                <a:cubicBezTo>
                  <a:pt x="30" y="93"/>
                  <a:pt x="7" y="63"/>
                  <a:pt x="3" y="28"/>
                </a:cubicBezTo>
                <a:close/>
                <a:moveTo>
                  <a:pt x="15" y="23"/>
                </a:moveTo>
                <a:cubicBezTo>
                  <a:pt x="18" y="59"/>
                  <a:pt x="44" y="88"/>
                  <a:pt x="73" y="107"/>
                </a:cubicBezTo>
                <a:cubicBezTo>
                  <a:pt x="63" y="87"/>
                  <a:pt x="58" y="64"/>
                  <a:pt x="55" y="42"/>
                </a:cubicBezTo>
                <a:cubicBezTo>
                  <a:pt x="36" y="45"/>
                  <a:pt x="36" y="23"/>
                  <a:pt x="25" y="13"/>
                </a:cubicBezTo>
                <a:cubicBezTo>
                  <a:pt x="21" y="16"/>
                  <a:pt x="18" y="20"/>
                  <a:pt x="15" y="23"/>
                </a:cubicBezTo>
                <a:close/>
                <a:moveTo>
                  <a:pt x="183" y="41"/>
                </a:moveTo>
                <a:cubicBezTo>
                  <a:pt x="178" y="41"/>
                  <a:pt x="173" y="41"/>
                  <a:pt x="168" y="41"/>
                </a:cubicBezTo>
                <a:cubicBezTo>
                  <a:pt x="166" y="64"/>
                  <a:pt x="160" y="85"/>
                  <a:pt x="151" y="106"/>
                </a:cubicBezTo>
                <a:cubicBezTo>
                  <a:pt x="180" y="88"/>
                  <a:pt x="209" y="57"/>
                  <a:pt x="207" y="20"/>
                </a:cubicBezTo>
                <a:cubicBezTo>
                  <a:pt x="195" y="6"/>
                  <a:pt x="186" y="31"/>
                  <a:pt x="183" y="41"/>
                </a:cubicBezTo>
                <a:close/>
                <a:moveTo>
                  <a:pt x="66" y="21"/>
                </a:moveTo>
                <a:cubicBezTo>
                  <a:pt x="69" y="59"/>
                  <a:pt x="75" y="104"/>
                  <a:pt x="111" y="124"/>
                </a:cubicBezTo>
                <a:cubicBezTo>
                  <a:pt x="122" y="117"/>
                  <a:pt x="133" y="109"/>
                  <a:pt x="139" y="98"/>
                </a:cubicBezTo>
                <a:cubicBezTo>
                  <a:pt x="153" y="75"/>
                  <a:pt x="154" y="47"/>
                  <a:pt x="157" y="21"/>
                </a:cubicBezTo>
                <a:cubicBezTo>
                  <a:pt x="127" y="21"/>
                  <a:pt x="97" y="21"/>
                  <a:pt x="66" y="21"/>
                </a:cubicBezTo>
                <a:close/>
                <a:moveTo>
                  <a:pt x="122" y="35"/>
                </a:moveTo>
                <a:cubicBezTo>
                  <a:pt x="105" y="38"/>
                  <a:pt x="85" y="30"/>
                  <a:pt x="71" y="41"/>
                </a:cubicBezTo>
                <a:cubicBezTo>
                  <a:pt x="89" y="43"/>
                  <a:pt x="106" y="42"/>
                  <a:pt x="124" y="42"/>
                </a:cubicBezTo>
                <a:cubicBezTo>
                  <a:pt x="123" y="65"/>
                  <a:pt x="121" y="88"/>
                  <a:pt x="118" y="110"/>
                </a:cubicBezTo>
                <a:cubicBezTo>
                  <a:pt x="143" y="90"/>
                  <a:pt x="148" y="57"/>
                  <a:pt x="149" y="27"/>
                </a:cubicBezTo>
                <a:cubicBezTo>
                  <a:pt x="140" y="29"/>
                  <a:pt x="128" y="26"/>
                  <a:pt x="122" y="35"/>
                </a:cubicBezTo>
                <a:close/>
                <a:moveTo>
                  <a:pt x="40" y="222"/>
                </a:moveTo>
                <a:cubicBezTo>
                  <a:pt x="88" y="222"/>
                  <a:pt x="136" y="221"/>
                  <a:pt x="183" y="222"/>
                </a:cubicBezTo>
                <a:cubicBezTo>
                  <a:pt x="186" y="236"/>
                  <a:pt x="188" y="251"/>
                  <a:pt x="191" y="265"/>
                </a:cubicBezTo>
                <a:cubicBezTo>
                  <a:pt x="138" y="265"/>
                  <a:pt x="85" y="265"/>
                  <a:pt x="33" y="265"/>
                </a:cubicBezTo>
                <a:cubicBezTo>
                  <a:pt x="35" y="250"/>
                  <a:pt x="38" y="236"/>
                  <a:pt x="40" y="222"/>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4" name="Freeform 877"/>
          <p:cNvSpPr>
            <a:spLocks noEditPoints="1"/>
          </p:cNvSpPr>
          <p:nvPr/>
        </p:nvSpPr>
        <p:spPr bwMode="auto">
          <a:xfrm>
            <a:off x="3251201" y="2720976"/>
            <a:ext cx="338138" cy="393700"/>
          </a:xfrm>
          <a:custGeom>
            <a:gdLst>
              <a:gd fmla="*/ 50 w 220" name="T0"/>
              <a:gd fmla="*/ 16 h 256" name="T1"/>
              <a:gd fmla="*/ 166 w 220" name="T2"/>
              <a:gd fmla="*/ 15 h 256" name="T3"/>
              <a:gd fmla="*/ 190 w 220" name="T4"/>
              <a:gd fmla="*/ 54 h 256" name="T5"/>
              <a:gd fmla="*/ 210 w 220" name="T6"/>
              <a:gd fmla="*/ 167 h 256" name="T7"/>
              <a:gd fmla="*/ 152 w 220" name="T8"/>
              <a:gd fmla="*/ 215 h 256" name="T9"/>
              <a:gd fmla="*/ 209 w 220" name="T10"/>
              <a:gd fmla="*/ 236 h 256" name="T11"/>
              <a:gd fmla="*/ 132 w 220" name="T12"/>
              <a:gd fmla="*/ 256 h 256" name="T13"/>
              <a:gd fmla="*/ 11 w 220" name="T14"/>
              <a:gd fmla="*/ 249 h 256" name="T15"/>
              <a:gd fmla="*/ 64 w 220" name="T16"/>
              <a:gd fmla="*/ 236 h 256" name="T17"/>
              <a:gd fmla="*/ 60 w 220" name="T18"/>
              <a:gd fmla="*/ 233 h 256" name="T19"/>
              <a:gd fmla="*/ 14 w 220" name="T20"/>
              <a:gd fmla="*/ 109 h 256" name="T21"/>
              <a:gd fmla="*/ 24 w 220" name="T22"/>
              <a:gd fmla="*/ 0 h 256" name="T23"/>
              <a:gd fmla="*/ 35 w 220" name="T24"/>
              <a:gd fmla="*/ 43 h 256" name="T25"/>
              <a:gd fmla="*/ 106 w 220" name="T26"/>
              <a:gd fmla="*/ 86 h 256" name="T27"/>
              <a:gd fmla="*/ 134 w 220" name="T28"/>
              <a:gd fmla="*/ 39 h 256" name="T29"/>
              <a:gd fmla="*/ 192 w 220" name="T30"/>
              <a:gd fmla="*/ 24 h 256" name="T31"/>
              <a:gd fmla="*/ 28 w 220" name="T32"/>
              <a:gd fmla="*/ 23 h 256" name="T33"/>
              <a:gd fmla="*/ 41 w 220" name="T34"/>
              <a:gd fmla="*/ 89 h 256" name="T35"/>
              <a:gd fmla="*/ 56 w 220" name="T36"/>
              <a:gd fmla="*/ 48 h 256" name="T37"/>
              <a:gd fmla="*/ 133 w 220" name="T38"/>
              <a:gd fmla="*/ 94 h 256" name="T39"/>
              <a:gd fmla="*/ 142 w 220" name="T40"/>
              <a:gd fmla="*/ 49 h 256" name="T41"/>
              <a:gd fmla="*/ 110 w 220" name="T42"/>
              <a:gd fmla="*/ 117 h 256" name="T43"/>
              <a:gd fmla="*/ 109 w 220" name="T44"/>
              <a:gd fmla="*/ 97 h 256" name="T45"/>
              <a:gd fmla="*/ 156 w 220" name="T46"/>
              <a:gd fmla="*/ 114 h 256" name="T47"/>
              <a:gd fmla="*/ 75 w 220" name="T48"/>
              <a:gd fmla="*/ 115 h 256" name="T49"/>
              <a:gd fmla="*/ 39 w 220" name="T50"/>
              <a:gd fmla="*/ 116 h 256" name="T51"/>
              <a:gd fmla="*/ 77 w 220" name="T52"/>
              <a:gd fmla="*/ 213 h 256" name="T53"/>
              <a:gd fmla="*/ 152 w 220" name="T54"/>
              <a:gd fmla="*/ 197 h 256" name="T55"/>
              <a:gd fmla="*/ 190 w 220" name="T56"/>
              <a:gd fmla="*/ 96 h 256" name="T57"/>
              <a:gd fmla="*/ 19 w 220" name="T58"/>
              <a:gd fmla="*/ 159 h 256" name="T59"/>
              <a:gd fmla="*/ 30 w 220" name="T60"/>
              <a:gd fmla="*/ 168 h 256" name="T61"/>
              <a:gd fmla="*/ 19 w 220" name="T62"/>
              <a:gd fmla="*/ 159 h 256" name="T63"/>
              <a:gd fmla="*/ 168 w 220" name="T64"/>
              <a:gd fmla="*/ 217 h 256" name="T65"/>
              <a:gd fmla="*/ 197 w 220" name="T66"/>
              <a:gd fmla="*/ 121 h 256" name="T67"/>
              <a:gd fmla="*/ 81 w 220" name="T68"/>
              <a:gd fmla="*/ 226 h 256" name="T69"/>
              <a:gd fmla="*/ 89 w 220" name="T70"/>
              <a:gd fmla="*/ 244 h 256" name="T71"/>
              <a:gd fmla="*/ 81 w 220" name="T72"/>
              <a:gd fmla="*/ 226 h 256" name="T73"/>
              <a:gd fmla="*/ 132 w 220" name="T74"/>
              <a:gd fmla="*/ 244 h 256" name="T75"/>
              <a:gd fmla="*/ 118 w 220" name="T76"/>
              <a:gd fmla="*/ 231 h 256" name="T77"/>
              <a:gd fmla="*/ 65 w 220" name="T78"/>
              <a:gd fmla="*/ 73 h 256" name="T79"/>
              <a:gd fmla="*/ 57 w 220" name="T80"/>
              <a:gd fmla="*/ 87 h 256" name="T81"/>
              <a:gd fmla="*/ 62 w 220" name="T82"/>
              <a:gd fmla="*/ 57 h 256" name="T83"/>
              <a:gd fmla="*/ 152 w 220" name="T84"/>
              <a:gd fmla="*/ 73 h 256" name="T85"/>
              <a:gd fmla="*/ 152 w 220" name="T86"/>
              <a:gd fmla="*/ 90 h 256" name="T87"/>
              <a:gd fmla="*/ 153 w 220" name="T88"/>
              <a:gd fmla="*/ 57 h 256" name="T89"/>
              <a:gd fmla="*/ 104 w 220" name="T90"/>
              <a:gd fmla="*/ 171 h 256" name="T91"/>
              <a:gd fmla="*/ 116 w 220" name="T92"/>
              <a:gd fmla="*/ 161 h 256" name="T93"/>
              <a:gd fmla="*/ 116 w 220" name="T94"/>
              <a:gd fmla="*/ 161 h 256" name="T95"/>
              <a:gd fmla="*/ 80 w 220" name="T96"/>
              <a:gd fmla="*/ 177 h 256" name="T97"/>
              <a:gd fmla="*/ 135 w 220" name="T98"/>
              <a:gd fmla="*/ 166 h 256" name="T99"/>
              <a:gd fmla="*/ 135 w 220" name="T100"/>
              <a:gd fmla="*/ 166 h 256" name="T101"/>
              <a:gd fmla="*/ 85 w 220" name="T102"/>
              <a:gd fmla="*/ 193 h 256" name="T103"/>
              <a:gd fmla="*/ 104 w 220" name="T104"/>
              <a:gd fmla="*/ 178 h 256" name="T105"/>
              <a:gd fmla="*/ 104 w 220" name="T106"/>
              <a:gd fmla="*/ 178 h 256" name="T107"/>
              <a:gd fmla="*/ 133 w 220" name="T108"/>
              <a:gd fmla="*/ 192 h 256" name="T109"/>
              <a:gd fmla="*/ 99 w 220" name="T110"/>
              <a:gd fmla="*/ 194 h 256" name="T111"/>
              <a:gd fmla="*/ 99 w 220" name="T112"/>
              <a:gd fmla="*/ 194 h 256" name="T113"/>
              <a:gd fmla="*/ 123 w 220" name="T114"/>
              <a:gd fmla="*/ 208 h 25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256" w="220">
                <a:moveTo>
                  <a:pt x="24" y="0"/>
                </a:moveTo>
                <a:cubicBezTo>
                  <a:pt x="33" y="5"/>
                  <a:pt x="39" y="14"/>
                  <a:pt x="50" y="16"/>
                </a:cubicBezTo>
                <a:cubicBezTo>
                  <a:pt x="70" y="15"/>
                  <a:pt x="88" y="3"/>
                  <a:pt x="108" y="3"/>
                </a:cubicBezTo>
                <a:cubicBezTo>
                  <a:pt x="128" y="2"/>
                  <a:pt x="146" y="13"/>
                  <a:pt x="166" y="15"/>
                </a:cubicBezTo>
                <a:cubicBezTo>
                  <a:pt x="177" y="17"/>
                  <a:pt x="185" y="6"/>
                  <a:pt x="193" y="0"/>
                </a:cubicBezTo>
                <a:cubicBezTo>
                  <a:pt x="207" y="16"/>
                  <a:pt x="204" y="40"/>
                  <a:pt x="190" y="54"/>
                </a:cubicBezTo>
                <a:cubicBezTo>
                  <a:pt x="196" y="72"/>
                  <a:pt x="202" y="90"/>
                  <a:pt x="203" y="108"/>
                </a:cubicBezTo>
                <a:cubicBezTo>
                  <a:pt x="220" y="123"/>
                  <a:pt x="216" y="148"/>
                  <a:pt x="210" y="167"/>
                </a:cubicBezTo>
                <a:cubicBezTo>
                  <a:pt x="202" y="192"/>
                  <a:pt x="188" y="217"/>
                  <a:pt x="165" y="231"/>
                </a:cubicBezTo>
                <a:cubicBezTo>
                  <a:pt x="155" y="233"/>
                  <a:pt x="156" y="221"/>
                  <a:pt x="152" y="215"/>
                </a:cubicBezTo>
                <a:cubicBezTo>
                  <a:pt x="152" y="222"/>
                  <a:pt x="151" y="230"/>
                  <a:pt x="156" y="236"/>
                </a:cubicBezTo>
                <a:cubicBezTo>
                  <a:pt x="174" y="237"/>
                  <a:pt x="191" y="235"/>
                  <a:pt x="209" y="236"/>
                </a:cubicBezTo>
                <a:cubicBezTo>
                  <a:pt x="209" y="239"/>
                  <a:pt x="209" y="246"/>
                  <a:pt x="209" y="249"/>
                </a:cubicBezTo>
                <a:cubicBezTo>
                  <a:pt x="183" y="250"/>
                  <a:pt x="156" y="246"/>
                  <a:pt x="132" y="256"/>
                </a:cubicBezTo>
                <a:cubicBezTo>
                  <a:pt x="117" y="251"/>
                  <a:pt x="103" y="249"/>
                  <a:pt x="89" y="255"/>
                </a:cubicBezTo>
                <a:cubicBezTo>
                  <a:pt x="64" y="247"/>
                  <a:pt x="37" y="249"/>
                  <a:pt x="11" y="249"/>
                </a:cubicBezTo>
                <a:cubicBezTo>
                  <a:pt x="10" y="245"/>
                  <a:pt x="9" y="241"/>
                  <a:pt x="8" y="237"/>
                </a:cubicBezTo>
                <a:cubicBezTo>
                  <a:pt x="27" y="235"/>
                  <a:pt x="46" y="236"/>
                  <a:pt x="64" y="236"/>
                </a:cubicBezTo>
                <a:cubicBezTo>
                  <a:pt x="66" y="229"/>
                  <a:pt x="67" y="222"/>
                  <a:pt x="69" y="215"/>
                </a:cubicBezTo>
                <a:cubicBezTo>
                  <a:pt x="65" y="221"/>
                  <a:pt x="62" y="227"/>
                  <a:pt x="60" y="233"/>
                </a:cubicBezTo>
                <a:cubicBezTo>
                  <a:pt x="25" y="218"/>
                  <a:pt x="9" y="179"/>
                  <a:pt x="3" y="144"/>
                </a:cubicBezTo>
                <a:cubicBezTo>
                  <a:pt x="0" y="131"/>
                  <a:pt x="7" y="119"/>
                  <a:pt x="14" y="109"/>
                </a:cubicBezTo>
                <a:cubicBezTo>
                  <a:pt x="18" y="90"/>
                  <a:pt x="23" y="72"/>
                  <a:pt x="29" y="54"/>
                </a:cubicBezTo>
                <a:cubicBezTo>
                  <a:pt x="14" y="40"/>
                  <a:pt x="13" y="17"/>
                  <a:pt x="24" y="0"/>
                </a:cubicBezTo>
                <a:close/>
                <a:moveTo>
                  <a:pt x="28" y="23"/>
                </a:moveTo>
                <a:cubicBezTo>
                  <a:pt x="30" y="30"/>
                  <a:pt x="33" y="37"/>
                  <a:pt x="35" y="43"/>
                </a:cubicBezTo>
                <a:cubicBezTo>
                  <a:pt x="49" y="37"/>
                  <a:pt x="65" y="29"/>
                  <a:pt x="80" y="37"/>
                </a:cubicBezTo>
                <a:cubicBezTo>
                  <a:pt x="100" y="44"/>
                  <a:pt x="108" y="66"/>
                  <a:pt x="106" y="86"/>
                </a:cubicBezTo>
                <a:cubicBezTo>
                  <a:pt x="112" y="86"/>
                  <a:pt x="112" y="86"/>
                  <a:pt x="112" y="86"/>
                </a:cubicBezTo>
                <a:cubicBezTo>
                  <a:pt x="111" y="68"/>
                  <a:pt x="116" y="47"/>
                  <a:pt x="134" y="39"/>
                </a:cubicBezTo>
                <a:cubicBezTo>
                  <a:pt x="149" y="29"/>
                  <a:pt x="168" y="35"/>
                  <a:pt x="183" y="44"/>
                </a:cubicBezTo>
                <a:cubicBezTo>
                  <a:pt x="186" y="37"/>
                  <a:pt x="189" y="30"/>
                  <a:pt x="192" y="24"/>
                </a:cubicBezTo>
                <a:cubicBezTo>
                  <a:pt x="165" y="36"/>
                  <a:pt x="139" y="19"/>
                  <a:pt x="112" y="15"/>
                </a:cubicBezTo>
                <a:cubicBezTo>
                  <a:pt x="84" y="15"/>
                  <a:pt x="56" y="38"/>
                  <a:pt x="28" y="23"/>
                </a:cubicBezTo>
                <a:close/>
                <a:moveTo>
                  <a:pt x="56" y="48"/>
                </a:moveTo>
                <a:cubicBezTo>
                  <a:pt x="39" y="54"/>
                  <a:pt x="32" y="75"/>
                  <a:pt x="41" y="89"/>
                </a:cubicBezTo>
                <a:cubicBezTo>
                  <a:pt x="52" y="109"/>
                  <a:pt x="85" y="106"/>
                  <a:pt x="91" y="84"/>
                </a:cubicBezTo>
                <a:cubicBezTo>
                  <a:pt x="101" y="63"/>
                  <a:pt x="77" y="39"/>
                  <a:pt x="56" y="48"/>
                </a:cubicBezTo>
                <a:close/>
                <a:moveTo>
                  <a:pt x="142" y="49"/>
                </a:moveTo>
                <a:cubicBezTo>
                  <a:pt x="125" y="56"/>
                  <a:pt x="120" y="81"/>
                  <a:pt x="133" y="94"/>
                </a:cubicBezTo>
                <a:cubicBezTo>
                  <a:pt x="147" y="110"/>
                  <a:pt x="177" y="102"/>
                  <a:pt x="180" y="81"/>
                </a:cubicBezTo>
                <a:cubicBezTo>
                  <a:pt x="187" y="59"/>
                  <a:pt x="162" y="39"/>
                  <a:pt x="142" y="49"/>
                </a:cubicBezTo>
                <a:close/>
                <a:moveTo>
                  <a:pt x="92" y="107"/>
                </a:moveTo>
                <a:cubicBezTo>
                  <a:pt x="98" y="110"/>
                  <a:pt x="104" y="114"/>
                  <a:pt x="110" y="117"/>
                </a:cubicBezTo>
                <a:cubicBezTo>
                  <a:pt x="116" y="113"/>
                  <a:pt x="121" y="110"/>
                  <a:pt x="126" y="106"/>
                </a:cubicBezTo>
                <a:cubicBezTo>
                  <a:pt x="121" y="103"/>
                  <a:pt x="115" y="99"/>
                  <a:pt x="109" y="97"/>
                </a:cubicBezTo>
                <a:cubicBezTo>
                  <a:pt x="103" y="100"/>
                  <a:pt x="98" y="103"/>
                  <a:pt x="92" y="107"/>
                </a:cubicBezTo>
                <a:close/>
                <a:moveTo>
                  <a:pt x="156" y="114"/>
                </a:moveTo>
                <a:cubicBezTo>
                  <a:pt x="138" y="114"/>
                  <a:pt x="119" y="122"/>
                  <a:pt x="110" y="139"/>
                </a:cubicBezTo>
                <a:cubicBezTo>
                  <a:pt x="101" y="127"/>
                  <a:pt x="89" y="119"/>
                  <a:pt x="75" y="115"/>
                </a:cubicBezTo>
                <a:cubicBezTo>
                  <a:pt x="57" y="118"/>
                  <a:pt x="41" y="109"/>
                  <a:pt x="28" y="97"/>
                </a:cubicBezTo>
                <a:cubicBezTo>
                  <a:pt x="29" y="105"/>
                  <a:pt x="31" y="112"/>
                  <a:pt x="39" y="116"/>
                </a:cubicBezTo>
                <a:cubicBezTo>
                  <a:pt x="63" y="133"/>
                  <a:pt x="64" y="166"/>
                  <a:pt x="65" y="192"/>
                </a:cubicBezTo>
                <a:cubicBezTo>
                  <a:pt x="64" y="201"/>
                  <a:pt x="73" y="207"/>
                  <a:pt x="77" y="213"/>
                </a:cubicBezTo>
                <a:cubicBezTo>
                  <a:pt x="90" y="211"/>
                  <a:pt x="101" y="215"/>
                  <a:pt x="110" y="224"/>
                </a:cubicBezTo>
                <a:cubicBezTo>
                  <a:pt x="120" y="208"/>
                  <a:pt x="148" y="219"/>
                  <a:pt x="152" y="197"/>
                </a:cubicBezTo>
                <a:cubicBezTo>
                  <a:pt x="155" y="166"/>
                  <a:pt x="156" y="125"/>
                  <a:pt x="189" y="110"/>
                </a:cubicBezTo>
                <a:cubicBezTo>
                  <a:pt x="189" y="106"/>
                  <a:pt x="190" y="99"/>
                  <a:pt x="190" y="96"/>
                </a:cubicBezTo>
                <a:cubicBezTo>
                  <a:pt x="180" y="105"/>
                  <a:pt x="170" y="115"/>
                  <a:pt x="156" y="114"/>
                </a:cubicBezTo>
                <a:close/>
                <a:moveTo>
                  <a:pt x="19" y="159"/>
                </a:moveTo>
                <a:cubicBezTo>
                  <a:pt x="26" y="180"/>
                  <a:pt x="34" y="203"/>
                  <a:pt x="55" y="214"/>
                </a:cubicBezTo>
                <a:cubicBezTo>
                  <a:pt x="46" y="199"/>
                  <a:pt x="35" y="185"/>
                  <a:pt x="30" y="168"/>
                </a:cubicBezTo>
                <a:cubicBezTo>
                  <a:pt x="24" y="153"/>
                  <a:pt x="25" y="136"/>
                  <a:pt x="25" y="120"/>
                </a:cubicBezTo>
                <a:cubicBezTo>
                  <a:pt x="10" y="129"/>
                  <a:pt x="16" y="147"/>
                  <a:pt x="19" y="159"/>
                </a:cubicBezTo>
                <a:close/>
                <a:moveTo>
                  <a:pt x="174" y="142"/>
                </a:moveTo>
                <a:cubicBezTo>
                  <a:pt x="165" y="166"/>
                  <a:pt x="164" y="192"/>
                  <a:pt x="168" y="217"/>
                </a:cubicBezTo>
                <a:cubicBezTo>
                  <a:pt x="179" y="201"/>
                  <a:pt x="172" y="180"/>
                  <a:pt x="176" y="163"/>
                </a:cubicBezTo>
                <a:cubicBezTo>
                  <a:pt x="178" y="146"/>
                  <a:pt x="187" y="133"/>
                  <a:pt x="197" y="121"/>
                </a:cubicBezTo>
                <a:cubicBezTo>
                  <a:pt x="187" y="125"/>
                  <a:pt x="178" y="131"/>
                  <a:pt x="174" y="142"/>
                </a:cubicBezTo>
                <a:close/>
                <a:moveTo>
                  <a:pt x="81" y="226"/>
                </a:moveTo>
                <a:cubicBezTo>
                  <a:pt x="79" y="229"/>
                  <a:pt x="77" y="234"/>
                  <a:pt x="76" y="237"/>
                </a:cubicBezTo>
                <a:cubicBezTo>
                  <a:pt x="80" y="239"/>
                  <a:pt x="84" y="242"/>
                  <a:pt x="89" y="244"/>
                </a:cubicBezTo>
                <a:cubicBezTo>
                  <a:pt x="93" y="241"/>
                  <a:pt x="102" y="237"/>
                  <a:pt x="97" y="231"/>
                </a:cubicBezTo>
                <a:cubicBezTo>
                  <a:pt x="95" y="224"/>
                  <a:pt x="86" y="228"/>
                  <a:pt x="81" y="226"/>
                </a:cubicBezTo>
                <a:close/>
                <a:moveTo>
                  <a:pt x="118" y="231"/>
                </a:moveTo>
                <a:cubicBezTo>
                  <a:pt x="122" y="236"/>
                  <a:pt x="125" y="244"/>
                  <a:pt x="132" y="244"/>
                </a:cubicBezTo>
                <a:cubicBezTo>
                  <a:pt x="136" y="242"/>
                  <a:pt x="146" y="237"/>
                  <a:pt x="141" y="231"/>
                </a:cubicBezTo>
                <a:cubicBezTo>
                  <a:pt x="136" y="221"/>
                  <a:pt x="125" y="228"/>
                  <a:pt x="118" y="231"/>
                </a:cubicBezTo>
                <a:close/>
                <a:moveTo>
                  <a:pt x="62" y="57"/>
                </a:moveTo>
                <a:cubicBezTo>
                  <a:pt x="63" y="63"/>
                  <a:pt x="64" y="68"/>
                  <a:pt x="65" y="73"/>
                </a:cubicBezTo>
                <a:cubicBezTo>
                  <a:pt x="60" y="73"/>
                  <a:pt x="52" y="73"/>
                  <a:pt x="48" y="72"/>
                </a:cubicBezTo>
                <a:cubicBezTo>
                  <a:pt x="51" y="77"/>
                  <a:pt x="53" y="83"/>
                  <a:pt x="57" y="87"/>
                </a:cubicBezTo>
                <a:cubicBezTo>
                  <a:pt x="68" y="94"/>
                  <a:pt x="84" y="84"/>
                  <a:pt x="79" y="71"/>
                </a:cubicBezTo>
                <a:cubicBezTo>
                  <a:pt x="80" y="62"/>
                  <a:pt x="68" y="61"/>
                  <a:pt x="62" y="57"/>
                </a:cubicBezTo>
                <a:close/>
                <a:moveTo>
                  <a:pt x="153" y="57"/>
                </a:moveTo>
                <a:cubicBezTo>
                  <a:pt x="152" y="61"/>
                  <a:pt x="152" y="69"/>
                  <a:pt x="152" y="73"/>
                </a:cubicBezTo>
                <a:cubicBezTo>
                  <a:pt x="148" y="73"/>
                  <a:pt x="139" y="73"/>
                  <a:pt x="135" y="73"/>
                </a:cubicBezTo>
                <a:cubicBezTo>
                  <a:pt x="140" y="79"/>
                  <a:pt x="143" y="88"/>
                  <a:pt x="152" y="90"/>
                </a:cubicBezTo>
                <a:cubicBezTo>
                  <a:pt x="162" y="91"/>
                  <a:pt x="170" y="80"/>
                  <a:pt x="167" y="70"/>
                </a:cubicBezTo>
                <a:cubicBezTo>
                  <a:pt x="166" y="63"/>
                  <a:pt x="158" y="61"/>
                  <a:pt x="153" y="57"/>
                </a:cubicBezTo>
                <a:close/>
                <a:moveTo>
                  <a:pt x="94" y="160"/>
                </a:moveTo>
                <a:cubicBezTo>
                  <a:pt x="87" y="166"/>
                  <a:pt x="98" y="179"/>
                  <a:pt x="104" y="171"/>
                </a:cubicBezTo>
                <a:cubicBezTo>
                  <a:pt x="111" y="164"/>
                  <a:pt x="101" y="154"/>
                  <a:pt x="94" y="160"/>
                </a:cubicBezTo>
                <a:close/>
                <a:moveTo>
                  <a:pt x="116" y="161"/>
                </a:moveTo>
                <a:cubicBezTo>
                  <a:pt x="107" y="166"/>
                  <a:pt x="119" y="179"/>
                  <a:pt x="124" y="170"/>
                </a:cubicBezTo>
                <a:cubicBezTo>
                  <a:pt x="131" y="165"/>
                  <a:pt x="120" y="153"/>
                  <a:pt x="116" y="161"/>
                </a:cubicBezTo>
                <a:close/>
                <a:moveTo>
                  <a:pt x="76" y="162"/>
                </a:moveTo>
                <a:cubicBezTo>
                  <a:pt x="68" y="165"/>
                  <a:pt x="71" y="179"/>
                  <a:pt x="80" y="177"/>
                </a:cubicBezTo>
                <a:cubicBezTo>
                  <a:pt x="90" y="175"/>
                  <a:pt x="86" y="159"/>
                  <a:pt x="76" y="162"/>
                </a:cubicBezTo>
                <a:close/>
                <a:moveTo>
                  <a:pt x="135" y="166"/>
                </a:moveTo>
                <a:cubicBezTo>
                  <a:pt x="129" y="171"/>
                  <a:pt x="139" y="181"/>
                  <a:pt x="144" y="174"/>
                </a:cubicBezTo>
                <a:cubicBezTo>
                  <a:pt x="153" y="169"/>
                  <a:pt x="140" y="157"/>
                  <a:pt x="135" y="166"/>
                </a:cubicBezTo>
                <a:close/>
                <a:moveTo>
                  <a:pt x="89" y="179"/>
                </a:moveTo>
                <a:cubicBezTo>
                  <a:pt x="80" y="176"/>
                  <a:pt x="76" y="191"/>
                  <a:pt x="85" y="193"/>
                </a:cubicBezTo>
                <a:cubicBezTo>
                  <a:pt x="95" y="196"/>
                  <a:pt x="99" y="181"/>
                  <a:pt x="89" y="179"/>
                </a:cubicBezTo>
                <a:close/>
                <a:moveTo>
                  <a:pt x="104" y="178"/>
                </a:moveTo>
                <a:cubicBezTo>
                  <a:pt x="97" y="185"/>
                  <a:pt x="109" y="195"/>
                  <a:pt x="115" y="189"/>
                </a:cubicBezTo>
                <a:cubicBezTo>
                  <a:pt x="122" y="182"/>
                  <a:pt x="110" y="171"/>
                  <a:pt x="104" y="178"/>
                </a:cubicBezTo>
                <a:close/>
                <a:moveTo>
                  <a:pt x="129" y="179"/>
                </a:moveTo>
                <a:cubicBezTo>
                  <a:pt x="121" y="181"/>
                  <a:pt x="124" y="195"/>
                  <a:pt x="133" y="192"/>
                </a:cubicBezTo>
                <a:cubicBezTo>
                  <a:pt x="142" y="191"/>
                  <a:pt x="137" y="176"/>
                  <a:pt x="129" y="179"/>
                </a:cubicBezTo>
                <a:close/>
                <a:moveTo>
                  <a:pt x="99" y="194"/>
                </a:moveTo>
                <a:cubicBezTo>
                  <a:pt x="90" y="191"/>
                  <a:pt x="87" y="206"/>
                  <a:pt x="95" y="208"/>
                </a:cubicBezTo>
                <a:cubicBezTo>
                  <a:pt x="105" y="212"/>
                  <a:pt x="109" y="195"/>
                  <a:pt x="99" y="194"/>
                </a:cubicBezTo>
                <a:close/>
                <a:moveTo>
                  <a:pt x="118" y="194"/>
                </a:moveTo>
                <a:cubicBezTo>
                  <a:pt x="109" y="196"/>
                  <a:pt x="114" y="210"/>
                  <a:pt x="123" y="208"/>
                </a:cubicBezTo>
                <a:cubicBezTo>
                  <a:pt x="133" y="206"/>
                  <a:pt x="127" y="191"/>
                  <a:pt x="118" y="194"/>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5" name="Freeform 878"/>
          <p:cNvSpPr>
            <a:spLocks noEditPoints="1"/>
          </p:cNvSpPr>
          <p:nvPr/>
        </p:nvSpPr>
        <p:spPr bwMode="auto">
          <a:xfrm>
            <a:off x="3227388" y="1792288"/>
            <a:ext cx="403225" cy="428625"/>
          </a:xfrm>
          <a:custGeom>
            <a:gdLst>
              <a:gd fmla="*/ 112 w 262" name="T0"/>
              <a:gd fmla="*/ 0 h 279" name="T1"/>
              <a:gd fmla="*/ 56 w 262" name="T2"/>
              <a:gd fmla="*/ 3 h 279" name="T3"/>
              <a:gd fmla="*/ 47 w 262" name="T4"/>
              <a:gd fmla="*/ 57 h 279" name="T5"/>
              <a:gd fmla="*/ 64 w 262" name="T6"/>
              <a:gd fmla="*/ 59 h 279" name="T7"/>
              <a:gd fmla="*/ 53 w 262" name="T8"/>
              <a:gd fmla="*/ 80 h 279" name="T9"/>
              <a:gd fmla="*/ 67 w 262" name="T10"/>
              <a:gd fmla="*/ 137 h 279" name="T11"/>
              <a:gd fmla="*/ 3 w 262" name="T12"/>
              <a:gd fmla="*/ 163 h 279" name="T13"/>
              <a:gd fmla="*/ 115 w 262" name="T14"/>
              <a:gd fmla="*/ 219 h 279" name="T15"/>
              <a:gd fmla="*/ 13 w 262" name="T16"/>
              <a:gd fmla="*/ 265 h 279" name="T17"/>
              <a:gd fmla="*/ 242 w 262" name="T18"/>
              <a:gd fmla="*/ 275 h 279" name="T19"/>
              <a:gd fmla="*/ 256 w 262" name="T20"/>
              <a:gd fmla="*/ 207 h 279" name="T21"/>
              <a:gd fmla="*/ 189 w 262" name="T22"/>
              <a:gd fmla="*/ 150 h 279" name="T23"/>
              <a:gd fmla="*/ 260 w 262" name="T24"/>
              <a:gd fmla="*/ 138 h 279" name="T25"/>
              <a:gd fmla="*/ 137 w 262" name="T26"/>
              <a:gd fmla="*/ 51 h 279" name="T27"/>
              <a:gd fmla="*/ 47 w 262" name="T28"/>
              <a:gd fmla="*/ 57 h 279" name="T29"/>
              <a:gd fmla="*/ 34 w 262" name="T30"/>
              <a:gd fmla="*/ 149 h 279" name="T31"/>
              <a:gd fmla="*/ 21 w 262" name="T32"/>
              <a:gd fmla="*/ 205 h 279" name="T33"/>
              <a:gd fmla="*/ 52 w 262" name="T34"/>
              <a:gd fmla="*/ 209 h 279" name="T35"/>
              <a:gd fmla="*/ 52 w 262" name="T36"/>
              <a:gd fmla="*/ 209 h 279" name="T37"/>
              <a:gd fmla="*/ 176 w 262" name="T38"/>
              <a:gd fmla="*/ 149 h 279" name="T39"/>
              <a:gd fmla="*/ 67 w 262" name="T40"/>
              <a:gd fmla="*/ 207 h 279" name="T41"/>
              <a:gd fmla="*/ 130 w 262" name="T42"/>
              <a:gd fmla="*/ 219 h 279" name="T43"/>
              <a:gd fmla="*/ 212 w 262" name="T44"/>
              <a:gd fmla="*/ 264 h 279" name="T45"/>
              <a:gd fmla="*/ 130 w 262" name="T46"/>
              <a:gd fmla="*/ 219 h 279" name="T47"/>
              <a:gd fmla="*/ 237 w 262" name="T48"/>
              <a:gd fmla="*/ 264 h 279" name="T49"/>
              <a:gd fmla="*/ 226 w 262" name="T50"/>
              <a:gd fmla="*/ 217 h 279" name="T51"/>
              <a:gd fmla="*/ 244 w 262" name="T52"/>
              <a:gd fmla="*/ 157 h 279" name="T53"/>
              <a:gd fmla="*/ 194 w 262" name="T54"/>
              <a:gd fmla="*/ 163 h 279" name="T55"/>
              <a:gd fmla="*/ 80 w 262" name="T56"/>
              <a:gd fmla="*/ 171 h 279" name="T57"/>
              <a:gd fmla="*/ 80 w 262" name="T58"/>
              <a:gd fmla="*/ 171 h 279" name="T59"/>
              <a:gd fmla="*/ 246 w 262" name="T60"/>
              <a:gd fmla="*/ 176 h 279" name="T61"/>
              <a:gd fmla="*/ 186 w 262" name="T62"/>
              <a:gd fmla="*/ 176 h 279" name="T63"/>
              <a:gd fmla="*/ 108 w 262" name="T64"/>
              <a:gd fmla="*/ 185 h 279" name="T65"/>
              <a:gd fmla="*/ 193 w 262" name="T66"/>
              <a:gd fmla="*/ 193 h 279" name="T67"/>
              <a:gd fmla="*/ 193 w 262" name="T68"/>
              <a:gd fmla="*/ 199 h 279" name="T69"/>
              <a:gd fmla="*/ 20 w 262" name="T70"/>
              <a:gd fmla="*/ 230 h 279" name="T71"/>
              <a:gd fmla="*/ 116 w 262" name="T72"/>
              <a:gd fmla="*/ 231 h 279" name="T73"/>
              <a:gd fmla="*/ 160 w 262" name="T74"/>
              <a:gd fmla="*/ 237 h 279" name="T75"/>
              <a:gd fmla="*/ 210 w 262" name="T76"/>
              <a:gd fmla="*/ 247 h 279" name="T77"/>
              <a:gd fmla="*/ 160 w 262" name="T78"/>
              <a:gd fmla="*/ 237 h 279" name="T79"/>
              <a:gd fmla="*/ 118 w 262" name="T80"/>
              <a:gd fmla="*/ 241 h 279" name="T81"/>
              <a:gd fmla="*/ 26 w 262" name="T82"/>
              <a:gd fmla="*/ 238 h 279" name="T83"/>
              <a:gd fmla="*/ 116 w 262" name="T84"/>
              <a:gd fmla="*/ 252 h 279" name="T85"/>
              <a:gd fmla="*/ 39 w 262" name="T86"/>
              <a:gd fmla="*/ 257 h 279"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79" w="262">
                <a:moveTo>
                  <a:pt x="91" y="21"/>
                </a:moveTo>
                <a:cubicBezTo>
                  <a:pt x="97" y="12"/>
                  <a:pt x="103" y="5"/>
                  <a:pt x="112" y="0"/>
                </a:cubicBezTo>
                <a:cubicBezTo>
                  <a:pt x="104" y="14"/>
                  <a:pt x="95" y="27"/>
                  <a:pt x="93" y="43"/>
                </a:cubicBezTo>
                <a:cubicBezTo>
                  <a:pt x="75" y="35"/>
                  <a:pt x="59" y="23"/>
                  <a:pt x="56" y="3"/>
                </a:cubicBezTo>
                <a:cubicBezTo>
                  <a:pt x="70" y="4"/>
                  <a:pt x="84" y="9"/>
                  <a:pt x="91" y="21"/>
                </a:cubicBezTo>
                <a:close/>
                <a:moveTo>
                  <a:pt x="47" y="57"/>
                </a:moveTo>
                <a:cubicBezTo>
                  <a:pt x="51" y="59"/>
                  <a:pt x="55" y="62"/>
                  <a:pt x="58" y="64"/>
                </a:cubicBezTo>
                <a:cubicBezTo>
                  <a:pt x="64" y="59"/>
                  <a:pt x="64" y="59"/>
                  <a:pt x="64" y="59"/>
                </a:cubicBezTo>
                <a:cubicBezTo>
                  <a:pt x="77" y="59"/>
                  <a:pt x="65" y="72"/>
                  <a:pt x="64" y="79"/>
                </a:cubicBezTo>
                <a:cubicBezTo>
                  <a:pt x="60" y="79"/>
                  <a:pt x="57" y="79"/>
                  <a:pt x="53" y="80"/>
                </a:cubicBezTo>
                <a:cubicBezTo>
                  <a:pt x="56" y="71"/>
                  <a:pt x="49" y="64"/>
                  <a:pt x="46" y="57"/>
                </a:cubicBezTo>
                <a:cubicBezTo>
                  <a:pt x="28" y="84"/>
                  <a:pt x="43" y="119"/>
                  <a:pt x="67" y="137"/>
                </a:cubicBezTo>
                <a:cubicBezTo>
                  <a:pt x="52" y="136"/>
                  <a:pt x="36" y="135"/>
                  <a:pt x="21" y="137"/>
                </a:cubicBezTo>
                <a:cubicBezTo>
                  <a:pt x="10" y="140"/>
                  <a:pt x="6" y="153"/>
                  <a:pt x="3" y="163"/>
                </a:cubicBezTo>
                <a:cubicBezTo>
                  <a:pt x="0" y="181"/>
                  <a:pt x="2" y="203"/>
                  <a:pt x="16" y="217"/>
                </a:cubicBezTo>
                <a:cubicBezTo>
                  <a:pt x="48" y="222"/>
                  <a:pt x="82" y="217"/>
                  <a:pt x="115" y="219"/>
                </a:cubicBezTo>
                <a:cubicBezTo>
                  <a:pt x="122" y="233"/>
                  <a:pt x="121" y="249"/>
                  <a:pt x="115" y="264"/>
                </a:cubicBezTo>
                <a:cubicBezTo>
                  <a:pt x="81" y="265"/>
                  <a:pt x="47" y="263"/>
                  <a:pt x="13" y="265"/>
                </a:cubicBezTo>
                <a:cubicBezTo>
                  <a:pt x="14" y="279"/>
                  <a:pt x="29" y="276"/>
                  <a:pt x="39" y="276"/>
                </a:cubicBezTo>
                <a:cubicBezTo>
                  <a:pt x="106" y="275"/>
                  <a:pt x="174" y="278"/>
                  <a:pt x="242" y="275"/>
                </a:cubicBezTo>
                <a:cubicBezTo>
                  <a:pt x="257" y="262"/>
                  <a:pt x="256" y="239"/>
                  <a:pt x="253" y="221"/>
                </a:cubicBezTo>
                <a:cubicBezTo>
                  <a:pt x="255" y="217"/>
                  <a:pt x="262" y="212"/>
                  <a:pt x="256" y="207"/>
                </a:cubicBezTo>
                <a:cubicBezTo>
                  <a:pt x="234" y="205"/>
                  <a:pt x="212" y="209"/>
                  <a:pt x="190" y="205"/>
                </a:cubicBezTo>
                <a:cubicBezTo>
                  <a:pt x="178" y="189"/>
                  <a:pt x="183" y="168"/>
                  <a:pt x="189" y="150"/>
                </a:cubicBezTo>
                <a:cubicBezTo>
                  <a:pt x="211" y="148"/>
                  <a:pt x="234" y="150"/>
                  <a:pt x="256" y="149"/>
                </a:cubicBezTo>
                <a:cubicBezTo>
                  <a:pt x="257" y="146"/>
                  <a:pt x="259" y="141"/>
                  <a:pt x="260" y="138"/>
                </a:cubicBezTo>
                <a:cubicBezTo>
                  <a:pt x="214" y="135"/>
                  <a:pt x="166" y="137"/>
                  <a:pt x="119" y="137"/>
                </a:cubicBezTo>
                <a:cubicBezTo>
                  <a:pt x="145" y="118"/>
                  <a:pt x="159" y="77"/>
                  <a:pt x="137" y="51"/>
                </a:cubicBezTo>
                <a:cubicBezTo>
                  <a:pt x="119" y="35"/>
                  <a:pt x="96" y="54"/>
                  <a:pt x="76" y="46"/>
                </a:cubicBezTo>
                <a:cubicBezTo>
                  <a:pt x="65" y="41"/>
                  <a:pt x="55" y="50"/>
                  <a:pt x="47" y="57"/>
                </a:cubicBezTo>
                <a:close/>
                <a:moveTo>
                  <a:pt x="20" y="151"/>
                </a:moveTo>
                <a:cubicBezTo>
                  <a:pt x="24" y="150"/>
                  <a:pt x="31" y="149"/>
                  <a:pt x="34" y="149"/>
                </a:cubicBezTo>
                <a:cubicBezTo>
                  <a:pt x="28" y="168"/>
                  <a:pt x="28" y="188"/>
                  <a:pt x="34" y="207"/>
                </a:cubicBezTo>
                <a:cubicBezTo>
                  <a:pt x="31" y="207"/>
                  <a:pt x="24" y="206"/>
                  <a:pt x="21" y="205"/>
                </a:cubicBezTo>
                <a:cubicBezTo>
                  <a:pt x="13" y="188"/>
                  <a:pt x="13" y="168"/>
                  <a:pt x="20" y="151"/>
                </a:cubicBezTo>
                <a:close/>
                <a:moveTo>
                  <a:pt x="52" y="209"/>
                </a:moveTo>
                <a:cubicBezTo>
                  <a:pt x="39" y="191"/>
                  <a:pt x="38" y="165"/>
                  <a:pt x="52" y="147"/>
                </a:cubicBezTo>
                <a:cubicBezTo>
                  <a:pt x="46" y="168"/>
                  <a:pt x="47" y="189"/>
                  <a:pt x="52" y="209"/>
                </a:cubicBezTo>
                <a:close/>
                <a:moveTo>
                  <a:pt x="68" y="150"/>
                </a:moveTo>
                <a:cubicBezTo>
                  <a:pt x="104" y="148"/>
                  <a:pt x="140" y="149"/>
                  <a:pt x="176" y="149"/>
                </a:cubicBezTo>
                <a:cubicBezTo>
                  <a:pt x="168" y="168"/>
                  <a:pt x="169" y="188"/>
                  <a:pt x="175" y="207"/>
                </a:cubicBezTo>
                <a:cubicBezTo>
                  <a:pt x="139" y="206"/>
                  <a:pt x="103" y="207"/>
                  <a:pt x="67" y="207"/>
                </a:cubicBezTo>
                <a:cubicBezTo>
                  <a:pt x="59" y="189"/>
                  <a:pt x="55" y="166"/>
                  <a:pt x="68" y="150"/>
                </a:cubicBezTo>
                <a:close/>
                <a:moveTo>
                  <a:pt x="130" y="219"/>
                </a:moveTo>
                <a:cubicBezTo>
                  <a:pt x="157" y="219"/>
                  <a:pt x="185" y="219"/>
                  <a:pt x="212" y="219"/>
                </a:cubicBezTo>
                <a:cubicBezTo>
                  <a:pt x="218" y="234"/>
                  <a:pt x="218" y="249"/>
                  <a:pt x="212" y="264"/>
                </a:cubicBezTo>
                <a:cubicBezTo>
                  <a:pt x="184" y="264"/>
                  <a:pt x="156" y="264"/>
                  <a:pt x="129" y="264"/>
                </a:cubicBezTo>
                <a:cubicBezTo>
                  <a:pt x="133" y="249"/>
                  <a:pt x="133" y="234"/>
                  <a:pt x="130" y="219"/>
                </a:cubicBezTo>
                <a:close/>
                <a:moveTo>
                  <a:pt x="226" y="217"/>
                </a:moveTo>
                <a:cubicBezTo>
                  <a:pt x="248" y="220"/>
                  <a:pt x="244" y="249"/>
                  <a:pt x="237" y="264"/>
                </a:cubicBezTo>
                <a:cubicBezTo>
                  <a:pt x="234" y="264"/>
                  <a:pt x="228" y="264"/>
                  <a:pt x="226" y="264"/>
                </a:cubicBezTo>
                <a:cubicBezTo>
                  <a:pt x="230" y="249"/>
                  <a:pt x="229" y="233"/>
                  <a:pt x="226" y="217"/>
                </a:cubicBezTo>
                <a:close/>
                <a:moveTo>
                  <a:pt x="194" y="156"/>
                </a:moveTo>
                <a:cubicBezTo>
                  <a:pt x="210" y="156"/>
                  <a:pt x="227" y="155"/>
                  <a:pt x="244" y="157"/>
                </a:cubicBezTo>
                <a:cubicBezTo>
                  <a:pt x="244" y="158"/>
                  <a:pt x="244" y="161"/>
                  <a:pt x="244" y="162"/>
                </a:cubicBezTo>
                <a:cubicBezTo>
                  <a:pt x="227" y="163"/>
                  <a:pt x="211" y="162"/>
                  <a:pt x="194" y="163"/>
                </a:cubicBezTo>
                <a:cubicBezTo>
                  <a:pt x="194" y="161"/>
                  <a:pt x="194" y="157"/>
                  <a:pt x="194" y="156"/>
                </a:cubicBezTo>
                <a:close/>
                <a:moveTo>
                  <a:pt x="80" y="171"/>
                </a:moveTo>
                <a:cubicBezTo>
                  <a:pt x="86" y="167"/>
                  <a:pt x="101" y="166"/>
                  <a:pt x="104" y="173"/>
                </a:cubicBezTo>
                <a:cubicBezTo>
                  <a:pt x="98" y="176"/>
                  <a:pt x="83" y="178"/>
                  <a:pt x="80" y="171"/>
                </a:cubicBezTo>
                <a:close/>
                <a:moveTo>
                  <a:pt x="186" y="176"/>
                </a:moveTo>
                <a:cubicBezTo>
                  <a:pt x="206" y="173"/>
                  <a:pt x="226" y="173"/>
                  <a:pt x="246" y="176"/>
                </a:cubicBezTo>
                <a:cubicBezTo>
                  <a:pt x="243" y="184"/>
                  <a:pt x="233" y="180"/>
                  <a:pt x="227" y="181"/>
                </a:cubicBezTo>
                <a:cubicBezTo>
                  <a:pt x="214" y="180"/>
                  <a:pt x="198" y="184"/>
                  <a:pt x="186" y="176"/>
                </a:cubicBezTo>
                <a:close/>
                <a:moveTo>
                  <a:pt x="76" y="181"/>
                </a:moveTo>
                <a:cubicBezTo>
                  <a:pt x="87" y="181"/>
                  <a:pt x="99" y="177"/>
                  <a:pt x="108" y="185"/>
                </a:cubicBezTo>
                <a:cubicBezTo>
                  <a:pt x="97" y="186"/>
                  <a:pt x="84" y="191"/>
                  <a:pt x="76" y="181"/>
                </a:cubicBezTo>
                <a:close/>
                <a:moveTo>
                  <a:pt x="193" y="193"/>
                </a:moveTo>
                <a:cubicBezTo>
                  <a:pt x="211" y="193"/>
                  <a:pt x="230" y="192"/>
                  <a:pt x="248" y="194"/>
                </a:cubicBezTo>
                <a:cubicBezTo>
                  <a:pt x="231" y="203"/>
                  <a:pt x="211" y="198"/>
                  <a:pt x="193" y="199"/>
                </a:cubicBezTo>
                <a:cubicBezTo>
                  <a:pt x="193" y="193"/>
                  <a:pt x="193" y="193"/>
                  <a:pt x="193" y="193"/>
                </a:cubicBezTo>
                <a:close/>
                <a:moveTo>
                  <a:pt x="20" y="230"/>
                </a:moveTo>
                <a:cubicBezTo>
                  <a:pt x="29" y="220"/>
                  <a:pt x="46" y="227"/>
                  <a:pt x="58" y="225"/>
                </a:cubicBezTo>
                <a:cubicBezTo>
                  <a:pt x="77" y="227"/>
                  <a:pt x="99" y="220"/>
                  <a:pt x="116" y="231"/>
                </a:cubicBezTo>
                <a:cubicBezTo>
                  <a:pt x="84" y="232"/>
                  <a:pt x="52" y="233"/>
                  <a:pt x="20" y="230"/>
                </a:cubicBezTo>
                <a:close/>
                <a:moveTo>
                  <a:pt x="160" y="237"/>
                </a:moveTo>
                <a:cubicBezTo>
                  <a:pt x="175" y="234"/>
                  <a:pt x="191" y="234"/>
                  <a:pt x="206" y="236"/>
                </a:cubicBezTo>
                <a:cubicBezTo>
                  <a:pt x="207" y="239"/>
                  <a:pt x="209" y="244"/>
                  <a:pt x="210" y="247"/>
                </a:cubicBezTo>
                <a:cubicBezTo>
                  <a:pt x="193" y="247"/>
                  <a:pt x="176" y="249"/>
                  <a:pt x="160" y="246"/>
                </a:cubicBezTo>
                <a:cubicBezTo>
                  <a:pt x="160" y="244"/>
                  <a:pt x="160" y="239"/>
                  <a:pt x="160" y="237"/>
                </a:cubicBezTo>
                <a:close/>
                <a:moveTo>
                  <a:pt x="26" y="238"/>
                </a:moveTo>
                <a:cubicBezTo>
                  <a:pt x="56" y="239"/>
                  <a:pt x="88" y="234"/>
                  <a:pt x="118" y="241"/>
                </a:cubicBezTo>
                <a:cubicBezTo>
                  <a:pt x="88" y="249"/>
                  <a:pt x="56" y="243"/>
                  <a:pt x="26" y="245"/>
                </a:cubicBezTo>
                <a:cubicBezTo>
                  <a:pt x="26" y="243"/>
                  <a:pt x="26" y="240"/>
                  <a:pt x="26" y="238"/>
                </a:cubicBezTo>
                <a:close/>
                <a:moveTo>
                  <a:pt x="18" y="253"/>
                </a:moveTo>
                <a:cubicBezTo>
                  <a:pt x="50" y="249"/>
                  <a:pt x="83" y="251"/>
                  <a:pt x="116" y="252"/>
                </a:cubicBezTo>
                <a:cubicBezTo>
                  <a:pt x="114" y="253"/>
                  <a:pt x="109" y="256"/>
                  <a:pt x="107" y="257"/>
                </a:cubicBezTo>
                <a:cubicBezTo>
                  <a:pt x="84" y="258"/>
                  <a:pt x="62" y="257"/>
                  <a:pt x="39" y="257"/>
                </a:cubicBezTo>
                <a:cubicBezTo>
                  <a:pt x="31" y="258"/>
                  <a:pt x="24" y="256"/>
                  <a:pt x="18" y="253"/>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6" name="Freeform 882"/>
          <p:cNvSpPr>
            <a:spLocks noEditPoints="1"/>
          </p:cNvSpPr>
          <p:nvPr/>
        </p:nvSpPr>
        <p:spPr bwMode="auto">
          <a:xfrm>
            <a:off x="6943784" y="1908632"/>
            <a:ext cx="341299" cy="502641"/>
          </a:xfrm>
          <a:custGeom>
            <a:gdLst>
              <a:gd fmla="*/ 69 w 116" name="T0"/>
              <a:gd fmla="*/ 6 h 171" name="T1"/>
              <a:gd fmla="*/ 83 w 116" name="T2"/>
              <a:gd fmla="*/ 3 h 171" name="T3"/>
              <a:gd fmla="*/ 110 w 116" name="T4"/>
              <a:gd fmla="*/ 19 h 171" name="T5"/>
              <a:gd fmla="*/ 113 w 116" name="T6"/>
              <a:gd fmla="*/ 33 h 171" name="T7"/>
              <a:gd fmla="*/ 109 w 116" name="T8"/>
              <a:gd fmla="*/ 39 h 171" name="T9"/>
              <a:gd fmla="*/ 65 w 116" name="T10"/>
              <a:gd fmla="*/ 12 h 171" name="T11"/>
              <a:gd fmla="*/ 69 w 116" name="T12"/>
              <a:gd fmla="*/ 6 h 171" name="T13"/>
              <a:gd fmla="*/ 60 w 116" name="T14"/>
              <a:gd fmla="*/ 21 h 171" name="T15"/>
              <a:gd fmla="*/ 54 w 116" name="T16"/>
              <a:gd fmla="*/ 31 h 171" name="T17"/>
              <a:gd fmla="*/ 98 w 116" name="T18"/>
              <a:gd fmla="*/ 58 h 171" name="T19"/>
              <a:gd fmla="*/ 104 w 116" name="T20"/>
              <a:gd fmla="*/ 48 h 171" name="T21"/>
              <a:gd fmla="*/ 60 w 116" name="T22"/>
              <a:gd fmla="*/ 21 h 171" name="T23"/>
              <a:gd fmla="*/ 1 w 116" name="T24"/>
              <a:gd fmla="*/ 164 h 171" name="T25"/>
              <a:gd fmla="*/ 5 w 116" name="T26"/>
              <a:gd fmla="*/ 130 h 171" name="T27"/>
              <a:gd fmla="*/ 33 w 116" name="T28"/>
              <a:gd fmla="*/ 147 h 171" name="T29"/>
              <a:gd fmla="*/ 5 w 116" name="T30"/>
              <a:gd fmla="*/ 167 h 171" name="T31"/>
              <a:gd fmla="*/ 1 w 116" name="T32"/>
              <a:gd fmla="*/ 164 h 171" name="T33"/>
              <a:gd fmla="*/ 7 w 116" name="T34"/>
              <a:gd fmla="*/ 109 h 171" name="T35"/>
              <a:gd fmla="*/ 49 w 116" name="T36"/>
              <a:gd fmla="*/ 40 h 171" name="T37"/>
              <a:gd fmla="*/ 63 w 116" name="T38"/>
              <a:gd fmla="*/ 49 h 171" name="T39"/>
              <a:gd fmla="*/ 22 w 116" name="T40"/>
              <a:gd fmla="*/ 117 h 171" name="T41"/>
              <a:gd fmla="*/ 7 w 116" name="T42"/>
              <a:gd fmla="*/ 109 h 171" name="T43"/>
              <a:gd fmla="*/ 36 w 116" name="T44"/>
              <a:gd fmla="*/ 126 h 171" name="T45"/>
              <a:gd fmla="*/ 78 w 116" name="T46"/>
              <a:gd fmla="*/ 58 h 171" name="T47"/>
              <a:gd fmla="*/ 92 w 116" name="T48"/>
              <a:gd fmla="*/ 67 h 171" name="T49"/>
              <a:gd fmla="*/ 51 w 116" name="T50"/>
              <a:gd fmla="*/ 135 h 171" name="T51"/>
              <a:gd fmla="*/ 36 w 116" name="T52"/>
              <a:gd fmla="*/ 126 h 171" name="T53"/>
              <a:gd fmla="*/ 35 w 116" name="T54"/>
              <a:gd fmla="*/ 164 h 171" name="T55"/>
              <a:gd fmla="*/ 110 w 116" name="T56"/>
              <a:gd fmla="*/ 164 h 171" name="T57"/>
              <a:gd fmla="*/ 114 w 116" name="T58"/>
              <a:gd fmla="*/ 168 h 171" name="T59"/>
              <a:gd fmla="*/ 110 w 116" name="T60"/>
              <a:gd fmla="*/ 171 h 171" name="T61"/>
              <a:gd fmla="*/ 35 w 116" name="T62"/>
              <a:gd fmla="*/ 171 h 171" name="T63"/>
              <a:gd fmla="*/ 31 w 116" name="T64"/>
              <a:gd fmla="*/ 168 h 171" name="T65"/>
              <a:gd fmla="*/ 35 w 116" name="T66"/>
              <a:gd fmla="*/ 164 h 171"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71" w="115">
                <a:moveTo>
                  <a:pt x="69" y="6"/>
                </a:moveTo>
                <a:cubicBezTo>
                  <a:pt x="72" y="1"/>
                  <a:pt x="78" y="0"/>
                  <a:pt x="83" y="3"/>
                </a:cubicBezTo>
                <a:cubicBezTo>
                  <a:pt x="110" y="19"/>
                  <a:pt x="110" y="19"/>
                  <a:pt x="110" y="19"/>
                </a:cubicBezTo>
                <a:cubicBezTo>
                  <a:pt x="114" y="22"/>
                  <a:pt x="116" y="28"/>
                  <a:pt x="113" y="33"/>
                </a:cubicBezTo>
                <a:cubicBezTo>
                  <a:pt x="109" y="39"/>
                  <a:pt x="109" y="39"/>
                  <a:pt x="109" y="39"/>
                </a:cubicBezTo>
                <a:cubicBezTo>
                  <a:pt x="65" y="12"/>
                  <a:pt x="65" y="12"/>
                  <a:pt x="65" y="12"/>
                </a:cubicBezTo>
                <a:lnTo>
                  <a:pt x="69" y="6"/>
                </a:lnTo>
                <a:close/>
                <a:moveTo>
                  <a:pt x="60" y="21"/>
                </a:moveTo>
                <a:cubicBezTo>
                  <a:pt x="54" y="31"/>
                  <a:pt x="54" y="31"/>
                  <a:pt x="54" y="31"/>
                </a:cubicBezTo>
                <a:cubicBezTo>
                  <a:pt x="98" y="58"/>
                  <a:pt x="98" y="58"/>
                  <a:pt x="98" y="58"/>
                </a:cubicBezTo>
                <a:cubicBezTo>
                  <a:pt x="104" y="48"/>
                  <a:pt x="104" y="48"/>
                  <a:pt x="104" y="48"/>
                </a:cubicBezTo>
                <a:lnTo>
                  <a:pt x="60" y="21"/>
                </a:lnTo>
                <a:close/>
                <a:moveTo>
                  <a:pt x="1" y="164"/>
                </a:moveTo>
                <a:cubicBezTo>
                  <a:pt x="5" y="130"/>
                  <a:pt x="5" y="130"/>
                  <a:pt x="5" y="130"/>
                </a:cubicBezTo>
                <a:cubicBezTo>
                  <a:pt x="33" y="147"/>
                  <a:pt x="33" y="147"/>
                  <a:pt x="33" y="147"/>
                </a:cubicBezTo>
                <a:cubicBezTo>
                  <a:pt x="5" y="167"/>
                  <a:pt x="5" y="167"/>
                  <a:pt x="5" y="167"/>
                </a:cubicBezTo>
                <a:cubicBezTo>
                  <a:pt x="2" y="169"/>
                  <a:pt x="0" y="168"/>
                  <a:pt x="1" y="164"/>
                </a:cubicBezTo>
                <a:close/>
                <a:moveTo>
                  <a:pt x="7" y="109"/>
                </a:moveTo>
                <a:cubicBezTo>
                  <a:pt x="49" y="40"/>
                  <a:pt x="49" y="40"/>
                  <a:pt x="49" y="40"/>
                </a:cubicBezTo>
                <a:cubicBezTo>
                  <a:pt x="63" y="49"/>
                  <a:pt x="63" y="49"/>
                  <a:pt x="63" y="49"/>
                </a:cubicBezTo>
                <a:cubicBezTo>
                  <a:pt x="22" y="117"/>
                  <a:pt x="22" y="117"/>
                  <a:pt x="22" y="117"/>
                </a:cubicBezTo>
                <a:lnTo>
                  <a:pt x="7" y="109"/>
                </a:lnTo>
                <a:close/>
                <a:moveTo>
                  <a:pt x="36" y="126"/>
                </a:moveTo>
                <a:cubicBezTo>
                  <a:pt x="78" y="58"/>
                  <a:pt x="78" y="58"/>
                  <a:pt x="78" y="58"/>
                </a:cubicBezTo>
                <a:cubicBezTo>
                  <a:pt x="92" y="67"/>
                  <a:pt x="92" y="67"/>
                  <a:pt x="92" y="67"/>
                </a:cubicBezTo>
                <a:cubicBezTo>
                  <a:pt x="51" y="135"/>
                  <a:pt x="51" y="135"/>
                  <a:pt x="51" y="135"/>
                </a:cubicBezTo>
                <a:lnTo>
                  <a:pt x="36" y="126"/>
                </a:lnTo>
                <a:close/>
                <a:moveTo>
                  <a:pt x="35" y="164"/>
                </a:moveTo>
                <a:cubicBezTo>
                  <a:pt x="110" y="164"/>
                  <a:pt x="110" y="164"/>
                  <a:pt x="110" y="164"/>
                </a:cubicBezTo>
                <a:cubicBezTo>
                  <a:pt x="112" y="164"/>
                  <a:pt x="114" y="165"/>
                  <a:pt x="114" y="168"/>
                </a:cubicBezTo>
                <a:cubicBezTo>
                  <a:pt x="114" y="170"/>
                  <a:pt x="112" y="171"/>
                  <a:pt x="110" y="171"/>
                </a:cubicBezTo>
                <a:cubicBezTo>
                  <a:pt x="35" y="171"/>
                  <a:pt x="35" y="171"/>
                  <a:pt x="35" y="171"/>
                </a:cubicBezTo>
                <a:cubicBezTo>
                  <a:pt x="32" y="171"/>
                  <a:pt x="31" y="170"/>
                  <a:pt x="31" y="168"/>
                </a:cubicBezTo>
                <a:cubicBezTo>
                  <a:pt x="31" y="165"/>
                  <a:pt x="32" y="164"/>
                  <a:pt x="35" y="164"/>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7" name="Freeform 883"/>
          <p:cNvSpPr>
            <a:spLocks noEditPoints="1"/>
          </p:cNvSpPr>
          <p:nvPr/>
        </p:nvSpPr>
        <p:spPr bwMode="auto">
          <a:xfrm>
            <a:off x="4197315" y="4088356"/>
            <a:ext cx="373567" cy="578347"/>
          </a:xfrm>
          <a:custGeom>
            <a:gdLst>
              <a:gd fmla="*/ 7 w 127" name="T0"/>
              <a:gd fmla="*/ 10 h 197" name="T1"/>
              <a:gd fmla="*/ 11 w 127" name="T2"/>
              <a:gd fmla="*/ 1 h 197" name="T3"/>
              <a:gd fmla="*/ 20 w 127" name="T4"/>
              <a:gd fmla="*/ 5 h 197" name="T5"/>
              <a:gd fmla="*/ 24 w 127" name="T6"/>
              <a:gd fmla="*/ 18 h 197" name="T7"/>
              <a:gd fmla="*/ 20 w 127" name="T8"/>
              <a:gd fmla="*/ 26 h 197" name="T9"/>
              <a:gd fmla="*/ 18 w 127" name="T10"/>
              <a:gd fmla="*/ 27 h 197" name="T11"/>
              <a:gd fmla="*/ 11 w 127" name="T12"/>
              <a:gd fmla="*/ 22 h 197" name="T13"/>
              <a:gd fmla="*/ 7 w 127" name="T14"/>
              <a:gd fmla="*/ 10 h 197" name="T15"/>
              <a:gd fmla="*/ 60 w 127" name="T16"/>
              <a:gd fmla="*/ 113 h 197" name="T17"/>
              <a:gd fmla="*/ 51 w 127" name="T18"/>
              <a:gd fmla="*/ 109 h 197" name="T19"/>
              <a:gd fmla="*/ 47 w 127" name="T20"/>
              <a:gd fmla="*/ 118 h 197" name="T21"/>
              <a:gd fmla="*/ 52 w 127" name="T22"/>
              <a:gd fmla="*/ 132 h 197" name="T23"/>
              <a:gd fmla="*/ 61 w 127" name="T24"/>
              <a:gd fmla="*/ 136 h 197" name="T25"/>
              <a:gd fmla="*/ 65 w 127" name="T26"/>
              <a:gd fmla="*/ 127 h 197" name="T27"/>
              <a:gd fmla="*/ 60 w 127" name="T28"/>
              <a:gd fmla="*/ 113 h 197" name="T29"/>
              <a:gd fmla="*/ 126 w 127" name="T30"/>
              <a:gd fmla="*/ 157 h 197" name="T31"/>
              <a:gd fmla="*/ 122 w 127" name="T32"/>
              <a:gd fmla="*/ 152 h 197" name="T33"/>
              <a:gd fmla="*/ 121 w 127" name="T34"/>
              <a:gd fmla="*/ 143 h 197" name="T35"/>
              <a:gd fmla="*/ 65 w 127" name="T36"/>
              <a:gd fmla="*/ 77 h 197" name="T37"/>
              <a:gd fmla="*/ 68 w 127" name="T38"/>
              <a:gd fmla="*/ 63 h 197" name="T39"/>
              <a:gd fmla="*/ 66 w 127" name="T40"/>
              <a:gd fmla="*/ 51 h 197" name="T41"/>
              <a:gd fmla="*/ 34 w 127" name="T42"/>
              <a:gd fmla="*/ 29 h 197" name="T43"/>
              <a:gd fmla="*/ 22 w 127" name="T44"/>
              <a:gd fmla="*/ 31 h 197" name="T45"/>
              <a:gd fmla="*/ 0 w 127" name="T46"/>
              <a:gd fmla="*/ 63 h 197" name="T47"/>
              <a:gd fmla="*/ 2 w 127" name="T48"/>
              <a:gd fmla="*/ 75 h 197" name="T49"/>
              <a:gd fmla="*/ 19 w 127" name="T50"/>
              <a:gd fmla="*/ 94 h 197" name="T51"/>
              <a:gd fmla="*/ 20 w 127" name="T52"/>
              <a:gd fmla="*/ 181 h 197" name="T53"/>
              <a:gd fmla="*/ 25 w 127" name="T54"/>
              <a:gd fmla="*/ 188 h 197" name="T55"/>
              <a:gd fmla="*/ 25 w 127" name="T56"/>
              <a:gd fmla="*/ 195 h 197" name="T57"/>
              <a:gd fmla="*/ 27 w 127" name="T58"/>
              <a:gd fmla="*/ 197 h 197" name="T59"/>
              <a:gd fmla="*/ 30 w 127" name="T60"/>
              <a:gd fmla="*/ 194 h 197" name="T61"/>
              <a:gd fmla="*/ 29 w 127" name="T62"/>
              <a:gd fmla="*/ 188 h 197" name="T63"/>
              <a:gd fmla="*/ 35 w 127" name="T64"/>
              <a:gd fmla="*/ 181 h 197" name="T65"/>
              <a:gd fmla="*/ 35 w 127" name="T66"/>
              <a:gd fmla="*/ 74 h 197" name="T67"/>
              <a:gd fmla="*/ 27 w 127" name="T68"/>
              <a:gd fmla="*/ 66 h 197" name="T69"/>
              <a:gd fmla="*/ 19 w 127" name="T70"/>
              <a:gd fmla="*/ 74 h 197" name="T71"/>
              <a:gd fmla="*/ 19 w 127" name="T72"/>
              <a:gd fmla="*/ 86 h 197" name="T73"/>
              <a:gd fmla="*/ 9 w 127" name="T74"/>
              <a:gd fmla="*/ 73 h 197" name="T75"/>
              <a:gd fmla="*/ 7 w 127" name="T76"/>
              <a:gd fmla="*/ 63 h 197" name="T77"/>
              <a:gd fmla="*/ 24 w 127" name="T78"/>
              <a:gd fmla="*/ 38 h 197" name="T79"/>
              <a:gd fmla="*/ 34 w 127" name="T80"/>
              <a:gd fmla="*/ 36 h 197" name="T81"/>
              <a:gd fmla="*/ 59 w 127" name="T82"/>
              <a:gd fmla="*/ 54 h 197" name="T83"/>
              <a:gd fmla="*/ 61 w 127" name="T84"/>
              <a:gd fmla="*/ 63 h 197" name="T85"/>
              <a:gd fmla="*/ 60 w 127" name="T86"/>
              <a:gd fmla="*/ 71 h 197" name="T87"/>
              <a:gd fmla="*/ 52 w 127" name="T88"/>
              <a:gd fmla="*/ 62 h 197" name="T89"/>
              <a:gd fmla="*/ 41 w 127" name="T90"/>
              <a:gd fmla="*/ 61 h 197" name="T91"/>
              <a:gd fmla="*/ 40 w 127" name="T92"/>
              <a:gd fmla="*/ 72 h 197" name="T93"/>
              <a:gd fmla="*/ 110 w 127" name="T94"/>
              <a:gd fmla="*/ 153 h 197" name="T95"/>
              <a:gd fmla="*/ 115 w 127" name="T96"/>
              <a:gd fmla="*/ 156 h 197" name="T97"/>
              <a:gd fmla="*/ 119 w 127" name="T98"/>
              <a:gd fmla="*/ 155 h 197" name="T99"/>
              <a:gd fmla="*/ 123 w 127" name="T100"/>
              <a:gd fmla="*/ 160 h 197" name="T101"/>
              <a:gd fmla="*/ 124 w 127" name="T102"/>
              <a:gd fmla="*/ 161 h 197" name="T103"/>
              <a:gd fmla="*/ 126 w 127" name="T104"/>
              <a:gd fmla="*/ 160 h 197" name="T105"/>
              <a:gd fmla="*/ 126 w 127" name="T106"/>
              <a:gd fmla="*/ 157 h 19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97" w="127">
                <a:moveTo>
                  <a:pt x="7" y="10"/>
                </a:moveTo>
                <a:cubicBezTo>
                  <a:pt x="5" y="6"/>
                  <a:pt x="7" y="2"/>
                  <a:pt x="11" y="1"/>
                </a:cubicBezTo>
                <a:cubicBezTo>
                  <a:pt x="14" y="0"/>
                  <a:pt x="18" y="2"/>
                  <a:pt x="20" y="5"/>
                </a:cubicBezTo>
                <a:cubicBezTo>
                  <a:pt x="24" y="18"/>
                  <a:pt x="24" y="18"/>
                  <a:pt x="24" y="18"/>
                </a:cubicBezTo>
                <a:cubicBezTo>
                  <a:pt x="26" y="21"/>
                  <a:pt x="24" y="25"/>
                  <a:pt x="20" y="26"/>
                </a:cubicBezTo>
                <a:cubicBezTo>
                  <a:pt x="19" y="27"/>
                  <a:pt x="19" y="27"/>
                  <a:pt x="18" y="27"/>
                </a:cubicBezTo>
                <a:cubicBezTo>
                  <a:pt x="15" y="27"/>
                  <a:pt x="12" y="25"/>
                  <a:pt x="11" y="22"/>
                </a:cubicBezTo>
                <a:lnTo>
                  <a:pt x="7" y="10"/>
                </a:lnTo>
                <a:close/>
                <a:moveTo>
                  <a:pt x="60" y="113"/>
                </a:moveTo>
                <a:cubicBezTo>
                  <a:pt x="58" y="109"/>
                  <a:pt x="54" y="108"/>
                  <a:pt x="51" y="109"/>
                </a:cubicBezTo>
                <a:cubicBezTo>
                  <a:pt x="47" y="110"/>
                  <a:pt x="45" y="114"/>
                  <a:pt x="47" y="118"/>
                </a:cubicBezTo>
                <a:cubicBezTo>
                  <a:pt x="52" y="132"/>
                  <a:pt x="52" y="132"/>
                  <a:pt x="52" y="132"/>
                </a:cubicBezTo>
                <a:cubicBezTo>
                  <a:pt x="53" y="135"/>
                  <a:pt x="57" y="137"/>
                  <a:pt x="61" y="136"/>
                </a:cubicBezTo>
                <a:cubicBezTo>
                  <a:pt x="64" y="134"/>
                  <a:pt x="66" y="131"/>
                  <a:pt x="65" y="127"/>
                </a:cubicBezTo>
                <a:lnTo>
                  <a:pt x="60" y="113"/>
                </a:lnTo>
                <a:close/>
                <a:moveTo>
                  <a:pt x="126" y="157"/>
                </a:moveTo>
                <a:cubicBezTo>
                  <a:pt x="122" y="152"/>
                  <a:pt x="122" y="152"/>
                  <a:pt x="122" y="152"/>
                </a:cubicBezTo>
                <a:cubicBezTo>
                  <a:pt x="124" y="149"/>
                  <a:pt x="124" y="146"/>
                  <a:pt x="121" y="143"/>
                </a:cubicBezTo>
                <a:cubicBezTo>
                  <a:pt x="65" y="77"/>
                  <a:pt x="65" y="77"/>
                  <a:pt x="65" y="77"/>
                </a:cubicBezTo>
                <a:cubicBezTo>
                  <a:pt x="67" y="73"/>
                  <a:pt x="68" y="68"/>
                  <a:pt x="68" y="63"/>
                </a:cubicBezTo>
                <a:cubicBezTo>
                  <a:pt x="68" y="59"/>
                  <a:pt x="67" y="55"/>
                  <a:pt x="66" y="51"/>
                </a:cubicBezTo>
                <a:cubicBezTo>
                  <a:pt x="61" y="38"/>
                  <a:pt x="48" y="29"/>
                  <a:pt x="34" y="29"/>
                </a:cubicBezTo>
                <a:cubicBezTo>
                  <a:pt x="30" y="29"/>
                  <a:pt x="26" y="30"/>
                  <a:pt x="22" y="31"/>
                </a:cubicBezTo>
                <a:cubicBezTo>
                  <a:pt x="8" y="36"/>
                  <a:pt x="0" y="49"/>
                  <a:pt x="0" y="63"/>
                </a:cubicBezTo>
                <a:cubicBezTo>
                  <a:pt x="0" y="67"/>
                  <a:pt x="0" y="71"/>
                  <a:pt x="2" y="75"/>
                </a:cubicBezTo>
                <a:cubicBezTo>
                  <a:pt x="5" y="84"/>
                  <a:pt x="11" y="90"/>
                  <a:pt x="19" y="94"/>
                </a:cubicBezTo>
                <a:cubicBezTo>
                  <a:pt x="20" y="181"/>
                  <a:pt x="20" y="181"/>
                  <a:pt x="20" y="181"/>
                </a:cubicBezTo>
                <a:cubicBezTo>
                  <a:pt x="20" y="184"/>
                  <a:pt x="22" y="187"/>
                  <a:pt x="25" y="188"/>
                </a:cubicBezTo>
                <a:cubicBezTo>
                  <a:pt x="25" y="195"/>
                  <a:pt x="25" y="195"/>
                  <a:pt x="25" y="195"/>
                </a:cubicBezTo>
                <a:cubicBezTo>
                  <a:pt x="25" y="196"/>
                  <a:pt x="26" y="197"/>
                  <a:pt x="27" y="197"/>
                </a:cubicBezTo>
                <a:cubicBezTo>
                  <a:pt x="29" y="197"/>
                  <a:pt x="30" y="196"/>
                  <a:pt x="30" y="194"/>
                </a:cubicBezTo>
                <a:cubicBezTo>
                  <a:pt x="29" y="188"/>
                  <a:pt x="29" y="188"/>
                  <a:pt x="29" y="188"/>
                </a:cubicBezTo>
                <a:cubicBezTo>
                  <a:pt x="33" y="187"/>
                  <a:pt x="35" y="184"/>
                  <a:pt x="35" y="181"/>
                </a:cubicBezTo>
                <a:cubicBezTo>
                  <a:pt x="35" y="74"/>
                  <a:pt x="35" y="74"/>
                  <a:pt x="35" y="74"/>
                </a:cubicBezTo>
                <a:cubicBezTo>
                  <a:pt x="34" y="70"/>
                  <a:pt x="31" y="66"/>
                  <a:pt x="27" y="66"/>
                </a:cubicBezTo>
                <a:cubicBezTo>
                  <a:pt x="22" y="66"/>
                  <a:pt x="19" y="70"/>
                  <a:pt x="19" y="74"/>
                </a:cubicBezTo>
                <a:cubicBezTo>
                  <a:pt x="19" y="86"/>
                  <a:pt x="19" y="86"/>
                  <a:pt x="19" y="86"/>
                </a:cubicBezTo>
                <a:cubicBezTo>
                  <a:pt x="14" y="83"/>
                  <a:pt x="11" y="78"/>
                  <a:pt x="9" y="73"/>
                </a:cubicBezTo>
                <a:cubicBezTo>
                  <a:pt x="7" y="70"/>
                  <a:pt x="7" y="66"/>
                  <a:pt x="7" y="63"/>
                </a:cubicBezTo>
                <a:cubicBezTo>
                  <a:pt x="7" y="52"/>
                  <a:pt x="14" y="42"/>
                  <a:pt x="24" y="38"/>
                </a:cubicBezTo>
                <a:cubicBezTo>
                  <a:pt x="28" y="37"/>
                  <a:pt x="31" y="36"/>
                  <a:pt x="34" y="36"/>
                </a:cubicBezTo>
                <a:cubicBezTo>
                  <a:pt x="45" y="36"/>
                  <a:pt x="55" y="43"/>
                  <a:pt x="59" y="54"/>
                </a:cubicBezTo>
                <a:cubicBezTo>
                  <a:pt x="60" y="57"/>
                  <a:pt x="61" y="60"/>
                  <a:pt x="61" y="63"/>
                </a:cubicBezTo>
                <a:cubicBezTo>
                  <a:pt x="61" y="66"/>
                  <a:pt x="60" y="68"/>
                  <a:pt x="60" y="71"/>
                </a:cubicBezTo>
                <a:cubicBezTo>
                  <a:pt x="52" y="62"/>
                  <a:pt x="52" y="62"/>
                  <a:pt x="52" y="62"/>
                </a:cubicBezTo>
                <a:cubicBezTo>
                  <a:pt x="50" y="59"/>
                  <a:pt x="45" y="58"/>
                  <a:pt x="41" y="61"/>
                </a:cubicBezTo>
                <a:cubicBezTo>
                  <a:pt x="38" y="64"/>
                  <a:pt x="38" y="69"/>
                  <a:pt x="40" y="72"/>
                </a:cubicBezTo>
                <a:cubicBezTo>
                  <a:pt x="110" y="153"/>
                  <a:pt x="110" y="153"/>
                  <a:pt x="110" y="153"/>
                </a:cubicBezTo>
                <a:cubicBezTo>
                  <a:pt x="111" y="155"/>
                  <a:pt x="113" y="156"/>
                  <a:pt x="115" y="156"/>
                </a:cubicBezTo>
                <a:cubicBezTo>
                  <a:pt x="117" y="156"/>
                  <a:pt x="118" y="155"/>
                  <a:pt x="119" y="155"/>
                </a:cubicBezTo>
                <a:cubicBezTo>
                  <a:pt x="123" y="160"/>
                  <a:pt x="123" y="160"/>
                  <a:pt x="123" y="160"/>
                </a:cubicBezTo>
                <a:cubicBezTo>
                  <a:pt x="123" y="160"/>
                  <a:pt x="124" y="161"/>
                  <a:pt x="124" y="161"/>
                </a:cubicBezTo>
                <a:cubicBezTo>
                  <a:pt x="125" y="161"/>
                  <a:pt x="125" y="161"/>
                  <a:pt x="126" y="160"/>
                </a:cubicBezTo>
                <a:cubicBezTo>
                  <a:pt x="127" y="159"/>
                  <a:pt x="127" y="158"/>
                  <a:pt x="126" y="157"/>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8" name="Freeform 884"/>
          <p:cNvSpPr>
            <a:spLocks noEditPoints="1"/>
          </p:cNvSpPr>
          <p:nvPr/>
        </p:nvSpPr>
        <p:spPr bwMode="auto">
          <a:xfrm>
            <a:off x="7734357" y="1932213"/>
            <a:ext cx="608133" cy="496435"/>
          </a:xfrm>
          <a:custGeom>
            <a:gdLst>
              <a:gd fmla="*/ 114 w 207" name="T0"/>
              <a:gd fmla="*/ 136 h 169" name="T1"/>
              <a:gd fmla="*/ 118 w 207" name="T2"/>
              <a:gd fmla="*/ 136 h 169" name="T3"/>
              <a:gd fmla="*/ 203 w 207" name="T4"/>
              <a:gd fmla="*/ 91 h 169" name="T5"/>
              <a:gd fmla="*/ 206 w 207" name="T6"/>
              <a:gd fmla="*/ 83 h 169" name="T7"/>
              <a:gd fmla="*/ 198 w 207" name="T8"/>
              <a:gd fmla="*/ 80 h 169" name="T9"/>
              <a:gd fmla="*/ 115 w 207" name="T10"/>
              <a:gd fmla="*/ 124 h 169" name="T11"/>
              <a:gd fmla="*/ 22 w 207" name="T12"/>
              <a:gd fmla="*/ 105 h 169" name="T13"/>
              <a:gd fmla="*/ 15 w 207" name="T14"/>
              <a:gd fmla="*/ 93 h 169" name="T15"/>
              <a:gd fmla="*/ 27 w 207" name="T16"/>
              <a:gd fmla="*/ 85 h 169" name="T17"/>
              <a:gd fmla="*/ 116 w 207" name="T18"/>
              <a:gd fmla="*/ 104 h 169" name="T19"/>
              <a:gd fmla="*/ 118 w 207" name="T20"/>
              <a:gd fmla="*/ 103 h 169" name="T21"/>
              <a:gd fmla="*/ 203 w 207" name="T22"/>
              <a:gd fmla="*/ 58 h 169" name="T23"/>
              <a:gd fmla="*/ 206 w 207" name="T24"/>
              <a:gd fmla="*/ 50 h 169" name="T25"/>
              <a:gd fmla="*/ 198 w 207" name="T26"/>
              <a:gd fmla="*/ 48 h 169" name="T27"/>
              <a:gd fmla="*/ 114 w 207" name="T28"/>
              <a:gd fmla="*/ 92 h 169" name="T29"/>
              <a:gd fmla="*/ 22 w 207" name="T30"/>
              <a:gd fmla="*/ 72 h 169" name="T31"/>
              <a:gd fmla="*/ 15 w 207" name="T32"/>
              <a:gd fmla="*/ 60 h 169" name="T33"/>
              <a:gd fmla="*/ 27 w 207" name="T34"/>
              <a:gd fmla="*/ 52 h 169" name="T35"/>
              <a:gd fmla="*/ 110 w 207" name="T36"/>
              <a:gd fmla="*/ 70 h 169" name="T37"/>
              <a:gd fmla="*/ 113 w 207" name="T38"/>
              <a:gd fmla="*/ 69 h 169" name="T39"/>
              <a:gd fmla="*/ 198 w 207" name="T40"/>
              <a:gd fmla="*/ 25 h 169" name="T41"/>
              <a:gd fmla="*/ 197 w 207" name="T42"/>
              <a:gd fmla="*/ 17 h 169" name="T43"/>
              <a:gd fmla="*/ 114 w 207" name="T44"/>
              <a:gd fmla="*/ 1 h 169" name="T45"/>
              <a:gd fmla="*/ 92 w 207" name="T46"/>
              <a:gd fmla="*/ 4 h 169" name="T47"/>
              <a:gd fmla="*/ 16 w 207" name="T48"/>
              <a:gd fmla="*/ 42 h 169" name="T49"/>
              <a:gd fmla="*/ 13 w 207" name="T50"/>
              <a:gd fmla="*/ 44 h 169" name="T51"/>
              <a:gd fmla="*/ 3 w 207" name="T52"/>
              <a:gd fmla="*/ 58 h 169" name="T53"/>
              <a:gd fmla="*/ 10 w 207" name="T54"/>
              <a:gd fmla="*/ 78 h 169" name="T55"/>
              <a:gd fmla="*/ 3 w 207" name="T56"/>
              <a:gd fmla="*/ 90 h 169" name="T57"/>
              <a:gd fmla="*/ 10 w 207" name="T58"/>
              <a:gd fmla="*/ 111 h 169" name="T59"/>
              <a:gd fmla="*/ 3 w 207" name="T60"/>
              <a:gd fmla="*/ 123 h 169" name="T61"/>
              <a:gd fmla="*/ 20 w 207" name="T62"/>
              <a:gd fmla="*/ 149 h 169" name="T63"/>
              <a:gd fmla="*/ 115 w 207" name="T64"/>
              <a:gd fmla="*/ 169 h 169" name="T65"/>
              <a:gd fmla="*/ 118 w 207" name="T66"/>
              <a:gd fmla="*/ 168 h 169" name="T67"/>
              <a:gd fmla="*/ 203 w 207" name="T68"/>
              <a:gd fmla="*/ 123 h 169" name="T69"/>
              <a:gd fmla="*/ 206 w 207" name="T70"/>
              <a:gd fmla="*/ 115 h 169" name="T71"/>
              <a:gd fmla="*/ 198 w 207" name="T72"/>
              <a:gd fmla="*/ 113 h 169" name="T73"/>
              <a:gd fmla="*/ 114 w 207" name="T74"/>
              <a:gd fmla="*/ 157 h 169" name="T75"/>
              <a:gd fmla="*/ 22 w 207" name="T76"/>
              <a:gd fmla="*/ 137 h 169" name="T77"/>
              <a:gd fmla="*/ 15 w 207" name="T78"/>
              <a:gd fmla="*/ 125 h 169" name="T79"/>
              <a:gd fmla="*/ 27 w 207" name="T80"/>
              <a:gd fmla="*/ 117 h 169" name="T81"/>
              <a:gd fmla="*/ 114 w 207" name="T82"/>
              <a:gd fmla="*/ 136 h 169" name="T83"/>
              <a:gd fmla="*/ 109 w 207" name="T84"/>
              <a:gd fmla="*/ 21 h 169" name="T85"/>
              <a:gd fmla="*/ 149 w 207" name="T86"/>
              <a:gd fmla="*/ 29 h 169" name="T87"/>
              <a:gd fmla="*/ 131 w 207" name="T88"/>
              <a:gd fmla="*/ 37 h 169" name="T89"/>
              <a:gd fmla="*/ 92 w 207" name="T90"/>
              <a:gd fmla="*/ 29 h 169" name="T91"/>
              <a:gd fmla="*/ 109 w 207" name="T92"/>
              <a:gd fmla="*/ 21 h 169"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69" w="206">
                <a:moveTo>
                  <a:pt x="114" y="136"/>
                </a:moveTo>
                <a:cubicBezTo>
                  <a:pt x="116" y="136"/>
                  <a:pt x="117" y="136"/>
                  <a:pt x="118" y="136"/>
                </a:cubicBezTo>
                <a:cubicBezTo>
                  <a:pt x="203" y="91"/>
                  <a:pt x="203" y="91"/>
                  <a:pt x="203" y="91"/>
                </a:cubicBezTo>
                <a:cubicBezTo>
                  <a:pt x="206" y="89"/>
                  <a:pt x="207" y="86"/>
                  <a:pt x="206" y="83"/>
                </a:cubicBezTo>
                <a:cubicBezTo>
                  <a:pt x="204" y="80"/>
                  <a:pt x="201" y="79"/>
                  <a:pt x="198" y="80"/>
                </a:cubicBezTo>
                <a:cubicBezTo>
                  <a:pt x="115" y="124"/>
                  <a:pt x="115" y="124"/>
                  <a:pt x="115" y="124"/>
                </a:cubicBezTo>
                <a:cubicBezTo>
                  <a:pt x="22" y="105"/>
                  <a:pt x="22" y="105"/>
                  <a:pt x="22" y="105"/>
                </a:cubicBezTo>
                <a:cubicBezTo>
                  <a:pt x="17" y="103"/>
                  <a:pt x="13" y="98"/>
                  <a:pt x="15" y="93"/>
                </a:cubicBezTo>
                <a:cubicBezTo>
                  <a:pt x="16" y="87"/>
                  <a:pt x="21" y="84"/>
                  <a:pt x="27" y="85"/>
                </a:cubicBezTo>
                <a:cubicBezTo>
                  <a:pt x="27" y="85"/>
                  <a:pt x="115" y="104"/>
                  <a:pt x="116" y="104"/>
                </a:cubicBezTo>
                <a:cubicBezTo>
                  <a:pt x="116" y="104"/>
                  <a:pt x="117" y="104"/>
                  <a:pt x="118" y="103"/>
                </a:cubicBezTo>
                <a:cubicBezTo>
                  <a:pt x="203" y="58"/>
                  <a:pt x="203" y="58"/>
                  <a:pt x="203" y="58"/>
                </a:cubicBezTo>
                <a:cubicBezTo>
                  <a:pt x="206" y="57"/>
                  <a:pt x="207" y="53"/>
                  <a:pt x="206" y="50"/>
                </a:cubicBezTo>
                <a:cubicBezTo>
                  <a:pt x="204" y="48"/>
                  <a:pt x="201" y="46"/>
                  <a:pt x="198" y="48"/>
                </a:cubicBezTo>
                <a:cubicBezTo>
                  <a:pt x="114" y="92"/>
                  <a:pt x="114" y="92"/>
                  <a:pt x="114" y="92"/>
                </a:cubicBezTo>
                <a:cubicBezTo>
                  <a:pt x="22" y="72"/>
                  <a:pt x="22" y="72"/>
                  <a:pt x="22" y="72"/>
                </a:cubicBezTo>
                <a:cubicBezTo>
                  <a:pt x="17" y="71"/>
                  <a:pt x="13" y="66"/>
                  <a:pt x="15" y="60"/>
                </a:cubicBezTo>
                <a:cubicBezTo>
                  <a:pt x="16" y="55"/>
                  <a:pt x="21" y="51"/>
                  <a:pt x="27" y="52"/>
                </a:cubicBezTo>
                <a:cubicBezTo>
                  <a:pt x="27" y="52"/>
                  <a:pt x="110" y="70"/>
                  <a:pt x="110" y="70"/>
                </a:cubicBezTo>
                <a:cubicBezTo>
                  <a:pt x="111" y="70"/>
                  <a:pt x="112" y="70"/>
                  <a:pt x="113" y="69"/>
                </a:cubicBezTo>
                <a:cubicBezTo>
                  <a:pt x="113" y="69"/>
                  <a:pt x="198" y="25"/>
                  <a:pt x="198" y="25"/>
                </a:cubicBezTo>
                <a:cubicBezTo>
                  <a:pt x="204" y="22"/>
                  <a:pt x="203" y="19"/>
                  <a:pt x="197" y="17"/>
                </a:cubicBezTo>
                <a:cubicBezTo>
                  <a:pt x="114" y="1"/>
                  <a:pt x="114" y="1"/>
                  <a:pt x="114" y="1"/>
                </a:cubicBezTo>
                <a:cubicBezTo>
                  <a:pt x="108" y="0"/>
                  <a:pt x="98" y="1"/>
                  <a:pt x="92" y="4"/>
                </a:cubicBezTo>
                <a:cubicBezTo>
                  <a:pt x="16" y="42"/>
                  <a:pt x="16" y="42"/>
                  <a:pt x="16" y="42"/>
                </a:cubicBezTo>
                <a:cubicBezTo>
                  <a:pt x="14" y="42"/>
                  <a:pt x="14" y="43"/>
                  <a:pt x="13" y="44"/>
                </a:cubicBezTo>
                <a:cubicBezTo>
                  <a:pt x="8" y="47"/>
                  <a:pt x="4" y="52"/>
                  <a:pt x="3" y="58"/>
                </a:cubicBezTo>
                <a:cubicBezTo>
                  <a:pt x="1" y="66"/>
                  <a:pt x="4" y="73"/>
                  <a:pt x="10" y="78"/>
                </a:cubicBezTo>
                <a:cubicBezTo>
                  <a:pt x="6" y="81"/>
                  <a:pt x="4" y="85"/>
                  <a:pt x="3" y="90"/>
                </a:cubicBezTo>
                <a:cubicBezTo>
                  <a:pt x="1" y="98"/>
                  <a:pt x="4" y="106"/>
                  <a:pt x="10" y="111"/>
                </a:cubicBezTo>
                <a:cubicBezTo>
                  <a:pt x="6" y="114"/>
                  <a:pt x="4" y="118"/>
                  <a:pt x="3" y="123"/>
                </a:cubicBezTo>
                <a:cubicBezTo>
                  <a:pt x="0" y="134"/>
                  <a:pt x="8" y="146"/>
                  <a:pt x="20" y="149"/>
                </a:cubicBezTo>
                <a:cubicBezTo>
                  <a:pt x="20" y="149"/>
                  <a:pt x="114" y="169"/>
                  <a:pt x="115" y="169"/>
                </a:cubicBezTo>
                <a:cubicBezTo>
                  <a:pt x="116" y="169"/>
                  <a:pt x="117" y="169"/>
                  <a:pt x="118" y="168"/>
                </a:cubicBezTo>
                <a:cubicBezTo>
                  <a:pt x="203" y="123"/>
                  <a:pt x="203" y="123"/>
                  <a:pt x="203" y="123"/>
                </a:cubicBezTo>
                <a:cubicBezTo>
                  <a:pt x="206" y="122"/>
                  <a:pt x="207" y="118"/>
                  <a:pt x="206" y="115"/>
                </a:cubicBezTo>
                <a:cubicBezTo>
                  <a:pt x="204" y="113"/>
                  <a:pt x="201" y="111"/>
                  <a:pt x="198" y="113"/>
                </a:cubicBezTo>
                <a:cubicBezTo>
                  <a:pt x="114" y="157"/>
                  <a:pt x="114" y="157"/>
                  <a:pt x="114" y="157"/>
                </a:cubicBezTo>
                <a:cubicBezTo>
                  <a:pt x="22" y="137"/>
                  <a:pt x="22" y="137"/>
                  <a:pt x="22" y="137"/>
                </a:cubicBezTo>
                <a:cubicBezTo>
                  <a:pt x="17" y="136"/>
                  <a:pt x="13" y="131"/>
                  <a:pt x="15" y="125"/>
                </a:cubicBezTo>
                <a:cubicBezTo>
                  <a:pt x="16" y="120"/>
                  <a:pt x="21" y="116"/>
                  <a:pt x="27" y="117"/>
                </a:cubicBezTo>
                <a:cubicBezTo>
                  <a:pt x="27" y="117"/>
                  <a:pt x="114" y="136"/>
                  <a:pt x="114" y="136"/>
                </a:cubicBezTo>
                <a:close/>
                <a:moveTo>
                  <a:pt x="109" y="21"/>
                </a:moveTo>
                <a:cubicBezTo>
                  <a:pt x="149" y="29"/>
                  <a:pt x="149" y="29"/>
                  <a:pt x="149" y="29"/>
                </a:cubicBezTo>
                <a:cubicBezTo>
                  <a:pt x="131" y="37"/>
                  <a:pt x="131" y="37"/>
                  <a:pt x="131" y="37"/>
                </a:cubicBezTo>
                <a:cubicBezTo>
                  <a:pt x="92" y="29"/>
                  <a:pt x="92" y="29"/>
                  <a:pt x="92" y="29"/>
                </a:cubicBezTo>
                <a:lnTo>
                  <a:pt x="109" y="21"/>
                </a:ln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29" name="Freeform 885"/>
          <p:cNvSpPr>
            <a:spLocks noEditPoints="1"/>
          </p:cNvSpPr>
          <p:nvPr/>
        </p:nvSpPr>
        <p:spPr bwMode="auto">
          <a:xfrm>
            <a:off x="5830529" y="1975651"/>
            <a:ext cx="681357" cy="461685"/>
          </a:xfrm>
          <a:custGeom>
            <a:gdLst>
              <a:gd fmla="*/ 231 w 232" name="T0"/>
              <a:gd fmla="*/ 16 h 157" name="T1"/>
              <a:gd fmla="*/ 173 w 232" name="T2"/>
              <a:gd fmla="*/ 0 h 157" name="T3"/>
              <a:gd fmla="*/ 116 w 232" name="T4"/>
              <a:gd fmla="*/ 15 h 157" name="T5"/>
              <a:gd fmla="*/ 62 w 232" name="T6"/>
              <a:gd fmla="*/ 0 h 157" name="T7"/>
              <a:gd fmla="*/ 2 w 232" name="T8"/>
              <a:gd fmla="*/ 16 h 157" name="T9"/>
              <a:gd fmla="*/ 0 w 232" name="T10"/>
              <a:gd fmla="*/ 19 h 157" name="T11"/>
              <a:gd fmla="*/ 0 w 232" name="T12"/>
              <a:gd fmla="*/ 151 h 157" name="T13"/>
              <a:gd fmla="*/ 9 w 232" name="T14"/>
              <a:gd fmla="*/ 157 h 157" name="T15"/>
              <a:gd fmla="*/ 115 w 232" name="T16"/>
              <a:gd fmla="*/ 157 h 157" name="T17"/>
              <a:gd fmla="*/ 224 w 232" name="T18"/>
              <a:gd fmla="*/ 157 h 157" name="T19"/>
              <a:gd fmla="*/ 232 w 232" name="T20"/>
              <a:gd fmla="*/ 151 h 157" name="T21"/>
              <a:gd fmla="*/ 232 w 232" name="T22"/>
              <a:gd fmla="*/ 19 h 157" name="T23"/>
              <a:gd fmla="*/ 231 w 232" name="T24"/>
              <a:gd fmla="*/ 16 h 157" name="T25"/>
              <a:gd fmla="*/ 112 w 232" name="T26"/>
              <a:gd fmla="*/ 22 h 157" name="T27"/>
              <a:gd fmla="*/ 112 w 232" name="T28"/>
              <a:gd fmla="*/ 144 h 157" name="T29"/>
              <a:gd fmla="*/ 62 w 232" name="T30"/>
              <a:gd fmla="*/ 130 h 157" name="T31"/>
              <a:gd fmla="*/ 15 w 232" name="T32"/>
              <a:gd fmla="*/ 139 h 157" name="T33"/>
              <a:gd fmla="*/ 15 w 232" name="T34"/>
              <a:gd fmla="*/ 16 h 157" name="T35"/>
              <a:gd fmla="*/ 63 w 232" name="T36"/>
              <a:gd fmla="*/ 7 h 157" name="T37"/>
              <a:gd fmla="*/ 112 w 232" name="T38"/>
              <a:gd fmla="*/ 22 h 157" name="T39"/>
              <a:gd fmla="*/ 217 w 232" name="T40"/>
              <a:gd fmla="*/ 16 h 157" name="T41"/>
              <a:gd fmla="*/ 217 w 232" name="T42"/>
              <a:gd fmla="*/ 139 h 157" name="T43"/>
              <a:gd fmla="*/ 170 w 232" name="T44"/>
              <a:gd fmla="*/ 131 h 157" name="T45"/>
              <a:gd fmla="*/ 119 w 232" name="T46"/>
              <a:gd fmla="*/ 144 h 157" name="T47"/>
              <a:gd fmla="*/ 119 w 232" name="T48"/>
              <a:gd fmla="*/ 22 h 157" name="T49"/>
              <a:gd fmla="*/ 173 w 232" name="T50"/>
              <a:gd fmla="*/ 7 h 157" name="T51"/>
              <a:gd fmla="*/ 217 w 232" name="T52"/>
              <a:gd fmla="*/ 16 h 157"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57" w="231">
                <a:moveTo>
                  <a:pt x="231" y="16"/>
                </a:moveTo>
                <a:cubicBezTo>
                  <a:pt x="218" y="6"/>
                  <a:pt x="197" y="0"/>
                  <a:pt x="173" y="0"/>
                </a:cubicBezTo>
                <a:cubicBezTo>
                  <a:pt x="150" y="0"/>
                  <a:pt x="129" y="5"/>
                  <a:pt x="116" y="15"/>
                </a:cubicBezTo>
                <a:cubicBezTo>
                  <a:pt x="106" y="5"/>
                  <a:pt x="86" y="0"/>
                  <a:pt x="62" y="0"/>
                </a:cubicBezTo>
                <a:cubicBezTo>
                  <a:pt x="37" y="0"/>
                  <a:pt x="14" y="6"/>
                  <a:pt x="2" y="16"/>
                </a:cubicBezTo>
                <a:cubicBezTo>
                  <a:pt x="1" y="16"/>
                  <a:pt x="0" y="17"/>
                  <a:pt x="0" y="19"/>
                </a:cubicBezTo>
                <a:cubicBezTo>
                  <a:pt x="0" y="151"/>
                  <a:pt x="0" y="151"/>
                  <a:pt x="0" y="151"/>
                </a:cubicBezTo>
                <a:cubicBezTo>
                  <a:pt x="0" y="153"/>
                  <a:pt x="4" y="157"/>
                  <a:pt x="9" y="157"/>
                </a:cubicBezTo>
                <a:cubicBezTo>
                  <a:pt x="115" y="157"/>
                  <a:pt x="115" y="157"/>
                  <a:pt x="115" y="157"/>
                </a:cubicBezTo>
                <a:cubicBezTo>
                  <a:pt x="116" y="157"/>
                  <a:pt x="224" y="157"/>
                  <a:pt x="224" y="157"/>
                </a:cubicBezTo>
                <a:cubicBezTo>
                  <a:pt x="227" y="157"/>
                  <a:pt x="232" y="155"/>
                  <a:pt x="232" y="151"/>
                </a:cubicBezTo>
                <a:cubicBezTo>
                  <a:pt x="232" y="19"/>
                  <a:pt x="232" y="19"/>
                  <a:pt x="232" y="19"/>
                </a:cubicBezTo>
                <a:cubicBezTo>
                  <a:pt x="232" y="17"/>
                  <a:pt x="232" y="16"/>
                  <a:pt x="231" y="16"/>
                </a:cubicBezTo>
                <a:close/>
                <a:moveTo>
                  <a:pt x="112" y="22"/>
                </a:moveTo>
                <a:cubicBezTo>
                  <a:pt x="112" y="24"/>
                  <a:pt x="112" y="144"/>
                  <a:pt x="112" y="144"/>
                </a:cubicBezTo>
                <a:cubicBezTo>
                  <a:pt x="102" y="135"/>
                  <a:pt x="84" y="130"/>
                  <a:pt x="62" y="130"/>
                </a:cubicBezTo>
                <a:cubicBezTo>
                  <a:pt x="44" y="130"/>
                  <a:pt x="28" y="133"/>
                  <a:pt x="15" y="139"/>
                </a:cubicBezTo>
                <a:cubicBezTo>
                  <a:pt x="15" y="16"/>
                  <a:pt x="15" y="16"/>
                  <a:pt x="15" y="16"/>
                </a:cubicBezTo>
                <a:cubicBezTo>
                  <a:pt x="15" y="16"/>
                  <a:pt x="32" y="7"/>
                  <a:pt x="63" y="7"/>
                </a:cubicBezTo>
                <a:cubicBezTo>
                  <a:pt x="98" y="7"/>
                  <a:pt x="112" y="21"/>
                  <a:pt x="112" y="22"/>
                </a:cubicBezTo>
                <a:close/>
                <a:moveTo>
                  <a:pt x="217" y="16"/>
                </a:moveTo>
                <a:cubicBezTo>
                  <a:pt x="217" y="139"/>
                  <a:pt x="217" y="139"/>
                  <a:pt x="217" y="139"/>
                </a:cubicBezTo>
                <a:cubicBezTo>
                  <a:pt x="204" y="134"/>
                  <a:pt x="186" y="131"/>
                  <a:pt x="170" y="131"/>
                </a:cubicBezTo>
                <a:cubicBezTo>
                  <a:pt x="148" y="131"/>
                  <a:pt x="130" y="136"/>
                  <a:pt x="119" y="144"/>
                </a:cubicBezTo>
                <a:cubicBezTo>
                  <a:pt x="119" y="22"/>
                  <a:pt x="119" y="22"/>
                  <a:pt x="119" y="22"/>
                </a:cubicBezTo>
                <a:cubicBezTo>
                  <a:pt x="119" y="22"/>
                  <a:pt x="136" y="7"/>
                  <a:pt x="173" y="7"/>
                </a:cubicBezTo>
                <a:cubicBezTo>
                  <a:pt x="201" y="7"/>
                  <a:pt x="217" y="16"/>
                  <a:pt x="217"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0" name="Freeform 886"/>
          <p:cNvSpPr>
            <a:spLocks noEditPoints="1"/>
          </p:cNvSpPr>
          <p:nvPr/>
        </p:nvSpPr>
        <p:spPr bwMode="auto">
          <a:xfrm>
            <a:off x="4081287" y="1049938"/>
            <a:ext cx="584552" cy="476578"/>
          </a:xfrm>
          <a:custGeom>
            <a:gdLst>
              <a:gd fmla="*/ 14 w 199" name="T0"/>
              <a:gd fmla="*/ 0 h 162" name="T1"/>
              <a:gd fmla="*/ 0 w 199" name="T2"/>
              <a:gd fmla="*/ 148 h 162" name="T3"/>
              <a:gd fmla="*/ 184 w 199" name="T4"/>
              <a:gd fmla="*/ 162 h 162" name="T5"/>
              <a:gd fmla="*/ 199 w 199" name="T6"/>
              <a:gd fmla="*/ 15 h 162" name="T7"/>
              <a:gd fmla="*/ 188 w 199" name="T8"/>
              <a:gd fmla="*/ 145 h 162" name="T9"/>
              <a:gd fmla="*/ 18 w 199" name="T10"/>
              <a:gd fmla="*/ 152 h 162" name="T11"/>
              <a:gd fmla="*/ 10 w 199" name="T12"/>
              <a:gd fmla="*/ 18 h 162" name="T13"/>
              <a:gd fmla="*/ 181 w 199" name="T14"/>
              <a:gd fmla="*/ 11 h 162" name="T15"/>
              <a:gd fmla="*/ 188 w 199" name="T16"/>
              <a:gd fmla="*/ 145 h 162" name="T17"/>
              <a:gd fmla="*/ 25 w 199" name="T18"/>
              <a:gd fmla="*/ 21 h 162" name="T19"/>
              <a:gd fmla="*/ 21 w 199" name="T20"/>
              <a:gd fmla="*/ 138 h 162" name="T21"/>
              <a:gd fmla="*/ 115 w 199" name="T22"/>
              <a:gd fmla="*/ 142 h 162" name="T23"/>
              <a:gd fmla="*/ 117 w 199" name="T24"/>
              <a:gd fmla="*/ 132 h 162" name="T25"/>
              <a:gd fmla="*/ 164 w 199" name="T26"/>
              <a:gd fmla="*/ 134 h 162" name="T27"/>
              <a:gd fmla="*/ 173 w 199" name="T28"/>
              <a:gd fmla="*/ 142 h 162" name="T29"/>
              <a:gd fmla="*/ 177 w 199" name="T30"/>
              <a:gd fmla="*/ 25 h 162" name="T31"/>
              <a:gd fmla="*/ 76 w 199" name="T32"/>
              <a:gd fmla="*/ 96 h 162" name="T33"/>
              <a:gd fmla="*/ 59 w 199" name="T34"/>
              <a:gd fmla="*/ 105 h 162" name="T35"/>
              <a:gd fmla="*/ 45 w 199" name="T36"/>
              <a:gd fmla="*/ 99 h 162" name="T37"/>
              <a:gd fmla="*/ 47 w 199" name="T38"/>
              <a:gd fmla="*/ 93 h 162" name="T39"/>
              <a:gd fmla="*/ 52 w 199" name="T40"/>
              <a:gd fmla="*/ 95 h 162" name="T41"/>
              <a:gd fmla="*/ 56 w 199" name="T42"/>
              <a:gd fmla="*/ 99 h 162" name="T43"/>
              <a:gd fmla="*/ 68 w 199" name="T44"/>
              <a:gd fmla="*/ 93 h 162" name="T45"/>
              <a:gd fmla="*/ 64 w 199" name="T46"/>
              <a:gd fmla="*/ 81 h 162" name="T47"/>
              <a:gd fmla="*/ 56 w 199" name="T48"/>
              <a:gd fmla="*/ 81 h 162" name="T49"/>
              <a:gd fmla="*/ 51 w 199" name="T50"/>
              <a:gd fmla="*/ 80 h 162" name="T51"/>
              <a:gd fmla="*/ 53 w 199" name="T52"/>
              <a:gd fmla="*/ 75 h 162" name="T53"/>
              <a:gd fmla="*/ 62 w 199" name="T54"/>
              <a:gd fmla="*/ 68 h 162" name="T55"/>
              <a:gd fmla="*/ 59 w 199" name="T56"/>
              <a:gd fmla="*/ 65 h 162" name="T57"/>
              <a:gd fmla="*/ 50 w 199" name="T58"/>
              <a:gd fmla="*/ 68 h 162" name="T59"/>
              <a:gd fmla="*/ 45 w 199" name="T60"/>
              <a:gd fmla="*/ 71 h 162" name="T61"/>
              <a:gd fmla="*/ 42 w 199" name="T62"/>
              <a:gd fmla="*/ 65 h 162" name="T63"/>
              <a:gd fmla="*/ 63 w 199" name="T64"/>
              <a:gd fmla="*/ 60 h 162" name="T65"/>
              <a:gd fmla="*/ 70 w 199" name="T66"/>
              <a:gd fmla="*/ 71 h 162" name="T67"/>
              <a:gd fmla="*/ 70 w 199" name="T68"/>
              <a:gd fmla="*/ 77 h 162" name="T69"/>
              <a:gd fmla="*/ 76 w 199" name="T70"/>
              <a:gd fmla="*/ 96 h 162" name="T71"/>
              <a:gd fmla="*/ 118 w 199" name="T72"/>
              <a:gd fmla="*/ 78 h 162" name="T73"/>
              <a:gd fmla="*/ 108 w 199" name="T74"/>
              <a:gd fmla="*/ 79 h 162" name="T75"/>
              <a:gd fmla="*/ 107 w 199" name="T76"/>
              <a:gd fmla="*/ 85 h 162" name="T77"/>
              <a:gd fmla="*/ 106 w 199" name="T78"/>
              <a:gd fmla="*/ 92 h 162" name="T79"/>
              <a:gd fmla="*/ 104 w 199" name="T80"/>
              <a:gd fmla="*/ 91 h 162" name="T81"/>
              <a:gd fmla="*/ 100 w 199" name="T82"/>
              <a:gd fmla="*/ 81 h 162" name="T83"/>
              <a:gd fmla="*/ 93 w 199" name="T84"/>
              <a:gd fmla="*/ 83 h 162" name="T85"/>
              <a:gd fmla="*/ 89 w 199" name="T86"/>
              <a:gd fmla="*/ 81 h 162" name="T87"/>
              <a:gd fmla="*/ 90 w 199" name="T88"/>
              <a:gd fmla="*/ 78 h 162" name="T89"/>
              <a:gd fmla="*/ 100 w 199" name="T90"/>
              <a:gd fmla="*/ 76 h 162" name="T91"/>
              <a:gd fmla="*/ 103 w 199" name="T92"/>
              <a:gd fmla="*/ 65 h 162" name="T93"/>
              <a:gd fmla="*/ 106 w 199" name="T94"/>
              <a:gd fmla="*/ 71 h 162" name="T95"/>
              <a:gd fmla="*/ 112 w 199" name="T96"/>
              <a:gd fmla="*/ 74 h 162" name="T97"/>
              <a:gd fmla="*/ 119 w 199" name="T98"/>
              <a:gd fmla="*/ 75 h 162" name="T99"/>
              <a:gd fmla="*/ 148 w 199" name="T100"/>
              <a:gd fmla="*/ 87 h 162" name="T101"/>
              <a:gd fmla="*/ 145 w 199" name="T102"/>
              <a:gd fmla="*/ 90 h 162" name="T103"/>
              <a:gd fmla="*/ 141 w 199" name="T104"/>
              <a:gd fmla="*/ 88 h 162" name="T105"/>
              <a:gd fmla="*/ 136 w 199" name="T106"/>
              <a:gd fmla="*/ 55 h 162" name="T107"/>
              <a:gd fmla="*/ 125 w 199" name="T108"/>
              <a:gd fmla="*/ 62 h 162" name="T109"/>
              <a:gd fmla="*/ 120 w 199" name="T110"/>
              <a:gd fmla="*/ 58 h 162" name="T111"/>
              <a:gd fmla="*/ 133 w 199" name="T112"/>
              <a:gd fmla="*/ 48 h 162" name="T113"/>
              <a:gd fmla="*/ 141 w 199" name="T114"/>
              <a:gd fmla="*/ 45 h 162" name="T115"/>
              <a:gd fmla="*/ 144 w 199" name="T116"/>
              <a:gd fmla="*/ 50 h 162" name="T117"/>
              <a:gd fmla="*/ 148 w 199" name="T118"/>
              <a:gd fmla="*/ 87 h 162"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62" w="199">
                <a:moveTo>
                  <a:pt x="184" y="0"/>
                </a:moveTo>
                <a:cubicBezTo>
                  <a:pt x="14" y="0"/>
                  <a:pt x="14" y="0"/>
                  <a:pt x="14" y="0"/>
                </a:cubicBezTo>
                <a:cubicBezTo>
                  <a:pt x="6" y="0"/>
                  <a:pt x="0" y="7"/>
                  <a:pt x="0" y="15"/>
                </a:cubicBezTo>
                <a:cubicBezTo>
                  <a:pt x="0" y="148"/>
                  <a:pt x="0" y="148"/>
                  <a:pt x="0" y="148"/>
                </a:cubicBezTo>
                <a:cubicBezTo>
                  <a:pt x="0" y="156"/>
                  <a:pt x="6" y="162"/>
                  <a:pt x="14" y="162"/>
                </a:cubicBezTo>
                <a:cubicBezTo>
                  <a:pt x="184" y="162"/>
                  <a:pt x="184" y="162"/>
                  <a:pt x="184" y="162"/>
                </a:cubicBezTo>
                <a:cubicBezTo>
                  <a:pt x="192" y="162"/>
                  <a:pt x="199" y="156"/>
                  <a:pt x="199" y="148"/>
                </a:cubicBezTo>
                <a:cubicBezTo>
                  <a:pt x="199" y="15"/>
                  <a:pt x="199" y="15"/>
                  <a:pt x="199" y="15"/>
                </a:cubicBezTo>
                <a:cubicBezTo>
                  <a:pt x="199" y="7"/>
                  <a:pt x="192" y="0"/>
                  <a:pt x="184" y="0"/>
                </a:cubicBezTo>
                <a:close/>
                <a:moveTo>
                  <a:pt x="188" y="145"/>
                </a:moveTo>
                <a:cubicBezTo>
                  <a:pt x="188" y="149"/>
                  <a:pt x="185" y="152"/>
                  <a:pt x="181" y="152"/>
                </a:cubicBezTo>
                <a:cubicBezTo>
                  <a:pt x="18" y="152"/>
                  <a:pt x="18" y="152"/>
                  <a:pt x="18" y="152"/>
                </a:cubicBezTo>
                <a:cubicBezTo>
                  <a:pt x="14" y="152"/>
                  <a:pt x="10" y="149"/>
                  <a:pt x="10" y="145"/>
                </a:cubicBezTo>
                <a:cubicBezTo>
                  <a:pt x="10" y="18"/>
                  <a:pt x="10" y="18"/>
                  <a:pt x="10" y="18"/>
                </a:cubicBezTo>
                <a:cubicBezTo>
                  <a:pt x="10" y="15"/>
                  <a:pt x="14" y="11"/>
                  <a:pt x="18" y="11"/>
                </a:cubicBezTo>
                <a:cubicBezTo>
                  <a:pt x="181" y="11"/>
                  <a:pt x="181" y="11"/>
                  <a:pt x="181" y="11"/>
                </a:cubicBezTo>
                <a:cubicBezTo>
                  <a:pt x="185" y="11"/>
                  <a:pt x="188" y="15"/>
                  <a:pt x="188" y="18"/>
                </a:cubicBezTo>
                <a:lnTo>
                  <a:pt x="188" y="145"/>
                </a:lnTo>
                <a:close/>
                <a:moveTo>
                  <a:pt x="173" y="21"/>
                </a:moveTo>
                <a:cubicBezTo>
                  <a:pt x="25" y="21"/>
                  <a:pt x="25" y="21"/>
                  <a:pt x="25" y="21"/>
                </a:cubicBezTo>
                <a:cubicBezTo>
                  <a:pt x="23" y="21"/>
                  <a:pt x="21" y="23"/>
                  <a:pt x="21" y="25"/>
                </a:cubicBezTo>
                <a:cubicBezTo>
                  <a:pt x="21" y="138"/>
                  <a:pt x="21" y="138"/>
                  <a:pt x="21" y="138"/>
                </a:cubicBezTo>
                <a:cubicBezTo>
                  <a:pt x="21" y="140"/>
                  <a:pt x="23" y="142"/>
                  <a:pt x="25" y="142"/>
                </a:cubicBezTo>
                <a:cubicBezTo>
                  <a:pt x="115" y="142"/>
                  <a:pt x="115" y="142"/>
                  <a:pt x="115" y="142"/>
                </a:cubicBezTo>
                <a:cubicBezTo>
                  <a:pt x="115" y="134"/>
                  <a:pt x="115" y="134"/>
                  <a:pt x="115" y="134"/>
                </a:cubicBezTo>
                <a:cubicBezTo>
                  <a:pt x="115" y="133"/>
                  <a:pt x="116" y="132"/>
                  <a:pt x="117" y="132"/>
                </a:cubicBezTo>
                <a:cubicBezTo>
                  <a:pt x="162" y="132"/>
                  <a:pt x="162" y="132"/>
                  <a:pt x="162" y="132"/>
                </a:cubicBezTo>
                <a:cubicBezTo>
                  <a:pt x="163" y="132"/>
                  <a:pt x="164" y="133"/>
                  <a:pt x="164" y="134"/>
                </a:cubicBezTo>
                <a:cubicBezTo>
                  <a:pt x="164" y="142"/>
                  <a:pt x="164" y="142"/>
                  <a:pt x="164" y="142"/>
                </a:cubicBezTo>
                <a:cubicBezTo>
                  <a:pt x="173" y="142"/>
                  <a:pt x="173" y="142"/>
                  <a:pt x="173" y="142"/>
                </a:cubicBezTo>
                <a:cubicBezTo>
                  <a:pt x="175" y="142"/>
                  <a:pt x="177" y="140"/>
                  <a:pt x="177" y="138"/>
                </a:cubicBezTo>
                <a:cubicBezTo>
                  <a:pt x="177" y="25"/>
                  <a:pt x="177" y="25"/>
                  <a:pt x="177" y="25"/>
                </a:cubicBezTo>
                <a:cubicBezTo>
                  <a:pt x="177" y="23"/>
                  <a:pt x="175" y="21"/>
                  <a:pt x="173" y="21"/>
                </a:cubicBezTo>
                <a:close/>
                <a:moveTo>
                  <a:pt x="76" y="96"/>
                </a:moveTo>
                <a:cubicBezTo>
                  <a:pt x="73" y="101"/>
                  <a:pt x="69" y="104"/>
                  <a:pt x="63" y="105"/>
                </a:cubicBezTo>
                <a:cubicBezTo>
                  <a:pt x="62" y="105"/>
                  <a:pt x="60" y="105"/>
                  <a:pt x="59" y="105"/>
                </a:cubicBezTo>
                <a:cubicBezTo>
                  <a:pt x="57" y="105"/>
                  <a:pt x="54" y="105"/>
                  <a:pt x="51" y="104"/>
                </a:cubicBezTo>
                <a:cubicBezTo>
                  <a:pt x="48" y="102"/>
                  <a:pt x="46" y="101"/>
                  <a:pt x="45" y="99"/>
                </a:cubicBezTo>
                <a:cubicBezTo>
                  <a:pt x="43" y="97"/>
                  <a:pt x="43" y="96"/>
                  <a:pt x="44" y="95"/>
                </a:cubicBezTo>
                <a:cubicBezTo>
                  <a:pt x="44" y="94"/>
                  <a:pt x="45" y="93"/>
                  <a:pt x="47" y="93"/>
                </a:cubicBezTo>
                <a:cubicBezTo>
                  <a:pt x="49" y="92"/>
                  <a:pt x="51" y="93"/>
                  <a:pt x="52" y="94"/>
                </a:cubicBezTo>
                <a:cubicBezTo>
                  <a:pt x="52" y="94"/>
                  <a:pt x="52" y="95"/>
                  <a:pt x="52" y="95"/>
                </a:cubicBezTo>
                <a:cubicBezTo>
                  <a:pt x="53" y="96"/>
                  <a:pt x="53" y="96"/>
                  <a:pt x="53" y="96"/>
                </a:cubicBezTo>
                <a:cubicBezTo>
                  <a:pt x="54" y="98"/>
                  <a:pt x="55" y="98"/>
                  <a:pt x="56" y="99"/>
                </a:cubicBezTo>
                <a:cubicBezTo>
                  <a:pt x="58" y="99"/>
                  <a:pt x="59" y="100"/>
                  <a:pt x="61" y="99"/>
                </a:cubicBezTo>
                <a:cubicBezTo>
                  <a:pt x="64" y="99"/>
                  <a:pt x="66" y="97"/>
                  <a:pt x="68" y="93"/>
                </a:cubicBezTo>
                <a:cubicBezTo>
                  <a:pt x="70" y="89"/>
                  <a:pt x="69" y="86"/>
                  <a:pt x="67" y="84"/>
                </a:cubicBezTo>
                <a:cubicBezTo>
                  <a:pt x="66" y="82"/>
                  <a:pt x="65" y="81"/>
                  <a:pt x="64" y="81"/>
                </a:cubicBezTo>
                <a:cubicBezTo>
                  <a:pt x="62" y="80"/>
                  <a:pt x="60" y="80"/>
                  <a:pt x="58" y="80"/>
                </a:cubicBezTo>
                <a:cubicBezTo>
                  <a:pt x="58" y="80"/>
                  <a:pt x="57" y="81"/>
                  <a:pt x="56" y="81"/>
                </a:cubicBezTo>
                <a:cubicBezTo>
                  <a:pt x="55" y="81"/>
                  <a:pt x="55" y="81"/>
                  <a:pt x="54" y="82"/>
                </a:cubicBezTo>
                <a:cubicBezTo>
                  <a:pt x="53" y="82"/>
                  <a:pt x="52" y="81"/>
                  <a:pt x="51" y="80"/>
                </a:cubicBezTo>
                <a:cubicBezTo>
                  <a:pt x="50" y="79"/>
                  <a:pt x="50" y="77"/>
                  <a:pt x="50" y="77"/>
                </a:cubicBezTo>
                <a:cubicBezTo>
                  <a:pt x="51" y="76"/>
                  <a:pt x="52" y="76"/>
                  <a:pt x="53" y="75"/>
                </a:cubicBezTo>
                <a:cubicBezTo>
                  <a:pt x="56" y="74"/>
                  <a:pt x="59" y="72"/>
                  <a:pt x="60" y="71"/>
                </a:cubicBezTo>
                <a:cubicBezTo>
                  <a:pt x="61" y="70"/>
                  <a:pt x="62" y="69"/>
                  <a:pt x="62" y="68"/>
                </a:cubicBezTo>
                <a:cubicBezTo>
                  <a:pt x="62" y="68"/>
                  <a:pt x="62" y="67"/>
                  <a:pt x="61" y="67"/>
                </a:cubicBezTo>
                <a:cubicBezTo>
                  <a:pt x="61" y="66"/>
                  <a:pt x="60" y="66"/>
                  <a:pt x="59" y="65"/>
                </a:cubicBezTo>
                <a:cubicBezTo>
                  <a:pt x="58" y="65"/>
                  <a:pt x="57" y="65"/>
                  <a:pt x="56" y="65"/>
                </a:cubicBezTo>
                <a:cubicBezTo>
                  <a:pt x="54" y="66"/>
                  <a:pt x="52" y="67"/>
                  <a:pt x="50" y="68"/>
                </a:cubicBezTo>
                <a:cubicBezTo>
                  <a:pt x="50" y="68"/>
                  <a:pt x="49" y="69"/>
                  <a:pt x="47" y="70"/>
                </a:cubicBezTo>
                <a:cubicBezTo>
                  <a:pt x="47" y="71"/>
                  <a:pt x="46" y="71"/>
                  <a:pt x="45" y="71"/>
                </a:cubicBezTo>
                <a:cubicBezTo>
                  <a:pt x="43" y="71"/>
                  <a:pt x="42" y="71"/>
                  <a:pt x="41" y="70"/>
                </a:cubicBezTo>
                <a:cubicBezTo>
                  <a:pt x="41" y="69"/>
                  <a:pt x="40" y="67"/>
                  <a:pt x="42" y="65"/>
                </a:cubicBezTo>
                <a:cubicBezTo>
                  <a:pt x="46" y="62"/>
                  <a:pt x="50" y="60"/>
                  <a:pt x="54" y="59"/>
                </a:cubicBezTo>
                <a:cubicBezTo>
                  <a:pt x="57" y="59"/>
                  <a:pt x="60" y="59"/>
                  <a:pt x="63" y="60"/>
                </a:cubicBezTo>
                <a:cubicBezTo>
                  <a:pt x="66" y="61"/>
                  <a:pt x="68" y="62"/>
                  <a:pt x="70" y="64"/>
                </a:cubicBezTo>
                <a:cubicBezTo>
                  <a:pt x="71" y="66"/>
                  <a:pt x="71" y="69"/>
                  <a:pt x="70" y="71"/>
                </a:cubicBezTo>
                <a:cubicBezTo>
                  <a:pt x="69" y="73"/>
                  <a:pt x="68" y="74"/>
                  <a:pt x="66" y="76"/>
                </a:cubicBezTo>
                <a:cubicBezTo>
                  <a:pt x="67" y="76"/>
                  <a:pt x="69" y="76"/>
                  <a:pt x="70" y="77"/>
                </a:cubicBezTo>
                <a:cubicBezTo>
                  <a:pt x="72" y="77"/>
                  <a:pt x="74" y="79"/>
                  <a:pt x="75" y="81"/>
                </a:cubicBezTo>
                <a:cubicBezTo>
                  <a:pt x="79" y="85"/>
                  <a:pt x="79" y="90"/>
                  <a:pt x="76" y="96"/>
                </a:cubicBezTo>
                <a:close/>
                <a:moveTo>
                  <a:pt x="120" y="77"/>
                </a:moveTo>
                <a:cubicBezTo>
                  <a:pt x="119" y="77"/>
                  <a:pt x="119" y="78"/>
                  <a:pt x="118" y="78"/>
                </a:cubicBezTo>
                <a:cubicBezTo>
                  <a:pt x="118" y="78"/>
                  <a:pt x="117" y="78"/>
                  <a:pt x="116" y="78"/>
                </a:cubicBezTo>
                <a:cubicBezTo>
                  <a:pt x="115" y="78"/>
                  <a:pt x="114" y="78"/>
                  <a:pt x="108" y="79"/>
                </a:cubicBezTo>
                <a:cubicBezTo>
                  <a:pt x="107" y="80"/>
                  <a:pt x="107" y="80"/>
                  <a:pt x="107" y="80"/>
                </a:cubicBezTo>
                <a:cubicBezTo>
                  <a:pt x="107" y="81"/>
                  <a:pt x="107" y="83"/>
                  <a:pt x="107" y="85"/>
                </a:cubicBezTo>
                <a:cubicBezTo>
                  <a:pt x="108" y="87"/>
                  <a:pt x="108" y="89"/>
                  <a:pt x="108" y="90"/>
                </a:cubicBezTo>
                <a:cubicBezTo>
                  <a:pt x="107" y="91"/>
                  <a:pt x="107" y="91"/>
                  <a:pt x="106" y="92"/>
                </a:cubicBezTo>
                <a:cubicBezTo>
                  <a:pt x="105" y="92"/>
                  <a:pt x="105" y="92"/>
                  <a:pt x="105" y="92"/>
                </a:cubicBezTo>
                <a:cubicBezTo>
                  <a:pt x="105" y="92"/>
                  <a:pt x="104" y="92"/>
                  <a:pt x="104" y="91"/>
                </a:cubicBezTo>
                <a:cubicBezTo>
                  <a:pt x="103" y="91"/>
                  <a:pt x="103" y="91"/>
                  <a:pt x="102" y="90"/>
                </a:cubicBezTo>
                <a:cubicBezTo>
                  <a:pt x="102" y="90"/>
                  <a:pt x="101" y="88"/>
                  <a:pt x="100" y="81"/>
                </a:cubicBezTo>
                <a:cubicBezTo>
                  <a:pt x="98" y="81"/>
                  <a:pt x="96" y="82"/>
                  <a:pt x="95" y="82"/>
                </a:cubicBezTo>
                <a:cubicBezTo>
                  <a:pt x="94" y="82"/>
                  <a:pt x="93" y="82"/>
                  <a:pt x="93" y="83"/>
                </a:cubicBezTo>
                <a:cubicBezTo>
                  <a:pt x="92" y="83"/>
                  <a:pt x="91" y="83"/>
                  <a:pt x="90" y="82"/>
                </a:cubicBezTo>
                <a:cubicBezTo>
                  <a:pt x="89" y="82"/>
                  <a:pt x="89" y="82"/>
                  <a:pt x="89" y="81"/>
                </a:cubicBezTo>
                <a:cubicBezTo>
                  <a:pt x="88" y="81"/>
                  <a:pt x="88" y="80"/>
                  <a:pt x="88" y="79"/>
                </a:cubicBezTo>
                <a:cubicBezTo>
                  <a:pt x="88" y="79"/>
                  <a:pt x="89" y="78"/>
                  <a:pt x="90" y="78"/>
                </a:cubicBezTo>
                <a:cubicBezTo>
                  <a:pt x="91" y="78"/>
                  <a:pt x="94" y="77"/>
                  <a:pt x="99" y="76"/>
                </a:cubicBezTo>
                <a:cubicBezTo>
                  <a:pt x="100" y="76"/>
                  <a:pt x="100" y="76"/>
                  <a:pt x="100" y="76"/>
                </a:cubicBezTo>
                <a:cubicBezTo>
                  <a:pt x="100" y="73"/>
                  <a:pt x="100" y="71"/>
                  <a:pt x="100" y="69"/>
                </a:cubicBezTo>
                <a:cubicBezTo>
                  <a:pt x="100" y="67"/>
                  <a:pt x="101" y="65"/>
                  <a:pt x="103" y="65"/>
                </a:cubicBezTo>
                <a:cubicBezTo>
                  <a:pt x="104" y="65"/>
                  <a:pt x="105" y="65"/>
                  <a:pt x="106" y="66"/>
                </a:cubicBezTo>
                <a:cubicBezTo>
                  <a:pt x="106" y="66"/>
                  <a:pt x="106" y="67"/>
                  <a:pt x="106" y="71"/>
                </a:cubicBezTo>
                <a:cubicBezTo>
                  <a:pt x="106" y="72"/>
                  <a:pt x="106" y="73"/>
                  <a:pt x="106" y="75"/>
                </a:cubicBezTo>
                <a:cubicBezTo>
                  <a:pt x="109" y="74"/>
                  <a:pt x="111" y="74"/>
                  <a:pt x="112" y="74"/>
                </a:cubicBezTo>
                <a:cubicBezTo>
                  <a:pt x="114" y="73"/>
                  <a:pt x="116" y="73"/>
                  <a:pt x="117" y="73"/>
                </a:cubicBezTo>
                <a:cubicBezTo>
                  <a:pt x="118" y="74"/>
                  <a:pt x="119" y="74"/>
                  <a:pt x="119" y="75"/>
                </a:cubicBezTo>
                <a:cubicBezTo>
                  <a:pt x="120" y="76"/>
                  <a:pt x="120" y="76"/>
                  <a:pt x="120" y="77"/>
                </a:cubicBezTo>
                <a:close/>
                <a:moveTo>
                  <a:pt x="148" y="87"/>
                </a:moveTo>
                <a:cubicBezTo>
                  <a:pt x="148" y="89"/>
                  <a:pt x="147" y="89"/>
                  <a:pt x="146" y="89"/>
                </a:cubicBezTo>
                <a:cubicBezTo>
                  <a:pt x="146" y="89"/>
                  <a:pt x="145" y="90"/>
                  <a:pt x="145" y="90"/>
                </a:cubicBezTo>
                <a:cubicBezTo>
                  <a:pt x="144" y="90"/>
                  <a:pt x="144" y="89"/>
                  <a:pt x="143" y="89"/>
                </a:cubicBezTo>
                <a:cubicBezTo>
                  <a:pt x="142" y="89"/>
                  <a:pt x="141" y="88"/>
                  <a:pt x="141" y="88"/>
                </a:cubicBezTo>
                <a:cubicBezTo>
                  <a:pt x="140" y="87"/>
                  <a:pt x="138" y="84"/>
                  <a:pt x="137" y="72"/>
                </a:cubicBezTo>
                <a:cubicBezTo>
                  <a:pt x="136" y="64"/>
                  <a:pt x="135" y="59"/>
                  <a:pt x="136" y="55"/>
                </a:cubicBezTo>
                <a:cubicBezTo>
                  <a:pt x="134" y="56"/>
                  <a:pt x="133" y="57"/>
                  <a:pt x="132" y="58"/>
                </a:cubicBezTo>
                <a:cubicBezTo>
                  <a:pt x="129" y="60"/>
                  <a:pt x="127" y="61"/>
                  <a:pt x="125" y="62"/>
                </a:cubicBezTo>
                <a:cubicBezTo>
                  <a:pt x="124" y="62"/>
                  <a:pt x="122" y="61"/>
                  <a:pt x="121" y="60"/>
                </a:cubicBezTo>
                <a:cubicBezTo>
                  <a:pt x="120" y="59"/>
                  <a:pt x="120" y="59"/>
                  <a:pt x="120" y="58"/>
                </a:cubicBezTo>
                <a:cubicBezTo>
                  <a:pt x="120" y="57"/>
                  <a:pt x="121" y="57"/>
                  <a:pt x="122" y="56"/>
                </a:cubicBezTo>
                <a:cubicBezTo>
                  <a:pt x="125" y="55"/>
                  <a:pt x="128" y="52"/>
                  <a:pt x="133" y="48"/>
                </a:cubicBezTo>
                <a:cubicBezTo>
                  <a:pt x="135" y="46"/>
                  <a:pt x="137" y="45"/>
                  <a:pt x="138" y="44"/>
                </a:cubicBezTo>
                <a:cubicBezTo>
                  <a:pt x="139" y="44"/>
                  <a:pt x="140" y="44"/>
                  <a:pt x="141" y="45"/>
                </a:cubicBezTo>
                <a:cubicBezTo>
                  <a:pt x="142" y="45"/>
                  <a:pt x="143" y="46"/>
                  <a:pt x="144" y="46"/>
                </a:cubicBezTo>
                <a:cubicBezTo>
                  <a:pt x="144" y="47"/>
                  <a:pt x="145" y="48"/>
                  <a:pt x="144" y="50"/>
                </a:cubicBezTo>
                <a:cubicBezTo>
                  <a:pt x="144" y="65"/>
                  <a:pt x="145" y="76"/>
                  <a:pt x="147" y="84"/>
                </a:cubicBezTo>
                <a:cubicBezTo>
                  <a:pt x="148" y="86"/>
                  <a:pt x="148" y="87"/>
                  <a:pt x="148" y="87"/>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1" name="Freeform 887"/>
          <p:cNvSpPr>
            <a:spLocks noEditPoints="1"/>
          </p:cNvSpPr>
          <p:nvPr/>
        </p:nvSpPr>
        <p:spPr bwMode="auto">
          <a:xfrm>
            <a:off x="6834019" y="1079724"/>
            <a:ext cx="587034" cy="429416"/>
          </a:xfrm>
          <a:custGeom>
            <a:gdLst>
              <a:gd fmla="*/ 0 w 200" name="T0"/>
              <a:gd fmla="*/ 0 h 146" name="T1"/>
              <a:gd fmla="*/ 0 w 200" name="T2"/>
              <a:gd fmla="*/ 146 h 146" name="T3"/>
              <a:gd fmla="*/ 200 w 200" name="T4"/>
              <a:gd fmla="*/ 146 h 146" name="T5"/>
              <a:gd fmla="*/ 200 w 200" name="T6"/>
              <a:gd fmla="*/ 0 h 146" name="T7"/>
              <a:gd fmla="*/ 0 w 200" name="T8"/>
              <a:gd fmla="*/ 0 h 146" name="T9"/>
              <a:gd fmla="*/ 192 w 200" name="T10"/>
              <a:gd fmla="*/ 138 h 146" name="T11"/>
              <a:gd fmla="*/ 8 w 200" name="T12"/>
              <a:gd fmla="*/ 138 h 146" name="T13"/>
              <a:gd fmla="*/ 8 w 200" name="T14"/>
              <a:gd fmla="*/ 8 h 146" name="T15"/>
              <a:gd fmla="*/ 192 w 200" name="T16"/>
              <a:gd fmla="*/ 8 h 146" name="T17"/>
              <a:gd fmla="*/ 192 w 200" name="T18"/>
              <a:gd fmla="*/ 138 h 146" name="T19"/>
              <a:gd fmla="*/ 173 w 200" name="T20"/>
              <a:gd fmla="*/ 86 h 146" name="T21"/>
              <a:gd fmla="*/ 164 w 200" name="T22"/>
              <a:gd fmla="*/ 102 h 146" name="T23"/>
              <a:gd fmla="*/ 164 w 200" name="T24"/>
              <a:gd fmla="*/ 102 h 146" name="T25"/>
              <a:gd fmla="*/ 164 w 200" name="T26"/>
              <a:gd fmla="*/ 130 h 146" name="T27"/>
              <a:gd fmla="*/ 155 w 200" name="T28"/>
              <a:gd fmla="*/ 118 h 146" name="T29"/>
              <a:gd fmla="*/ 146 w 200" name="T30"/>
              <a:gd fmla="*/ 130 h 146" name="T31"/>
              <a:gd fmla="*/ 146 w 200" name="T32"/>
              <a:gd fmla="*/ 102 h 146" name="T33"/>
              <a:gd fmla="*/ 146 w 200" name="T34"/>
              <a:gd fmla="*/ 102 h 146" name="T35"/>
              <a:gd fmla="*/ 137 w 200" name="T36"/>
              <a:gd fmla="*/ 86 h 146" name="T37"/>
              <a:gd fmla="*/ 155 w 200" name="T38"/>
              <a:gd fmla="*/ 68 h 146" name="T39"/>
              <a:gd fmla="*/ 173 w 200" name="T40"/>
              <a:gd fmla="*/ 86 h 146" name="T41"/>
              <a:gd fmla="*/ 22 w 200" name="T42"/>
              <a:gd fmla="*/ 31 h 146" name="T43"/>
              <a:gd fmla="*/ 25 w 200" name="T44"/>
              <a:gd fmla="*/ 28 h 146" name="T45"/>
              <a:gd fmla="*/ 171 w 200" name="T46"/>
              <a:gd fmla="*/ 28 h 146" name="T47"/>
              <a:gd fmla="*/ 174 w 200" name="T48"/>
              <a:gd fmla="*/ 31 h 146" name="T49"/>
              <a:gd fmla="*/ 171 w 200" name="T50"/>
              <a:gd fmla="*/ 33 h 146" name="T51"/>
              <a:gd fmla="*/ 25 w 200" name="T52"/>
              <a:gd fmla="*/ 33 h 146" name="T53"/>
              <a:gd fmla="*/ 22 w 200" name="T54"/>
              <a:gd fmla="*/ 31 h 146" name="T55"/>
              <a:gd fmla="*/ 150 w 200" name="T56"/>
              <a:gd fmla="*/ 55 h 146" name="T57"/>
              <a:gd fmla="*/ 38 w 200" name="T58"/>
              <a:gd fmla="*/ 55 h 146" name="T59"/>
              <a:gd fmla="*/ 35 w 200" name="T60"/>
              <a:gd fmla="*/ 52 h 146" name="T61"/>
              <a:gd fmla="*/ 38 w 200" name="T62"/>
              <a:gd fmla="*/ 49 h 146" name="T63"/>
              <a:gd fmla="*/ 150 w 200" name="T64"/>
              <a:gd fmla="*/ 49 h 146" name="T65"/>
              <a:gd fmla="*/ 153 w 200" name="T66"/>
              <a:gd fmla="*/ 52 h 146" name="T67"/>
              <a:gd fmla="*/ 150 w 200" name="T68"/>
              <a:gd fmla="*/ 55 h 146" name="T69"/>
              <a:gd fmla="*/ 109 w 200" name="T70"/>
              <a:gd fmla="*/ 88 h 146" name="T71"/>
              <a:gd fmla="*/ 107 w 200" name="T72"/>
              <a:gd fmla="*/ 91 h 146" name="T73"/>
              <a:gd fmla="*/ 43 w 200" name="T74"/>
              <a:gd fmla="*/ 91 h 146" name="T75"/>
              <a:gd fmla="*/ 40 w 200" name="T76"/>
              <a:gd fmla="*/ 88 h 146" name="T77"/>
              <a:gd fmla="*/ 43 w 200" name="T78"/>
              <a:gd fmla="*/ 85 h 146" name="T79"/>
              <a:gd fmla="*/ 107 w 200" name="T80"/>
              <a:gd fmla="*/ 85 h 146" name="T81"/>
              <a:gd fmla="*/ 109 w 200" name="T82"/>
              <a:gd fmla="*/ 88 h 146" name="T83"/>
              <a:gd fmla="*/ 109 w 200" name="T84"/>
              <a:gd fmla="*/ 109 h 146" name="T85"/>
              <a:gd fmla="*/ 107 w 200" name="T86"/>
              <a:gd fmla="*/ 112 h 146" name="T87"/>
              <a:gd fmla="*/ 43 w 200" name="T88"/>
              <a:gd fmla="*/ 112 h 146" name="T89"/>
              <a:gd fmla="*/ 40 w 200" name="T90"/>
              <a:gd fmla="*/ 109 h 146" name="T91"/>
              <a:gd fmla="*/ 43 w 200" name="T92"/>
              <a:gd fmla="*/ 106 h 146" name="T93"/>
              <a:gd fmla="*/ 107 w 200" name="T94"/>
              <a:gd fmla="*/ 106 h 146" name="T95"/>
              <a:gd fmla="*/ 109 w 200" name="T96"/>
              <a:gd fmla="*/ 109 h 14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46" w="200">
                <a:moveTo>
                  <a:pt x="0" y="0"/>
                </a:moveTo>
                <a:cubicBezTo>
                  <a:pt x="0" y="146"/>
                  <a:pt x="0" y="146"/>
                  <a:pt x="0" y="146"/>
                </a:cubicBezTo>
                <a:cubicBezTo>
                  <a:pt x="200" y="146"/>
                  <a:pt x="200" y="146"/>
                  <a:pt x="200" y="146"/>
                </a:cubicBezTo>
                <a:cubicBezTo>
                  <a:pt x="200" y="0"/>
                  <a:pt x="200" y="0"/>
                  <a:pt x="200" y="0"/>
                </a:cubicBezTo>
                <a:lnTo>
                  <a:pt x="0" y="0"/>
                </a:lnTo>
                <a:close/>
                <a:moveTo>
                  <a:pt x="192" y="138"/>
                </a:moveTo>
                <a:cubicBezTo>
                  <a:pt x="8" y="138"/>
                  <a:pt x="8" y="138"/>
                  <a:pt x="8" y="138"/>
                </a:cubicBezTo>
                <a:cubicBezTo>
                  <a:pt x="8" y="8"/>
                  <a:pt x="8" y="8"/>
                  <a:pt x="8" y="8"/>
                </a:cubicBezTo>
                <a:cubicBezTo>
                  <a:pt x="192" y="8"/>
                  <a:pt x="192" y="8"/>
                  <a:pt x="192" y="8"/>
                </a:cubicBezTo>
                <a:lnTo>
                  <a:pt x="192" y="138"/>
                </a:lnTo>
                <a:close/>
                <a:moveTo>
                  <a:pt x="173" y="86"/>
                </a:moveTo>
                <a:cubicBezTo>
                  <a:pt x="173" y="93"/>
                  <a:pt x="169" y="99"/>
                  <a:pt x="164" y="102"/>
                </a:cubicBezTo>
                <a:cubicBezTo>
                  <a:pt x="164" y="102"/>
                  <a:pt x="164" y="102"/>
                  <a:pt x="164" y="102"/>
                </a:cubicBezTo>
                <a:cubicBezTo>
                  <a:pt x="164" y="102"/>
                  <a:pt x="164" y="130"/>
                  <a:pt x="164" y="130"/>
                </a:cubicBezTo>
                <a:cubicBezTo>
                  <a:pt x="155" y="118"/>
                  <a:pt x="155" y="118"/>
                  <a:pt x="155" y="118"/>
                </a:cubicBezTo>
                <a:cubicBezTo>
                  <a:pt x="146" y="130"/>
                  <a:pt x="146" y="130"/>
                  <a:pt x="146" y="130"/>
                </a:cubicBezTo>
                <a:cubicBezTo>
                  <a:pt x="146" y="102"/>
                  <a:pt x="146" y="102"/>
                  <a:pt x="146" y="102"/>
                </a:cubicBezTo>
                <a:cubicBezTo>
                  <a:pt x="146" y="102"/>
                  <a:pt x="146" y="102"/>
                  <a:pt x="146" y="102"/>
                </a:cubicBezTo>
                <a:cubicBezTo>
                  <a:pt x="140" y="99"/>
                  <a:pt x="137" y="93"/>
                  <a:pt x="137" y="86"/>
                </a:cubicBezTo>
                <a:cubicBezTo>
                  <a:pt x="137" y="76"/>
                  <a:pt x="145" y="68"/>
                  <a:pt x="155" y="68"/>
                </a:cubicBezTo>
                <a:cubicBezTo>
                  <a:pt x="165" y="68"/>
                  <a:pt x="173" y="76"/>
                  <a:pt x="173" y="86"/>
                </a:cubicBezTo>
                <a:close/>
                <a:moveTo>
                  <a:pt x="22" y="31"/>
                </a:moveTo>
                <a:cubicBezTo>
                  <a:pt x="22" y="29"/>
                  <a:pt x="23" y="28"/>
                  <a:pt x="25" y="28"/>
                </a:cubicBezTo>
                <a:cubicBezTo>
                  <a:pt x="171" y="28"/>
                  <a:pt x="171" y="28"/>
                  <a:pt x="171" y="28"/>
                </a:cubicBezTo>
                <a:cubicBezTo>
                  <a:pt x="173" y="28"/>
                  <a:pt x="174" y="29"/>
                  <a:pt x="174" y="31"/>
                </a:cubicBezTo>
                <a:cubicBezTo>
                  <a:pt x="174" y="32"/>
                  <a:pt x="173" y="33"/>
                  <a:pt x="171" y="33"/>
                </a:cubicBezTo>
                <a:cubicBezTo>
                  <a:pt x="25" y="33"/>
                  <a:pt x="25" y="33"/>
                  <a:pt x="25" y="33"/>
                </a:cubicBezTo>
                <a:cubicBezTo>
                  <a:pt x="23" y="33"/>
                  <a:pt x="22" y="32"/>
                  <a:pt x="22" y="31"/>
                </a:cubicBezTo>
                <a:close/>
                <a:moveTo>
                  <a:pt x="150" y="55"/>
                </a:moveTo>
                <a:cubicBezTo>
                  <a:pt x="38" y="55"/>
                  <a:pt x="38" y="55"/>
                  <a:pt x="38" y="55"/>
                </a:cubicBezTo>
                <a:cubicBezTo>
                  <a:pt x="37" y="55"/>
                  <a:pt x="35" y="54"/>
                  <a:pt x="35" y="52"/>
                </a:cubicBezTo>
                <a:cubicBezTo>
                  <a:pt x="35" y="50"/>
                  <a:pt x="37" y="49"/>
                  <a:pt x="38" y="49"/>
                </a:cubicBezTo>
                <a:cubicBezTo>
                  <a:pt x="150" y="49"/>
                  <a:pt x="150" y="49"/>
                  <a:pt x="150" y="49"/>
                </a:cubicBezTo>
                <a:cubicBezTo>
                  <a:pt x="151" y="49"/>
                  <a:pt x="153" y="50"/>
                  <a:pt x="153" y="52"/>
                </a:cubicBezTo>
                <a:cubicBezTo>
                  <a:pt x="153" y="54"/>
                  <a:pt x="151" y="55"/>
                  <a:pt x="150" y="55"/>
                </a:cubicBezTo>
                <a:close/>
                <a:moveTo>
                  <a:pt x="109" y="88"/>
                </a:moveTo>
                <a:cubicBezTo>
                  <a:pt x="109" y="90"/>
                  <a:pt x="108" y="91"/>
                  <a:pt x="107" y="91"/>
                </a:cubicBezTo>
                <a:cubicBezTo>
                  <a:pt x="43" y="91"/>
                  <a:pt x="43" y="91"/>
                  <a:pt x="43" y="91"/>
                </a:cubicBezTo>
                <a:cubicBezTo>
                  <a:pt x="41" y="91"/>
                  <a:pt x="40" y="90"/>
                  <a:pt x="40" y="88"/>
                </a:cubicBezTo>
                <a:cubicBezTo>
                  <a:pt x="40" y="86"/>
                  <a:pt x="41" y="85"/>
                  <a:pt x="43" y="85"/>
                </a:cubicBezTo>
                <a:cubicBezTo>
                  <a:pt x="107" y="85"/>
                  <a:pt x="107" y="85"/>
                  <a:pt x="107" y="85"/>
                </a:cubicBezTo>
                <a:cubicBezTo>
                  <a:pt x="108" y="85"/>
                  <a:pt x="109" y="86"/>
                  <a:pt x="109" y="88"/>
                </a:cubicBezTo>
                <a:close/>
                <a:moveTo>
                  <a:pt x="109" y="109"/>
                </a:moveTo>
                <a:cubicBezTo>
                  <a:pt x="109" y="111"/>
                  <a:pt x="108" y="112"/>
                  <a:pt x="107" y="112"/>
                </a:cubicBezTo>
                <a:cubicBezTo>
                  <a:pt x="43" y="112"/>
                  <a:pt x="43" y="112"/>
                  <a:pt x="43" y="112"/>
                </a:cubicBezTo>
                <a:cubicBezTo>
                  <a:pt x="41" y="112"/>
                  <a:pt x="40" y="111"/>
                  <a:pt x="40" y="109"/>
                </a:cubicBezTo>
                <a:cubicBezTo>
                  <a:pt x="40" y="107"/>
                  <a:pt x="41" y="106"/>
                  <a:pt x="43" y="106"/>
                </a:cubicBezTo>
                <a:cubicBezTo>
                  <a:pt x="107" y="106"/>
                  <a:pt x="107" y="106"/>
                  <a:pt x="107" y="106"/>
                </a:cubicBezTo>
                <a:cubicBezTo>
                  <a:pt x="108" y="106"/>
                  <a:pt x="109" y="107"/>
                  <a:pt x="109" y="109"/>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2" name="Freeform 888"/>
          <p:cNvSpPr/>
          <p:nvPr/>
        </p:nvSpPr>
        <p:spPr bwMode="auto">
          <a:xfrm>
            <a:off x="5811362" y="1094617"/>
            <a:ext cx="737206" cy="402112"/>
          </a:xfrm>
          <a:custGeom>
            <a:gdLst>
              <a:gd fmla="*/ 3 w 251" name="T0"/>
              <a:gd fmla="*/ 43 h 137" name="T1"/>
              <a:gd fmla="*/ 123 w 251" name="T2"/>
              <a:gd fmla="*/ 0 h 137" name="T3"/>
              <a:gd fmla="*/ 125 w 251" name="T4"/>
              <a:gd fmla="*/ 0 h 137" name="T5"/>
              <a:gd fmla="*/ 248 w 251" name="T6"/>
              <a:gd fmla="*/ 43 h 137" name="T7"/>
              <a:gd fmla="*/ 251 w 251" name="T8"/>
              <a:gd fmla="*/ 47 h 137" name="T9"/>
              <a:gd fmla="*/ 248 w 251" name="T10"/>
              <a:gd fmla="*/ 50 h 137" name="T11"/>
              <a:gd fmla="*/ 206 w 251" name="T12"/>
              <a:gd fmla="*/ 62 h 137" name="T13"/>
              <a:gd fmla="*/ 124 w 251" name="T14"/>
              <a:gd fmla="*/ 43 h 137" name="T15"/>
              <a:gd fmla="*/ 121 w 251" name="T16"/>
              <a:gd fmla="*/ 47 h 137" name="T17"/>
              <a:gd fmla="*/ 124 w 251" name="T18"/>
              <a:gd fmla="*/ 51 h 137" name="T19"/>
              <a:gd fmla="*/ 200 w 251" name="T20"/>
              <a:gd fmla="*/ 67 h 137" name="T21"/>
              <a:gd fmla="*/ 200 w 251" name="T22"/>
              <a:gd fmla="*/ 93 h 137" name="T23"/>
              <a:gd fmla="*/ 200 w 251" name="T24"/>
              <a:gd fmla="*/ 93 h 137" name="T25"/>
              <a:gd fmla="*/ 124 w 251" name="T26"/>
              <a:gd fmla="*/ 111 h 137" name="T27"/>
              <a:gd fmla="*/ 48 w 251" name="T28"/>
              <a:gd fmla="*/ 93 h 137" name="T29"/>
              <a:gd fmla="*/ 48 w 251" name="T30"/>
              <a:gd fmla="*/ 93 h 137" name="T31"/>
              <a:gd fmla="*/ 48 w 251" name="T32"/>
              <a:gd fmla="*/ 63 h 137" name="T33"/>
              <a:gd fmla="*/ 26 w 251" name="T34"/>
              <a:gd fmla="*/ 57 h 137" name="T35"/>
              <a:gd fmla="*/ 26 w 251" name="T36"/>
              <a:gd fmla="*/ 91 h 137" name="T37"/>
              <a:gd fmla="*/ 34 w 251" name="T38"/>
              <a:gd fmla="*/ 101 h 137" name="T39"/>
              <a:gd fmla="*/ 28 w 251" name="T40"/>
              <a:gd fmla="*/ 111 h 137" name="T41"/>
              <a:gd fmla="*/ 30 w 251" name="T42"/>
              <a:gd fmla="*/ 124 h 137" name="T43"/>
              <a:gd fmla="*/ 10 w 251" name="T44"/>
              <a:gd fmla="*/ 132 h 137" name="T45"/>
              <a:gd fmla="*/ 15 w 251" name="T46"/>
              <a:gd fmla="*/ 110 h 137" name="T47"/>
              <a:gd fmla="*/ 10 w 251" name="T48"/>
              <a:gd fmla="*/ 101 h 137" name="T49"/>
              <a:gd fmla="*/ 17 w 251" name="T50"/>
              <a:gd fmla="*/ 91 h 137" name="T51"/>
              <a:gd fmla="*/ 17 w 251" name="T52"/>
              <a:gd fmla="*/ 54 h 137" name="T53"/>
              <a:gd fmla="*/ 3 w 251" name="T54"/>
              <a:gd fmla="*/ 50 h 137" name="T55"/>
              <a:gd fmla="*/ 0 w 251" name="T56"/>
              <a:gd fmla="*/ 47 h 137" name="T57"/>
              <a:gd fmla="*/ 3 w 251" name="T58"/>
              <a:gd fmla="*/ 43 h 137"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37" w="251">
                <a:moveTo>
                  <a:pt x="3" y="43"/>
                </a:moveTo>
                <a:cubicBezTo>
                  <a:pt x="123" y="0"/>
                  <a:pt x="123" y="0"/>
                  <a:pt x="123" y="0"/>
                </a:cubicBezTo>
                <a:cubicBezTo>
                  <a:pt x="124" y="0"/>
                  <a:pt x="125" y="0"/>
                  <a:pt x="125" y="0"/>
                </a:cubicBezTo>
                <a:cubicBezTo>
                  <a:pt x="248" y="43"/>
                  <a:pt x="248" y="43"/>
                  <a:pt x="248" y="43"/>
                </a:cubicBezTo>
                <a:cubicBezTo>
                  <a:pt x="250" y="43"/>
                  <a:pt x="251" y="45"/>
                  <a:pt x="251" y="47"/>
                </a:cubicBezTo>
                <a:cubicBezTo>
                  <a:pt x="251" y="48"/>
                  <a:pt x="249" y="50"/>
                  <a:pt x="248" y="50"/>
                </a:cubicBezTo>
                <a:cubicBezTo>
                  <a:pt x="206" y="62"/>
                  <a:pt x="206" y="62"/>
                  <a:pt x="206" y="62"/>
                </a:cubicBezTo>
                <a:cubicBezTo>
                  <a:pt x="197" y="49"/>
                  <a:pt x="158" y="43"/>
                  <a:pt x="124" y="43"/>
                </a:cubicBezTo>
                <a:cubicBezTo>
                  <a:pt x="122" y="43"/>
                  <a:pt x="121" y="45"/>
                  <a:pt x="121" y="47"/>
                </a:cubicBezTo>
                <a:cubicBezTo>
                  <a:pt x="121" y="49"/>
                  <a:pt x="122" y="51"/>
                  <a:pt x="124" y="51"/>
                </a:cubicBezTo>
                <a:cubicBezTo>
                  <a:pt x="166" y="51"/>
                  <a:pt x="196" y="59"/>
                  <a:pt x="200" y="67"/>
                </a:cubicBezTo>
                <a:cubicBezTo>
                  <a:pt x="200" y="93"/>
                  <a:pt x="200" y="93"/>
                  <a:pt x="200" y="93"/>
                </a:cubicBezTo>
                <a:cubicBezTo>
                  <a:pt x="200" y="93"/>
                  <a:pt x="200" y="93"/>
                  <a:pt x="200" y="93"/>
                </a:cubicBezTo>
                <a:cubicBezTo>
                  <a:pt x="200" y="103"/>
                  <a:pt x="166" y="111"/>
                  <a:pt x="124" y="111"/>
                </a:cubicBezTo>
                <a:cubicBezTo>
                  <a:pt x="82" y="111"/>
                  <a:pt x="48" y="103"/>
                  <a:pt x="48" y="93"/>
                </a:cubicBezTo>
                <a:cubicBezTo>
                  <a:pt x="48" y="93"/>
                  <a:pt x="48" y="93"/>
                  <a:pt x="48" y="93"/>
                </a:cubicBezTo>
                <a:cubicBezTo>
                  <a:pt x="48" y="63"/>
                  <a:pt x="48" y="63"/>
                  <a:pt x="48" y="63"/>
                </a:cubicBezTo>
                <a:cubicBezTo>
                  <a:pt x="26" y="57"/>
                  <a:pt x="26" y="57"/>
                  <a:pt x="26" y="57"/>
                </a:cubicBezTo>
                <a:cubicBezTo>
                  <a:pt x="26" y="91"/>
                  <a:pt x="26" y="91"/>
                  <a:pt x="26" y="91"/>
                </a:cubicBezTo>
                <a:cubicBezTo>
                  <a:pt x="31" y="92"/>
                  <a:pt x="34" y="96"/>
                  <a:pt x="34" y="101"/>
                </a:cubicBezTo>
                <a:cubicBezTo>
                  <a:pt x="34" y="105"/>
                  <a:pt x="31" y="109"/>
                  <a:pt x="28" y="111"/>
                </a:cubicBezTo>
                <a:cubicBezTo>
                  <a:pt x="30" y="124"/>
                  <a:pt x="30" y="124"/>
                  <a:pt x="30" y="124"/>
                </a:cubicBezTo>
                <a:cubicBezTo>
                  <a:pt x="32" y="129"/>
                  <a:pt x="10" y="137"/>
                  <a:pt x="10" y="132"/>
                </a:cubicBezTo>
                <a:cubicBezTo>
                  <a:pt x="15" y="110"/>
                  <a:pt x="15" y="110"/>
                  <a:pt x="15" y="110"/>
                </a:cubicBezTo>
                <a:cubicBezTo>
                  <a:pt x="12" y="108"/>
                  <a:pt x="10" y="105"/>
                  <a:pt x="10" y="101"/>
                </a:cubicBezTo>
                <a:cubicBezTo>
                  <a:pt x="10" y="96"/>
                  <a:pt x="13" y="92"/>
                  <a:pt x="17" y="91"/>
                </a:cubicBezTo>
                <a:cubicBezTo>
                  <a:pt x="17" y="54"/>
                  <a:pt x="17" y="54"/>
                  <a:pt x="17" y="54"/>
                </a:cubicBezTo>
                <a:cubicBezTo>
                  <a:pt x="3" y="50"/>
                  <a:pt x="3" y="50"/>
                  <a:pt x="3" y="50"/>
                </a:cubicBezTo>
                <a:cubicBezTo>
                  <a:pt x="1" y="50"/>
                  <a:pt x="0" y="48"/>
                  <a:pt x="0" y="47"/>
                </a:cubicBezTo>
                <a:cubicBezTo>
                  <a:pt x="0" y="45"/>
                  <a:pt x="1" y="43"/>
                  <a:pt x="3" y="43"/>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3" name="Freeform 889"/>
          <p:cNvSpPr>
            <a:spLocks noEditPoints="1"/>
          </p:cNvSpPr>
          <p:nvPr/>
        </p:nvSpPr>
        <p:spPr bwMode="auto">
          <a:xfrm>
            <a:off x="7751182" y="953133"/>
            <a:ext cx="522498" cy="543596"/>
          </a:xfrm>
          <a:custGeom>
            <a:gdLst>
              <a:gd fmla="*/ 178 w 178" name="T0"/>
              <a:gd fmla="*/ 180 h 185" name="T1"/>
              <a:gd fmla="*/ 5 w 178" name="T2"/>
              <a:gd fmla="*/ 185 h 185" name="T3"/>
              <a:gd fmla="*/ 0 w 178" name="T4"/>
              <a:gd fmla="*/ 180 h 185" name="T5"/>
              <a:gd fmla="*/ 173 w 178" name="T6"/>
              <a:gd fmla="*/ 175 h 185" name="T7"/>
              <a:gd fmla="*/ 6 w 178" name="T8"/>
              <a:gd fmla="*/ 162 h 185" name="T9"/>
              <a:gd fmla="*/ 11 w 178" name="T10"/>
              <a:gd fmla="*/ 167 h 185" name="T11"/>
              <a:gd fmla="*/ 172 w 178" name="T12"/>
              <a:gd fmla="*/ 162 h 185" name="T13"/>
              <a:gd fmla="*/ 167 w 178" name="T14"/>
              <a:gd fmla="*/ 157 h 185" name="T15"/>
              <a:gd fmla="*/ 6 w 178" name="T16"/>
              <a:gd fmla="*/ 162 h 185" name="T17"/>
              <a:gd fmla="*/ 8 w 178" name="T18"/>
              <a:gd fmla="*/ 50 h 185" name="T19"/>
              <a:gd fmla="*/ 91 w 178" name="T20"/>
              <a:gd fmla="*/ 1 h 185" name="T21"/>
              <a:gd fmla="*/ 174 w 178" name="T22"/>
              <a:gd fmla="*/ 57 h 185" name="T23"/>
              <a:gd fmla="*/ 9 w 178" name="T24"/>
              <a:gd fmla="*/ 61 h 185" name="T25"/>
              <a:gd fmla="*/ 77 w 178" name="T26"/>
              <a:gd fmla="*/ 34 h 185" name="T27"/>
              <a:gd fmla="*/ 101 w 178" name="T28"/>
              <a:gd fmla="*/ 34 h 185" name="T29"/>
              <a:gd fmla="*/ 77 w 178" name="T30"/>
              <a:gd fmla="*/ 34 h 185" name="T31"/>
              <a:gd fmla="*/ 19 w 178" name="T32"/>
              <a:gd fmla="*/ 141 h 185" name="T33"/>
              <a:gd fmla="*/ 25 w 178" name="T34"/>
              <a:gd fmla="*/ 147 h 185" name="T35"/>
              <a:gd fmla="*/ 54 w 178" name="T36"/>
              <a:gd fmla="*/ 142 h 185" name="T37"/>
              <a:gd fmla="*/ 49 w 178" name="T38"/>
              <a:gd fmla="*/ 137 h 185" name="T39"/>
              <a:gd fmla="*/ 47 w 178" name="T40"/>
              <a:gd fmla="*/ 80 h 185" name="T41"/>
              <a:gd fmla="*/ 54 w 178" name="T42"/>
              <a:gd fmla="*/ 76 h 185" name="T43"/>
              <a:gd fmla="*/ 50 w 178" name="T44"/>
              <a:gd fmla="*/ 70 h 185" name="T45"/>
              <a:gd fmla="*/ 19 w 178" name="T46"/>
              <a:gd fmla="*/ 75 h 185" name="T47"/>
              <a:gd fmla="*/ 24 w 178" name="T48"/>
              <a:gd fmla="*/ 80 h 185" name="T49"/>
              <a:gd fmla="*/ 25 w 178" name="T50"/>
              <a:gd fmla="*/ 137 h 185" name="T51"/>
              <a:gd fmla="*/ 77 w 178" name="T52"/>
              <a:gd fmla="*/ 137 h 185" name="T53"/>
              <a:gd fmla="*/ 72 w 178" name="T54"/>
              <a:gd fmla="*/ 142 h 185" name="T55"/>
              <a:gd fmla="*/ 101 w 178" name="T56"/>
              <a:gd fmla="*/ 147 h 185" name="T57"/>
              <a:gd fmla="*/ 106 w 178" name="T58"/>
              <a:gd fmla="*/ 141 h 185" name="T59"/>
              <a:gd fmla="*/ 100 w 178" name="T60"/>
              <a:gd fmla="*/ 137 h 185" name="T61"/>
              <a:gd fmla="*/ 101 w 178" name="T62"/>
              <a:gd fmla="*/ 80 h 185" name="T63"/>
              <a:gd fmla="*/ 106 w 178" name="T64"/>
              <a:gd fmla="*/ 75 h 185" name="T65"/>
              <a:gd fmla="*/ 78 w 178" name="T66"/>
              <a:gd fmla="*/ 70 h 185" name="T67"/>
              <a:gd fmla="*/ 72 w 178" name="T68"/>
              <a:gd fmla="*/ 76 h 185" name="T69"/>
              <a:gd fmla="*/ 78 w 178" name="T70"/>
              <a:gd fmla="*/ 80 h 185" name="T71"/>
              <a:gd fmla="*/ 77 w 178" name="T72"/>
              <a:gd fmla="*/ 137 h 185" name="T73"/>
              <a:gd fmla="*/ 124 w 178" name="T74"/>
              <a:gd fmla="*/ 141 h 185" name="T75"/>
              <a:gd fmla="*/ 130 w 178" name="T76"/>
              <a:gd fmla="*/ 147 h 185" name="T77"/>
              <a:gd fmla="*/ 159 w 178" name="T78"/>
              <a:gd fmla="*/ 142 h 185" name="T79"/>
              <a:gd fmla="*/ 154 w 178" name="T80"/>
              <a:gd fmla="*/ 137 h 185" name="T81"/>
              <a:gd fmla="*/ 152 w 178" name="T82"/>
              <a:gd fmla="*/ 80 h 185" name="T83"/>
              <a:gd fmla="*/ 159 w 178" name="T84"/>
              <a:gd fmla="*/ 76 h 185" name="T85"/>
              <a:gd fmla="*/ 155 w 178" name="T86"/>
              <a:gd fmla="*/ 70 h 185" name="T87"/>
              <a:gd fmla="*/ 124 w 178" name="T88"/>
              <a:gd fmla="*/ 75 h 185" name="T89"/>
              <a:gd fmla="*/ 129 w 178" name="T90"/>
              <a:gd fmla="*/ 80 h 185" name="T91"/>
              <a:gd fmla="*/ 130 w 178" name="T92"/>
              <a:gd fmla="*/ 137 h 185"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85" w="178">
                <a:moveTo>
                  <a:pt x="178" y="180"/>
                </a:moveTo>
                <a:cubicBezTo>
                  <a:pt x="178" y="180"/>
                  <a:pt x="178" y="180"/>
                  <a:pt x="178" y="180"/>
                </a:cubicBezTo>
                <a:cubicBezTo>
                  <a:pt x="178" y="183"/>
                  <a:pt x="176" y="185"/>
                  <a:pt x="173" y="185"/>
                </a:cubicBezTo>
                <a:cubicBezTo>
                  <a:pt x="5" y="185"/>
                  <a:pt x="5" y="185"/>
                  <a:pt x="5" y="185"/>
                </a:cubicBezTo>
                <a:cubicBezTo>
                  <a:pt x="2" y="185"/>
                  <a:pt x="0" y="183"/>
                  <a:pt x="0" y="180"/>
                </a:cubicBezTo>
                <a:cubicBezTo>
                  <a:pt x="0" y="180"/>
                  <a:pt x="0" y="180"/>
                  <a:pt x="0" y="180"/>
                </a:cubicBezTo>
                <a:cubicBezTo>
                  <a:pt x="0" y="177"/>
                  <a:pt x="2" y="175"/>
                  <a:pt x="5" y="175"/>
                </a:cubicBezTo>
                <a:cubicBezTo>
                  <a:pt x="173" y="175"/>
                  <a:pt x="173" y="175"/>
                  <a:pt x="173" y="175"/>
                </a:cubicBezTo>
                <a:cubicBezTo>
                  <a:pt x="176" y="175"/>
                  <a:pt x="178" y="177"/>
                  <a:pt x="178" y="180"/>
                </a:cubicBezTo>
                <a:close/>
                <a:moveTo>
                  <a:pt x="6" y="162"/>
                </a:moveTo>
                <a:cubicBezTo>
                  <a:pt x="6" y="162"/>
                  <a:pt x="6" y="162"/>
                  <a:pt x="6" y="162"/>
                </a:cubicBezTo>
                <a:cubicBezTo>
                  <a:pt x="6" y="165"/>
                  <a:pt x="9" y="167"/>
                  <a:pt x="11" y="167"/>
                </a:cubicBezTo>
                <a:cubicBezTo>
                  <a:pt x="167" y="167"/>
                  <a:pt x="167" y="167"/>
                  <a:pt x="167" y="167"/>
                </a:cubicBezTo>
                <a:cubicBezTo>
                  <a:pt x="169" y="167"/>
                  <a:pt x="172" y="165"/>
                  <a:pt x="172" y="162"/>
                </a:cubicBezTo>
                <a:cubicBezTo>
                  <a:pt x="172" y="162"/>
                  <a:pt x="172" y="162"/>
                  <a:pt x="172" y="162"/>
                </a:cubicBezTo>
                <a:cubicBezTo>
                  <a:pt x="172" y="159"/>
                  <a:pt x="169" y="157"/>
                  <a:pt x="167" y="157"/>
                </a:cubicBezTo>
                <a:cubicBezTo>
                  <a:pt x="11" y="157"/>
                  <a:pt x="11" y="157"/>
                  <a:pt x="11" y="157"/>
                </a:cubicBezTo>
                <a:cubicBezTo>
                  <a:pt x="9" y="157"/>
                  <a:pt x="6" y="159"/>
                  <a:pt x="6" y="162"/>
                </a:cubicBezTo>
                <a:close/>
                <a:moveTo>
                  <a:pt x="4" y="57"/>
                </a:moveTo>
                <a:cubicBezTo>
                  <a:pt x="4" y="54"/>
                  <a:pt x="3" y="52"/>
                  <a:pt x="8" y="50"/>
                </a:cubicBezTo>
                <a:cubicBezTo>
                  <a:pt x="12" y="47"/>
                  <a:pt x="87" y="1"/>
                  <a:pt x="87" y="1"/>
                </a:cubicBezTo>
                <a:cubicBezTo>
                  <a:pt x="88" y="0"/>
                  <a:pt x="90" y="0"/>
                  <a:pt x="91" y="1"/>
                </a:cubicBezTo>
                <a:cubicBezTo>
                  <a:pt x="91" y="1"/>
                  <a:pt x="167" y="47"/>
                  <a:pt x="170" y="50"/>
                </a:cubicBezTo>
                <a:cubicBezTo>
                  <a:pt x="174" y="52"/>
                  <a:pt x="174" y="54"/>
                  <a:pt x="174" y="57"/>
                </a:cubicBezTo>
                <a:cubicBezTo>
                  <a:pt x="174" y="59"/>
                  <a:pt x="171" y="61"/>
                  <a:pt x="169" y="61"/>
                </a:cubicBezTo>
                <a:cubicBezTo>
                  <a:pt x="9" y="61"/>
                  <a:pt x="9" y="61"/>
                  <a:pt x="9" y="61"/>
                </a:cubicBezTo>
                <a:cubicBezTo>
                  <a:pt x="7" y="61"/>
                  <a:pt x="4" y="59"/>
                  <a:pt x="4" y="57"/>
                </a:cubicBezTo>
                <a:close/>
                <a:moveTo>
                  <a:pt x="77" y="34"/>
                </a:moveTo>
                <a:cubicBezTo>
                  <a:pt x="77" y="40"/>
                  <a:pt x="83" y="45"/>
                  <a:pt x="89" y="45"/>
                </a:cubicBezTo>
                <a:cubicBezTo>
                  <a:pt x="95" y="45"/>
                  <a:pt x="101" y="40"/>
                  <a:pt x="101" y="34"/>
                </a:cubicBezTo>
                <a:cubicBezTo>
                  <a:pt x="101" y="27"/>
                  <a:pt x="95" y="22"/>
                  <a:pt x="89" y="22"/>
                </a:cubicBezTo>
                <a:cubicBezTo>
                  <a:pt x="83" y="22"/>
                  <a:pt x="77" y="27"/>
                  <a:pt x="77" y="34"/>
                </a:cubicBezTo>
                <a:close/>
                <a:moveTo>
                  <a:pt x="24" y="137"/>
                </a:moveTo>
                <a:cubicBezTo>
                  <a:pt x="21" y="137"/>
                  <a:pt x="19" y="139"/>
                  <a:pt x="19" y="141"/>
                </a:cubicBezTo>
                <a:cubicBezTo>
                  <a:pt x="19" y="142"/>
                  <a:pt x="19" y="142"/>
                  <a:pt x="19" y="142"/>
                </a:cubicBezTo>
                <a:cubicBezTo>
                  <a:pt x="19" y="144"/>
                  <a:pt x="22" y="147"/>
                  <a:pt x="25" y="147"/>
                </a:cubicBezTo>
                <a:cubicBezTo>
                  <a:pt x="49" y="147"/>
                  <a:pt x="49" y="147"/>
                  <a:pt x="49" y="147"/>
                </a:cubicBezTo>
                <a:cubicBezTo>
                  <a:pt x="52" y="147"/>
                  <a:pt x="54" y="144"/>
                  <a:pt x="54" y="142"/>
                </a:cubicBezTo>
                <a:cubicBezTo>
                  <a:pt x="54" y="141"/>
                  <a:pt x="54" y="141"/>
                  <a:pt x="54" y="141"/>
                </a:cubicBezTo>
                <a:cubicBezTo>
                  <a:pt x="54" y="139"/>
                  <a:pt x="52" y="137"/>
                  <a:pt x="49" y="137"/>
                </a:cubicBezTo>
                <a:cubicBezTo>
                  <a:pt x="47" y="137"/>
                  <a:pt x="47" y="137"/>
                  <a:pt x="47" y="137"/>
                </a:cubicBezTo>
                <a:cubicBezTo>
                  <a:pt x="47" y="80"/>
                  <a:pt x="47" y="80"/>
                  <a:pt x="47" y="80"/>
                </a:cubicBezTo>
                <a:cubicBezTo>
                  <a:pt x="49" y="80"/>
                  <a:pt x="49" y="80"/>
                  <a:pt x="49" y="80"/>
                </a:cubicBezTo>
                <a:cubicBezTo>
                  <a:pt x="52" y="80"/>
                  <a:pt x="54" y="78"/>
                  <a:pt x="54" y="76"/>
                </a:cubicBezTo>
                <a:cubicBezTo>
                  <a:pt x="54" y="75"/>
                  <a:pt x="54" y="75"/>
                  <a:pt x="54" y="75"/>
                </a:cubicBezTo>
                <a:cubicBezTo>
                  <a:pt x="54" y="73"/>
                  <a:pt x="52" y="70"/>
                  <a:pt x="50" y="70"/>
                </a:cubicBezTo>
                <a:cubicBezTo>
                  <a:pt x="25" y="70"/>
                  <a:pt x="25" y="70"/>
                  <a:pt x="25" y="70"/>
                </a:cubicBezTo>
                <a:cubicBezTo>
                  <a:pt x="21" y="70"/>
                  <a:pt x="19" y="73"/>
                  <a:pt x="19" y="75"/>
                </a:cubicBezTo>
                <a:cubicBezTo>
                  <a:pt x="19" y="76"/>
                  <a:pt x="19" y="76"/>
                  <a:pt x="19" y="76"/>
                </a:cubicBezTo>
                <a:cubicBezTo>
                  <a:pt x="19" y="78"/>
                  <a:pt x="21" y="80"/>
                  <a:pt x="24" y="80"/>
                </a:cubicBezTo>
                <a:cubicBezTo>
                  <a:pt x="25" y="80"/>
                  <a:pt x="25" y="80"/>
                  <a:pt x="25" y="80"/>
                </a:cubicBezTo>
                <a:cubicBezTo>
                  <a:pt x="25" y="137"/>
                  <a:pt x="25" y="137"/>
                  <a:pt x="25" y="137"/>
                </a:cubicBezTo>
                <a:lnTo>
                  <a:pt x="24" y="137"/>
                </a:lnTo>
                <a:close/>
                <a:moveTo>
                  <a:pt x="77" y="137"/>
                </a:moveTo>
                <a:cubicBezTo>
                  <a:pt x="74" y="137"/>
                  <a:pt x="72" y="139"/>
                  <a:pt x="72" y="141"/>
                </a:cubicBezTo>
                <a:cubicBezTo>
                  <a:pt x="72" y="142"/>
                  <a:pt x="72" y="142"/>
                  <a:pt x="72" y="142"/>
                </a:cubicBezTo>
                <a:cubicBezTo>
                  <a:pt x="72" y="144"/>
                  <a:pt x="75" y="147"/>
                  <a:pt x="78" y="147"/>
                </a:cubicBezTo>
                <a:cubicBezTo>
                  <a:pt x="101" y="147"/>
                  <a:pt x="101" y="147"/>
                  <a:pt x="101" y="147"/>
                </a:cubicBezTo>
                <a:cubicBezTo>
                  <a:pt x="104" y="147"/>
                  <a:pt x="106" y="144"/>
                  <a:pt x="106" y="142"/>
                </a:cubicBezTo>
                <a:cubicBezTo>
                  <a:pt x="106" y="141"/>
                  <a:pt x="106" y="141"/>
                  <a:pt x="106" y="141"/>
                </a:cubicBezTo>
                <a:cubicBezTo>
                  <a:pt x="106" y="139"/>
                  <a:pt x="104" y="137"/>
                  <a:pt x="101" y="137"/>
                </a:cubicBezTo>
                <a:cubicBezTo>
                  <a:pt x="100" y="137"/>
                  <a:pt x="100" y="137"/>
                  <a:pt x="100" y="137"/>
                </a:cubicBezTo>
                <a:cubicBezTo>
                  <a:pt x="100" y="80"/>
                  <a:pt x="100" y="80"/>
                  <a:pt x="100" y="80"/>
                </a:cubicBezTo>
                <a:cubicBezTo>
                  <a:pt x="101" y="80"/>
                  <a:pt x="101" y="80"/>
                  <a:pt x="101" y="80"/>
                </a:cubicBezTo>
                <a:cubicBezTo>
                  <a:pt x="104" y="80"/>
                  <a:pt x="106" y="78"/>
                  <a:pt x="106" y="76"/>
                </a:cubicBezTo>
                <a:cubicBezTo>
                  <a:pt x="106" y="75"/>
                  <a:pt x="106" y="75"/>
                  <a:pt x="106" y="75"/>
                </a:cubicBezTo>
                <a:cubicBezTo>
                  <a:pt x="106" y="73"/>
                  <a:pt x="104" y="70"/>
                  <a:pt x="102" y="70"/>
                </a:cubicBezTo>
                <a:cubicBezTo>
                  <a:pt x="78" y="70"/>
                  <a:pt x="78" y="70"/>
                  <a:pt x="78" y="70"/>
                </a:cubicBezTo>
                <a:cubicBezTo>
                  <a:pt x="74" y="70"/>
                  <a:pt x="72" y="73"/>
                  <a:pt x="72" y="75"/>
                </a:cubicBezTo>
                <a:cubicBezTo>
                  <a:pt x="72" y="76"/>
                  <a:pt x="72" y="76"/>
                  <a:pt x="72" y="76"/>
                </a:cubicBezTo>
                <a:cubicBezTo>
                  <a:pt x="72" y="78"/>
                  <a:pt x="74" y="80"/>
                  <a:pt x="77" y="80"/>
                </a:cubicBezTo>
                <a:cubicBezTo>
                  <a:pt x="78" y="80"/>
                  <a:pt x="78" y="80"/>
                  <a:pt x="78" y="80"/>
                </a:cubicBezTo>
                <a:cubicBezTo>
                  <a:pt x="78" y="137"/>
                  <a:pt x="78" y="137"/>
                  <a:pt x="78" y="137"/>
                </a:cubicBezTo>
                <a:lnTo>
                  <a:pt x="77" y="137"/>
                </a:lnTo>
                <a:close/>
                <a:moveTo>
                  <a:pt x="129" y="137"/>
                </a:moveTo>
                <a:cubicBezTo>
                  <a:pt x="126" y="137"/>
                  <a:pt x="124" y="139"/>
                  <a:pt x="124" y="141"/>
                </a:cubicBezTo>
                <a:cubicBezTo>
                  <a:pt x="124" y="142"/>
                  <a:pt x="124" y="142"/>
                  <a:pt x="124" y="142"/>
                </a:cubicBezTo>
                <a:cubicBezTo>
                  <a:pt x="124" y="144"/>
                  <a:pt x="127" y="147"/>
                  <a:pt x="130" y="147"/>
                </a:cubicBezTo>
                <a:cubicBezTo>
                  <a:pt x="154" y="147"/>
                  <a:pt x="154" y="147"/>
                  <a:pt x="154" y="147"/>
                </a:cubicBezTo>
                <a:cubicBezTo>
                  <a:pt x="157" y="147"/>
                  <a:pt x="159" y="144"/>
                  <a:pt x="159" y="142"/>
                </a:cubicBezTo>
                <a:cubicBezTo>
                  <a:pt x="159" y="141"/>
                  <a:pt x="159" y="141"/>
                  <a:pt x="159" y="141"/>
                </a:cubicBezTo>
                <a:cubicBezTo>
                  <a:pt x="159" y="139"/>
                  <a:pt x="157" y="137"/>
                  <a:pt x="154" y="137"/>
                </a:cubicBezTo>
                <a:cubicBezTo>
                  <a:pt x="152" y="137"/>
                  <a:pt x="152" y="137"/>
                  <a:pt x="152" y="137"/>
                </a:cubicBezTo>
                <a:cubicBezTo>
                  <a:pt x="152" y="80"/>
                  <a:pt x="152" y="80"/>
                  <a:pt x="152" y="80"/>
                </a:cubicBezTo>
                <a:cubicBezTo>
                  <a:pt x="154" y="80"/>
                  <a:pt x="154" y="80"/>
                  <a:pt x="154" y="80"/>
                </a:cubicBezTo>
                <a:cubicBezTo>
                  <a:pt x="157" y="80"/>
                  <a:pt x="159" y="78"/>
                  <a:pt x="159" y="76"/>
                </a:cubicBezTo>
                <a:cubicBezTo>
                  <a:pt x="159" y="75"/>
                  <a:pt x="159" y="75"/>
                  <a:pt x="159" y="75"/>
                </a:cubicBezTo>
                <a:cubicBezTo>
                  <a:pt x="159" y="73"/>
                  <a:pt x="157" y="70"/>
                  <a:pt x="155" y="70"/>
                </a:cubicBezTo>
                <a:cubicBezTo>
                  <a:pt x="130" y="70"/>
                  <a:pt x="130" y="70"/>
                  <a:pt x="130" y="70"/>
                </a:cubicBezTo>
                <a:cubicBezTo>
                  <a:pt x="126" y="70"/>
                  <a:pt x="124" y="73"/>
                  <a:pt x="124" y="75"/>
                </a:cubicBezTo>
                <a:cubicBezTo>
                  <a:pt x="124" y="76"/>
                  <a:pt x="124" y="76"/>
                  <a:pt x="124" y="76"/>
                </a:cubicBezTo>
                <a:cubicBezTo>
                  <a:pt x="124" y="78"/>
                  <a:pt x="126" y="80"/>
                  <a:pt x="129" y="80"/>
                </a:cubicBezTo>
                <a:cubicBezTo>
                  <a:pt x="130" y="80"/>
                  <a:pt x="130" y="80"/>
                  <a:pt x="130" y="80"/>
                </a:cubicBezTo>
                <a:cubicBezTo>
                  <a:pt x="130" y="137"/>
                  <a:pt x="130" y="137"/>
                  <a:pt x="130" y="137"/>
                </a:cubicBezTo>
                <a:lnTo>
                  <a:pt x="129" y="137"/>
                </a:ln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4" name="Freeform 890"/>
          <p:cNvSpPr>
            <a:spLocks noEditPoints="1"/>
          </p:cNvSpPr>
          <p:nvPr/>
        </p:nvSpPr>
        <p:spPr bwMode="auto">
          <a:xfrm>
            <a:off x="6780464" y="3028280"/>
            <a:ext cx="640401" cy="464167"/>
          </a:xfrm>
          <a:custGeom>
            <a:gdLst>
              <a:gd fmla="*/ 143 w 218" name="T0"/>
              <a:gd fmla="*/ 46 h 158" name="T1"/>
              <a:gd fmla="*/ 137 w 218" name="T2"/>
              <a:gd fmla="*/ 52 h 158" name="T3"/>
              <a:gd fmla="*/ 127 w 218" name="T4"/>
              <a:gd fmla="*/ 104 h 158" name="T5"/>
              <a:gd fmla="*/ 81 w 218" name="T6"/>
              <a:gd fmla="*/ 93 h 158" name="T7"/>
              <a:gd fmla="*/ 81 w 218" name="T8"/>
              <a:gd fmla="*/ 46 h 158" name="T9"/>
              <a:gd fmla="*/ 75 w 218" name="T10"/>
              <a:gd fmla="*/ 34 h 158" name="T11"/>
              <a:gd fmla="*/ 99 w 218" name="T12"/>
              <a:gd fmla="*/ 45 h 158" name="T13"/>
              <a:gd fmla="*/ 96 w 218" name="T14"/>
              <a:gd fmla="*/ 51 h 158" name="T15"/>
              <a:gd fmla="*/ 96 w 218" name="T16"/>
              <a:gd fmla="*/ 90 h 158" name="T17"/>
              <a:gd fmla="*/ 117 w 218" name="T18"/>
              <a:gd fmla="*/ 90 h 158" name="T19"/>
              <a:gd fmla="*/ 123 w 218" name="T20"/>
              <a:gd fmla="*/ 84 h 158" name="T21"/>
              <a:gd fmla="*/ 123 w 218" name="T22"/>
              <a:gd fmla="*/ 45 h 158" name="T23"/>
              <a:gd fmla="*/ 119 w 218" name="T24"/>
              <a:gd fmla="*/ 34 h 158" name="T25"/>
              <a:gd fmla="*/ 149 w 218" name="T26"/>
              <a:gd fmla="*/ 28 h 158" name="T27"/>
              <a:gd fmla="*/ 113 w 218" name="T28"/>
              <a:gd fmla="*/ 51 h 158" name="T29"/>
              <a:gd fmla="*/ 117 w 218" name="T30"/>
              <a:gd fmla="*/ 84 h 158" name="T31"/>
              <a:gd fmla="*/ 102 w 218" name="T32"/>
              <a:gd fmla="*/ 51 h 158" name="T33"/>
              <a:gd fmla="*/ 106 w 218" name="T34"/>
              <a:gd fmla="*/ 28 h 158" name="T35"/>
              <a:gd fmla="*/ 69 w 218" name="T36"/>
              <a:gd fmla="*/ 52 h 158" name="T37"/>
              <a:gd fmla="*/ 75 w 218" name="T38"/>
              <a:gd fmla="*/ 96 h 158" name="T39"/>
              <a:gd fmla="*/ 129 w 218" name="T40"/>
              <a:gd fmla="*/ 110 h 158" name="T41"/>
              <a:gd fmla="*/ 144 w 218" name="T42"/>
              <a:gd fmla="*/ 52 h 158" name="T43"/>
              <a:gd fmla="*/ 149 w 218" name="T44"/>
              <a:gd fmla="*/ 28 h 158" name="T45"/>
              <a:gd fmla="*/ 206 w 218" name="T46"/>
              <a:gd fmla="*/ 16 h 158" name="T47"/>
              <a:gd fmla="*/ 26 w 218" name="T48"/>
              <a:gd fmla="*/ 0 h 158" name="T49"/>
              <a:gd fmla="*/ 12 w 218" name="T50"/>
              <a:gd fmla="*/ 135 h 158" name="T51"/>
              <a:gd fmla="*/ 0 w 218" name="T52"/>
              <a:gd fmla="*/ 141 h 158" name="T53"/>
              <a:gd fmla="*/ 203 w 218" name="T54"/>
              <a:gd fmla="*/ 158 h 158" name="T55"/>
              <a:gd fmla="*/ 218 w 218" name="T56"/>
              <a:gd fmla="*/ 135 h 158" name="T57"/>
              <a:gd fmla="*/ 120 w 218" name="T58"/>
              <a:gd fmla="*/ 149 h 158" name="T59"/>
              <a:gd fmla="*/ 90 w 218" name="T60"/>
              <a:gd fmla="*/ 145 h 158" name="T61"/>
              <a:gd fmla="*/ 120 w 218" name="T62"/>
              <a:gd fmla="*/ 140 h 158" name="T63"/>
              <a:gd fmla="*/ 120 w 218" name="T64"/>
              <a:gd fmla="*/ 149 h 158" name="T65"/>
              <a:gd fmla="*/ 186 w 218" name="T66"/>
              <a:gd fmla="*/ 124 h 158" name="T67"/>
              <a:gd fmla="*/ 24 w 218" name="T68"/>
              <a:gd fmla="*/ 117 h 158" name="T69"/>
              <a:gd fmla="*/ 33 w 218" name="T70"/>
              <a:gd fmla="*/ 14 h 158" name="T71"/>
              <a:gd fmla="*/ 192 w 218" name="T72"/>
              <a:gd fmla="*/ 21 h 15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58" w="218">
                <a:moveTo>
                  <a:pt x="143" y="34"/>
                </a:moveTo>
                <a:cubicBezTo>
                  <a:pt x="143" y="46"/>
                  <a:pt x="143" y="46"/>
                  <a:pt x="143" y="46"/>
                </a:cubicBezTo>
                <a:cubicBezTo>
                  <a:pt x="137" y="46"/>
                  <a:pt x="137" y="46"/>
                  <a:pt x="137" y="46"/>
                </a:cubicBezTo>
                <a:cubicBezTo>
                  <a:pt x="137" y="52"/>
                  <a:pt x="137" y="52"/>
                  <a:pt x="137" y="52"/>
                </a:cubicBezTo>
                <a:cubicBezTo>
                  <a:pt x="137" y="93"/>
                  <a:pt x="137" y="93"/>
                  <a:pt x="137" y="93"/>
                </a:cubicBezTo>
                <a:cubicBezTo>
                  <a:pt x="127" y="104"/>
                  <a:pt x="127" y="104"/>
                  <a:pt x="127" y="104"/>
                </a:cubicBezTo>
                <a:cubicBezTo>
                  <a:pt x="91" y="104"/>
                  <a:pt x="91" y="104"/>
                  <a:pt x="91" y="104"/>
                </a:cubicBezTo>
                <a:cubicBezTo>
                  <a:pt x="81" y="93"/>
                  <a:pt x="81" y="93"/>
                  <a:pt x="81" y="93"/>
                </a:cubicBezTo>
                <a:cubicBezTo>
                  <a:pt x="81" y="52"/>
                  <a:pt x="81" y="52"/>
                  <a:pt x="81" y="52"/>
                </a:cubicBezTo>
                <a:cubicBezTo>
                  <a:pt x="81" y="46"/>
                  <a:pt x="81" y="46"/>
                  <a:pt x="81" y="46"/>
                </a:cubicBezTo>
                <a:cubicBezTo>
                  <a:pt x="75" y="46"/>
                  <a:pt x="75" y="46"/>
                  <a:pt x="75" y="46"/>
                </a:cubicBezTo>
                <a:cubicBezTo>
                  <a:pt x="75" y="34"/>
                  <a:pt x="75" y="34"/>
                  <a:pt x="75" y="34"/>
                </a:cubicBezTo>
                <a:cubicBezTo>
                  <a:pt x="99" y="34"/>
                  <a:pt x="99" y="34"/>
                  <a:pt x="99" y="34"/>
                </a:cubicBezTo>
                <a:cubicBezTo>
                  <a:pt x="99" y="45"/>
                  <a:pt x="99" y="45"/>
                  <a:pt x="99" y="45"/>
                </a:cubicBezTo>
                <a:cubicBezTo>
                  <a:pt x="96" y="45"/>
                  <a:pt x="96" y="45"/>
                  <a:pt x="96" y="45"/>
                </a:cubicBezTo>
                <a:cubicBezTo>
                  <a:pt x="96" y="51"/>
                  <a:pt x="96" y="51"/>
                  <a:pt x="96" y="51"/>
                </a:cubicBezTo>
                <a:cubicBezTo>
                  <a:pt x="96" y="84"/>
                  <a:pt x="96" y="84"/>
                  <a:pt x="96" y="84"/>
                </a:cubicBezTo>
                <a:cubicBezTo>
                  <a:pt x="96" y="90"/>
                  <a:pt x="96" y="90"/>
                  <a:pt x="96" y="90"/>
                </a:cubicBezTo>
                <a:cubicBezTo>
                  <a:pt x="102" y="90"/>
                  <a:pt x="102" y="90"/>
                  <a:pt x="102" y="90"/>
                </a:cubicBezTo>
                <a:cubicBezTo>
                  <a:pt x="117" y="90"/>
                  <a:pt x="117" y="90"/>
                  <a:pt x="117" y="90"/>
                </a:cubicBezTo>
                <a:cubicBezTo>
                  <a:pt x="123" y="90"/>
                  <a:pt x="123" y="90"/>
                  <a:pt x="123" y="90"/>
                </a:cubicBezTo>
                <a:cubicBezTo>
                  <a:pt x="123" y="84"/>
                  <a:pt x="123" y="84"/>
                  <a:pt x="123" y="84"/>
                </a:cubicBezTo>
                <a:cubicBezTo>
                  <a:pt x="123" y="51"/>
                  <a:pt x="123" y="51"/>
                  <a:pt x="123" y="51"/>
                </a:cubicBezTo>
                <a:cubicBezTo>
                  <a:pt x="123" y="45"/>
                  <a:pt x="123" y="45"/>
                  <a:pt x="123" y="45"/>
                </a:cubicBezTo>
                <a:cubicBezTo>
                  <a:pt x="119" y="45"/>
                  <a:pt x="119" y="45"/>
                  <a:pt x="119" y="45"/>
                </a:cubicBezTo>
                <a:cubicBezTo>
                  <a:pt x="119" y="34"/>
                  <a:pt x="119" y="34"/>
                  <a:pt x="119" y="34"/>
                </a:cubicBezTo>
                <a:cubicBezTo>
                  <a:pt x="143" y="34"/>
                  <a:pt x="143" y="34"/>
                  <a:pt x="143" y="34"/>
                </a:cubicBezTo>
                <a:close/>
                <a:moveTo>
                  <a:pt x="149" y="28"/>
                </a:moveTo>
                <a:cubicBezTo>
                  <a:pt x="113" y="28"/>
                  <a:pt x="113" y="28"/>
                  <a:pt x="113" y="28"/>
                </a:cubicBezTo>
                <a:cubicBezTo>
                  <a:pt x="113" y="51"/>
                  <a:pt x="113" y="51"/>
                  <a:pt x="113" y="51"/>
                </a:cubicBezTo>
                <a:cubicBezTo>
                  <a:pt x="117" y="51"/>
                  <a:pt x="117" y="51"/>
                  <a:pt x="117" y="51"/>
                </a:cubicBezTo>
                <a:cubicBezTo>
                  <a:pt x="117" y="84"/>
                  <a:pt x="117" y="84"/>
                  <a:pt x="117" y="84"/>
                </a:cubicBezTo>
                <a:cubicBezTo>
                  <a:pt x="102" y="84"/>
                  <a:pt x="102" y="84"/>
                  <a:pt x="102" y="84"/>
                </a:cubicBezTo>
                <a:cubicBezTo>
                  <a:pt x="102" y="51"/>
                  <a:pt x="102" y="51"/>
                  <a:pt x="102" y="51"/>
                </a:cubicBezTo>
                <a:cubicBezTo>
                  <a:pt x="106" y="51"/>
                  <a:pt x="106" y="51"/>
                  <a:pt x="106" y="51"/>
                </a:cubicBezTo>
                <a:cubicBezTo>
                  <a:pt x="106" y="28"/>
                  <a:pt x="106" y="28"/>
                  <a:pt x="106" y="28"/>
                </a:cubicBezTo>
                <a:cubicBezTo>
                  <a:pt x="69" y="28"/>
                  <a:pt x="69" y="28"/>
                  <a:pt x="69" y="28"/>
                </a:cubicBezTo>
                <a:cubicBezTo>
                  <a:pt x="69" y="52"/>
                  <a:pt x="69" y="52"/>
                  <a:pt x="69" y="52"/>
                </a:cubicBezTo>
                <a:cubicBezTo>
                  <a:pt x="75" y="52"/>
                  <a:pt x="75" y="52"/>
                  <a:pt x="75" y="52"/>
                </a:cubicBezTo>
                <a:cubicBezTo>
                  <a:pt x="75" y="96"/>
                  <a:pt x="75" y="96"/>
                  <a:pt x="75" y="96"/>
                </a:cubicBezTo>
                <a:cubicBezTo>
                  <a:pt x="89" y="110"/>
                  <a:pt x="89" y="110"/>
                  <a:pt x="89" y="110"/>
                </a:cubicBezTo>
                <a:cubicBezTo>
                  <a:pt x="129" y="110"/>
                  <a:pt x="129" y="110"/>
                  <a:pt x="129" y="110"/>
                </a:cubicBezTo>
                <a:cubicBezTo>
                  <a:pt x="144" y="96"/>
                  <a:pt x="144" y="96"/>
                  <a:pt x="144" y="96"/>
                </a:cubicBezTo>
                <a:cubicBezTo>
                  <a:pt x="144" y="52"/>
                  <a:pt x="144" y="52"/>
                  <a:pt x="144" y="52"/>
                </a:cubicBezTo>
                <a:cubicBezTo>
                  <a:pt x="149" y="52"/>
                  <a:pt x="149" y="52"/>
                  <a:pt x="149" y="52"/>
                </a:cubicBezTo>
                <a:cubicBezTo>
                  <a:pt x="149" y="28"/>
                  <a:pt x="149" y="28"/>
                  <a:pt x="149" y="28"/>
                </a:cubicBezTo>
                <a:close/>
                <a:moveTo>
                  <a:pt x="206" y="135"/>
                </a:moveTo>
                <a:cubicBezTo>
                  <a:pt x="206" y="16"/>
                  <a:pt x="206" y="16"/>
                  <a:pt x="206" y="16"/>
                </a:cubicBezTo>
                <a:cubicBezTo>
                  <a:pt x="206" y="7"/>
                  <a:pt x="199" y="0"/>
                  <a:pt x="191" y="0"/>
                </a:cubicBezTo>
                <a:cubicBezTo>
                  <a:pt x="26" y="0"/>
                  <a:pt x="26" y="0"/>
                  <a:pt x="26" y="0"/>
                </a:cubicBezTo>
                <a:cubicBezTo>
                  <a:pt x="18" y="0"/>
                  <a:pt x="12" y="7"/>
                  <a:pt x="12" y="16"/>
                </a:cubicBezTo>
                <a:cubicBezTo>
                  <a:pt x="12" y="135"/>
                  <a:pt x="12" y="135"/>
                  <a:pt x="12" y="135"/>
                </a:cubicBezTo>
                <a:cubicBezTo>
                  <a:pt x="0" y="135"/>
                  <a:pt x="0" y="135"/>
                  <a:pt x="0" y="135"/>
                </a:cubicBezTo>
                <a:cubicBezTo>
                  <a:pt x="0" y="141"/>
                  <a:pt x="0" y="141"/>
                  <a:pt x="0" y="141"/>
                </a:cubicBezTo>
                <a:cubicBezTo>
                  <a:pt x="0" y="150"/>
                  <a:pt x="7" y="158"/>
                  <a:pt x="16" y="158"/>
                </a:cubicBezTo>
                <a:cubicBezTo>
                  <a:pt x="203" y="158"/>
                  <a:pt x="203" y="158"/>
                  <a:pt x="203" y="158"/>
                </a:cubicBezTo>
                <a:cubicBezTo>
                  <a:pt x="211" y="158"/>
                  <a:pt x="218" y="150"/>
                  <a:pt x="218" y="141"/>
                </a:cubicBezTo>
                <a:cubicBezTo>
                  <a:pt x="218" y="135"/>
                  <a:pt x="218" y="135"/>
                  <a:pt x="218" y="135"/>
                </a:cubicBezTo>
                <a:lnTo>
                  <a:pt x="206" y="135"/>
                </a:lnTo>
                <a:close/>
                <a:moveTo>
                  <a:pt x="120" y="149"/>
                </a:moveTo>
                <a:cubicBezTo>
                  <a:pt x="94" y="149"/>
                  <a:pt x="94" y="149"/>
                  <a:pt x="94" y="149"/>
                </a:cubicBezTo>
                <a:cubicBezTo>
                  <a:pt x="92" y="149"/>
                  <a:pt x="90" y="147"/>
                  <a:pt x="90" y="145"/>
                </a:cubicBezTo>
                <a:cubicBezTo>
                  <a:pt x="90" y="142"/>
                  <a:pt x="92" y="140"/>
                  <a:pt x="94" y="140"/>
                </a:cubicBezTo>
                <a:cubicBezTo>
                  <a:pt x="120" y="140"/>
                  <a:pt x="120" y="140"/>
                  <a:pt x="120" y="140"/>
                </a:cubicBezTo>
                <a:cubicBezTo>
                  <a:pt x="123" y="140"/>
                  <a:pt x="125" y="142"/>
                  <a:pt x="125" y="145"/>
                </a:cubicBezTo>
                <a:cubicBezTo>
                  <a:pt x="125" y="147"/>
                  <a:pt x="123" y="149"/>
                  <a:pt x="120" y="149"/>
                </a:cubicBezTo>
                <a:close/>
                <a:moveTo>
                  <a:pt x="192" y="117"/>
                </a:moveTo>
                <a:cubicBezTo>
                  <a:pt x="192" y="120"/>
                  <a:pt x="190" y="124"/>
                  <a:pt x="186" y="124"/>
                </a:cubicBezTo>
                <a:cubicBezTo>
                  <a:pt x="31" y="124"/>
                  <a:pt x="31" y="124"/>
                  <a:pt x="31" y="124"/>
                </a:cubicBezTo>
                <a:cubicBezTo>
                  <a:pt x="27" y="124"/>
                  <a:pt x="24" y="120"/>
                  <a:pt x="24" y="117"/>
                </a:cubicBezTo>
                <a:cubicBezTo>
                  <a:pt x="24" y="21"/>
                  <a:pt x="24" y="21"/>
                  <a:pt x="24" y="21"/>
                </a:cubicBezTo>
                <a:cubicBezTo>
                  <a:pt x="24" y="17"/>
                  <a:pt x="27" y="14"/>
                  <a:pt x="33" y="14"/>
                </a:cubicBezTo>
                <a:cubicBezTo>
                  <a:pt x="188" y="14"/>
                  <a:pt x="188" y="14"/>
                  <a:pt x="188" y="14"/>
                </a:cubicBezTo>
                <a:cubicBezTo>
                  <a:pt x="190" y="14"/>
                  <a:pt x="192" y="17"/>
                  <a:pt x="192" y="21"/>
                </a:cubicBezTo>
                <a:lnTo>
                  <a:pt x="192" y="117"/>
                </a:ln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5" name="Freeform 891"/>
          <p:cNvSpPr>
            <a:spLocks noEditPoints="1"/>
          </p:cNvSpPr>
          <p:nvPr/>
        </p:nvSpPr>
        <p:spPr bwMode="auto">
          <a:xfrm>
            <a:off x="4127019" y="2977396"/>
            <a:ext cx="429416" cy="547320"/>
          </a:xfrm>
          <a:custGeom>
            <a:gdLst>
              <a:gd fmla="*/ 71 w 146" name="T0"/>
              <a:gd fmla="*/ 88 h 186" name="T1"/>
              <a:gd fmla="*/ 67 w 146" name="T2"/>
              <a:gd fmla="*/ 101 h 186" name="T3"/>
              <a:gd fmla="*/ 55 w 146" name="T4"/>
              <a:gd fmla="*/ 104 h 186" name="T5"/>
              <a:gd fmla="*/ 73 w 146" name="T6"/>
              <a:gd fmla="*/ 82 h 186" name="T7"/>
              <a:gd fmla="*/ 92 w 146" name="T8"/>
              <a:gd fmla="*/ 126 h 186" name="T9"/>
              <a:gd fmla="*/ 92 w 146" name="T10"/>
              <a:gd fmla="*/ 128 h 186" name="T11"/>
              <a:gd fmla="*/ 101 w 146" name="T12"/>
              <a:gd fmla="*/ 122 h 186" name="T13"/>
              <a:gd fmla="*/ 105 w 146" name="T14"/>
              <a:gd fmla="*/ 111 h 186" name="T15"/>
              <a:gd fmla="*/ 104 w 146" name="T16"/>
              <a:gd fmla="*/ 110 h 186" name="T17"/>
              <a:gd fmla="*/ 94 w 146" name="T18"/>
              <a:gd fmla="*/ 121 h 186" name="T19"/>
              <a:gd fmla="*/ 127 w 146" name="T20"/>
              <a:gd fmla="*/ 186 h 186" name="T21"/>
              <a:gd fmla="*/ 0 w 146" name="T22"/>
              <a:gd fmla="*/ 168 h 186" name="T23"/>
              <a:gd fmla="*/ 21 w 146" name="T24"/>
              <a:gd fmla="*/ 0 h 186" name="T25"/>
              <a:gd fmla="*/ 144 w 146" name="T26"/>
              <a:gd fmla="*/ 5 h 186" name="T27"/>
              <a:gd fmla="*/ 20 w 146" name="T28"/>
              <a:gd fmla="*/ 10 h 186" name="T29"/>
              <a:gd fmla="*/ 19 w 146" name="T30"/>
              <a:gd fmla="*/ 31 h 186" name="T31"/>
              <a:gd fmla="*/ 146 w 146" name="T32"/>
              <a:gd fmla="*/ 39 h 186" name="T33"/>
              <a:gd fmla="*/ 75 w 146" name="T34"/>
              <a:gd fmla="*/ 100 h 186" name="T35"/>
              <a:gd fmla="*/ 80 w 146" name="T36"/>
              <a:gd fmla="*/ 79 h 186" name="T37"/>
              <a:gd fmla="*/ 80 w 146" name="T38"/>
              <a:gd fmla="*/ 71 h 186" name="T39"/>
              <a:gd fmla="*/ 71 w 146" name="T40"/>
              <a:gd fmla="*/ 74 h 186" name="T41"/>
              <a:gd fmla="*/ 50 w 146" name="T42"/>
              <a:gd fmla="*/ 100 h 186" name="T43"/>
              <a:gd fmla="*/ 40 w 146" name="T44"/>
              <a:gd fmla="*/ 109 h 186" name="T45"/>
              <a:gd fmla="*/ 32 w 146" name="T46"/>
              <a:gd fmla="*/ 115 h 186" name="T47"/>
              <a:gd fmla="*/ 34 w 146" name="T48"/>
              <a:gd fmla="*/ 118 h 186" name="T49"/>
              <a:gd fmla="*/ 40 w 146" name="T50"/>
              <a:gd fmla="*/ 116 h 186" name="T51"/>
              <a:gd fmla="*/ 33 w 146" name="T52"/>
              <a:gd fmla="*/ 128 h 186" name="T53"/>
              <a:gd fmla="*/ 31 w 146" name="T54"/>
              <a:gd fmla="*/ 138 h 186" name="T55"/>
              <a:gd fmla="*/ 37 w 146" name="T56"/>
              <a:gd fmla="*/ 136 h 186" name="T57"/>
              <a:gd fmla="*/ 41 w 146" name="T58"/>
              <a:gd fmla="*/ 128 h 186" name="T59"/>
              <a:gd fmla="*/ 66 w 146" name="T60"/>
              <a:gd fmla="*/ 108 h 186" name="T61"/>
              <a:gd fmla="*/ 64 w 146" name="T62"/>
              <a:gd fmla="*/ 133 h 186" name="T63"/>
              <a:gd fmla="*/ 68 w 146" name="T64"/>
              <a:gd fmla="*/ 139 h 186" name="T65"/>
              <a:gd fmla="*/ 70 w 146" name="T66"/>
              <a:gd fmla="*/ 134 h 186" name="T67"/>
              <a:gd fmla="*/ 73 w 146" name="T68"/>
              <a:gd fmla="*/ 106 h 186" name="T69"/>
              <a:gd fmla="*/ 79 w 146" name="T70"/>
              <a:gd fmla="*/ 106 h 186" name="T71"/>
              <a:gd fmla="*/ 81 w 146" name="T72"/>
              <a:gd fmla="*/ 102 h 186" name="T73"/>
              <a:gd fmla="*/ 75 w 146" name="T74"/>
              <a:gd fmla="*/ 100 h 186" name="T75"/>
              <a:gd fmla="*/ 115 w 146" name="T76"/>
              <a:gd fmla="*/ 78 h 186" name="T77"/>
              <a:gd fmla="*/ 111 w 146" name="T78"/>
              <a:gd fmla="*/ 75 h 186" name="T79"/>
              <a:gd fmla="*/ 104 w 146" name="T80"/>
              <a:gd fmla="*/ 85 h 186" name="T81"/>
              <a:gd fmla="*/ 83 w 146" name="T82"/>
              <a:gd fmla="*/ 133 h 186" name="T83"/>
              <a:gd fmla="*/ 86 w 146" name="T84"/>
              <a:gd fmla="*/ 136 h 186" name="T85"/>
              <a:gd fmla="*/ 89 w 146" name="T86"/>
              <a:gd fmla="*/ 133 h 186" name="T87"/>
              <a:gd fmla="*/ 94 w 146" name="T88"/>
              <a:gd fmla="*/ 135 h 186" name="T89"/>
              <a:gd fmla="*/ 110 w 146" name="T90"/>
              <a:gd fmla="*/ 119 h 186" name="T91"/>
              <a:gd fmla="*/ 110 w 146" name="T92"/>
              <a:gd fmla="*/ 106 h 186" name="T93"/>
              <a:gd fmla="*/ 101 w 146" name="T94"/>
              <a:gd fmla="*/ 106 h 186" name="T95"/>
              <a:gd fmla="*/ 114 w 146" name="T96"/>
              <a:gd fmla="*/ 81 h 18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86" w="146">
                <a:moveTo>
                  <a:pt x="73" y="82"/>
                </a:moveTo>
                <a:cubicBezTo>
                  <a:pt x="71" y="88"/>
                  <a:pt x="71" y="88"/>
                  <a:pt x="71" y="88"/>
                </a:cubicBezTo>
                <a:cubicBezTo>
                  <a:pt x="70" y="91"/>
                  <a:pt x="69" y="93"/>
                  <a:pt x="69" y="94"/>
                </a:cubicBezTo>
                <a:cubicBezTo>
                  <a:pt x="68" y="97"/>
                  <a:pt x="68" y="100"/>
                  <a:pt x="67" y="101"/>
                </a:cubicBezTo>
                <a:cubicBezTo>
                  <a:pt x="64" y="102"/>
                  <a:pt x="61" y="102"/>
                  <a:pt x="60" y="103"/>
                </a:cubicBezTo>
                <a:cubicBezTo>
                  <a:pt x="58" y="103"/>
                  <a:pt x="56" y="104"/>
                  <a:pt x="55" y="104"/>
                </a:cubicBezTo>
                <a:cubicBezTo>
                  <a:pt x="58" y="99"/>
                  <a:pt x="62" y="93"/>
                  <a:pt x="69" y="86"/>
                </a:cubicBezTo>
                <a:cubicBezTo>
                  <a:pt x="70" y="84"/>
                  <a:pt x="71" y="83"/>
                  <a:pt x="73" y="82"/>
                </a:cubicBezTo>
                <a:close/>
                <a:moveTo>
                  <a:pt x="94" y="121"/>
                </a:moveTo>
                <a:cubicBezTo>
                  <a:pt x="93" y="123"/>
                  <a:pt x="92" y="125"/>
                  <a:pt x="92" y="126"/>
                </a:cubicBezTo>
                <a:cubicBezTo>
                  <a:pt x="91" y="127"/>
                  <a:pt x="91" y="127"/>
                  <a:pt x="91" y="127"/>
                </a:cubicBezTo>
                <a:cubicBezTo>
                  <a:pt x="92" y="128"/>
                  <a:pt x="92" y="128"/>
                  <a:pt x="92" y="128"/>
                </a:cubicBezTo>
                <a:cubicBezTo>
                  <a:pt x="93" y="128"/>
                  <a:pt x="93" y="128"/>
                  <a:pt x="94" y="128"/>
                </a:cubicBezTo>
                <a:cubicBezTo>
                  <a:pt x="96" y="128"/>
                  <a:pt x="99" y="126"/>
                  <a:pt x="101" y="122"/>
                </a:cubicBezTo>
                <a:cubicBezTo>
                  <a:pt x="103" y="120"/>
                  <a:pt x="104" y="117"/>
                  <a:pt x="104" y="115"/>
                </a:cubicBezTo>
                <a:cubicBezTo>
                  <a:pt x="105" y="113"/>
                  <a:pt x="105" y="112"/>
                  <a:pt x="105" y="111"/>
                </a:cubicBezTo>
                <a:cubicBezTo>
                  <a:pt x="105" y="111"/>
                  <a:pt x="105" y="111"/>
                  <a:pt x="105" y="110"/>
                </a:cubicBezTo>
                <a:cubicBezTo>
                  <a:pt x="105" y="110"/>
                  <a:pt x="104" y="110"/>
                  <a:pt x="104" y="110"/>
                </a:cubicBezTo>
                <a:cubicBezTo>
                  <a:pt x="103" y="110"/>
                  <a:pt x="101" y="111"/>
                  <a:pt x="99" y="113"/>
                </a:cubicBezTo>
                <a:cubicBezTo>
                  <a:pt x="97" y="115"/>
                  <a:pt x="96" y="118"/>
                  <a:pt x="94" y="121"/>
                </a:cubicBezTo>
                <a:close/>
                <a:moveTo>
                  <a:pt x="146" y="168"/>
                </a:moveTo>
                <a:cubicBezTo>
                  <a:pt x="146" y="178"/>
                  <a:pt x="138" y="186"/>
                  <a:pt x="127" y="186"/>
                </a:cubicBezTo>
                <a:cubicBezTo>
                  <a:pt x="18" y="186"/>
                  <a:pt x="18" y="186"/>
                  <a:pt x="18" y="186"/>
                </a:cubicBezTo>
                <a:cubicBezTo>
                  <a:pt x="8" y="186"/>
                  <a:pt x="0" y="178"/>
                  <a:pt x="0" y="168"/>
                </a:cubicBezTo>
                <a:cubicBezTo>
                  <a:pt x="0" y="18"/>
                  <a:pt x="0" y="18"/>
                  <a:pt x="0" y="18"/>
                </a:cubicBezTo>
                <a:cubicBezTo>
                  <a:pt x="0" y="8"/>
                  <a:pt x="8" y="0"/>
                  <a:pt x="21" y="0"/>
                </a:cubicBezTo>
                <a:cubicBezTo>
                  <a:pt x="138" y="0"/>
                  <a:pt x="138" y="0"/>
                  <a:pt x="138" y="0"/>
                </a:cubicBezTo>
                <a:cubicBezTo>
                  <a:pt x="141" y="0"/>
                  <a:pt x="144" y="2"/>
                  <a:pt x="144" y="5"/>
                </a:cubicBezTo>
                <a:cubicBezTo>
                  <a:pt x="144" y="8"/>
                  <a:pt x="141" y="10"/>
                  <a:pt x="138" y="10"/>
                </a:cubicBezTo>
                <a:cubicBezTo>
                  <a:pt x="138" y="10"/>
                  <a:pt x="20" y="10"/>
                  <a:pt x="20" y="10"/>
                </a:cubicBezTo>
                <a:cubicBezTo>
                  <a:pt x="13" y="10"/>
                  <a:pt x="9" y="15"/>
                  <a:pt x="9" y="20"/>
                </a:cubicBezTo>
                <a:cubicBezTo>
                  <a:pt x="9" y="25"/>
                  <a:pt x="13" y="31"/>
                  <a:pt x="19" y="31"/>
                </a:cubicBezTo>
                <a:cubicBezTo>
                  <a:pt x="19" y="31"/>
                  <a:pt x="138" y="31"/>
                  <a:pt x="138" y="31"/>
                </a:cubicBezTo>
                <a:cubicBezTo>
                  <a:pt x="142" y="31"/>
                  <a:pt x="146" y="35"/>
                  <a:pt x="146" y="39"/>
                </a:cubicBezTo>
                <a:cubicBezTo>
                  <a:pt x="146" y="39"/>
                  <a:pt x="146" y="168"/>
                  <a:pt x="146" y="168"/>
                </a:cubicBezTo>
                <a:close/>
                <a:moveTo>
                  <a:pt x="75" y="100"/>
                </a:moveTo>
                <a:cubicBezTo>
                  <a:pt x="75" y="98"/>
                  <a:pt x="76" y="95"/>
                  <a:pt x="77" y="91"/>
                </a:cubicBezTo>
                <a:cubicBezTo>
                  <a:pt x="78" y="87"/>
                  <a:pt x="79" y="83"/>
                  <a:pt x="80" y="79"/>
                </a:cubicBezTo>
                <a:cubicBezTo>
                  <a:pt x="81" y="77"/>
                  <a:pt x="81" y="75"/>
                  <a:pt x="81" y="74"/>
                </a:cubicBezTo>
                <a:cubicBezTo>
                  <a:pt x="81" y="73"/>
                  <a:pt x="81" y="72"/>
                  <a:pt x="80" y="71"/>
                </a:cubicBezTo>
                <a:cubicBezTo>
                  <a:pt x="80" y="71"/>
                  <a:pt x="79" y="70"/>
                  <a:pt x="78" y="70"/>
                </a:cubicBezTo>
                <a:cubicBezTo>
                  <a:pt x="76" y="70"/>
                  <a:pt x="74" y="71"/>
                  <a:pt x="71" y="74"/>
                </a:cubicBezTo>
                <a:cubicBezTo>
                  <a:pt x="67" y="78"/>
                  <a:pt x="63" y="83"/>
                  <a:pt x="60" y="87"/>
                </a:cubicBezTo>
                <a:cubicBezTo>
                  <a:pt x="54" y="94"/>
                  <a:pt x="51" y="98"/>
                  <a:pt x="50" y="100"/>
                </a:cubicBezTo>
                <a:cubicBezTo>
                  <a:pt x="47" y="105"/>
                  <a:pt x="46" y="106"/>
                  <a:pt x="45" y="107"/>
                </a:cubicBezTo>
                <a:cubicBezTo>
                  <a:pt x="44" y="108"/>
                  <a:pt x="42" y="108"/>
                  <a:pt x="40" y="109"/>
                </a:cubicBezTo>
                <a:cubicBezTo>
                  <a:pt x="36" y="110"/>
                  <a:pt x="34" y="111"/>
                  <a:pt x="33" y="112"/>
                </a:cubicBezTo>
                <a:cubicBezTo>
                  <a:pt x="32" y="112"/>
                  <a:pt x="32" y="113"/>
                  <a:pt x="32" y="115"/>
                </a:cubicBezTo>
                <a:cubicBezTo>
                  <a:pt x="32" y="115"/>
                  <a:pt x="32" y="116"/>
                  <a:pt x="32" y="117"/>
                </a:cubicBezTo>
                <a:cubicBezTo>
                  <a:pt x="33" y="117"/>
                  <a:pt x="33" y="118"/>
                  <a:pt x="34" y="118"/>
                </a:cubicBezTo>
                <a:cubicBezTo>
                  <a:pt x="35" y="118"/>
                  <a:pt x="36" y="117"/>
                  <a:pt x="37" y="117"/>
                </a:cubicBezTo>
                <a:cubicBezTo>
                  <a:pt x="38" y="117"/>
                  <a:pt x="39" y="116"/>
                  <a:pt x="40" y="116"/>
                </a:cubicBezTo>
                <a:cubicBezTo>
                  <a:pt x="40" y="116"/>
                  <a:pt x="39" y="117"/>
                  <a:pt x="39" y="118"/>
                </a:cubicBezTo>
                <a:cubicBezTo>
                  <a:pt x="36" y="122"/>
                  <a:pt x="34" y="125"/>
                  <a:pt x="33" y="128"/>
                </a:cubicBezTo>
                <a:cubicBezTo>
                  <a:pt x="30" y="134"/>
                  <a:pt x="30" y="135"/>
                  <a:pt x="30" y="136"/>
                </a:cubicBezTo>
                <a:cubicBezTo>
                  <a:pt x="30" y="136"/>
                  <a:pt x="30" y="137"/>
                  <a:pt x="31" y="138"/>
                </a:cubicBezTo>
                <a:cubicBezTo>
                  <a:pt x="31" y="138"/>
                  <a:pt x="32" y="139"/>
                  <a:pt x="33" y="139"/>
                </a:cubicBezTo>
                <a:cubicBezTo>
                  <a:pt x="34" y="139"/>
                  <a:pt x="36" y="138"/>
                  <a:pt x="37" y="136"/>
                </a:cubicBezTo>
                <a:cubicBezTo>
                  <a:pt x="37" y="134"/>
                  <a:pt x="38" y="133"/>
                  <a:pt x="39" y="132"/>
                </a:cubicBezTo>
                <a:cubicBezTo>
                  <a:pt x="41" y="128"/>
                  <a:pt x="41" y="128"/>
                  <a:pt x="41" y="128"/>
                </a:cubicBezTo>
                <a:cubicBezTo>
                  <a:pt x="44" y="122"/>
                  <a:pt x="47" y="117"/>
                  <a:pt x="49" y="112"/>
                </a:cubicBezTo>
                <a:cubicBezTo>
                  <a:pt x="54" y="111"/>
                  <a:pt x="59" y="109"/>
                  <a:pt x="66" y="108"/>
                </a:cubicBezTo>
                <a:cubicBezTo>
                  <a:pt x="66" y="110"/>
                  <a:pt x="65" y="112"/>
                  <a:pt x="65" y="115"/>
                </a:cubicBezTo>
                <a:cubicBezTo>
                  <a:pt x="64" y="123"/>
                  <a:pt x="63" y="129"/>
                  <a:pt x="64" y="133"/>
                </a:cubicBezTo>
                <a:cubicBezTo>
                  <a:pt x="64" y="135"/>
                  <a:pt x="64" y="136"/>
                  <a:pt x="64" y="137"/>
                </a:cubicBezTo>
                <a:cubicBezTo>
                  <a:pt x="65" y="138"/>
                  <a:pt x="67" y="139"/>
                  <a:pt x="68" y="139"/>
                </a:cubicBezTo>
                <a:cubicBezTo>
                  <a:pt x="68" y="139"/>
                  <a:pt x="69" y="138"/>
                  <a:pt x="70" y="138"/>
                </a:cubicBezTo>
                <a:cubicBezTo>
                  <a:pt x="70" y="137"/>
                  <a:pt x="70" y="136"/>
                  <a:pt x="70" y="134"/>
                </a:cubicBezTo>
                <a:cubicBezTo>
                  <a:pt x="70" y="134"/>
                  <a:pt x="70" y="131"/>
                  <a:pt x="71" y="123"/>
                </a:cubicBezTo>
                <a:cubicBezTo>
                  <a:pt x="72" y="114"/>
                  <a:pt x="73" y="109"/>
                  <a:pt x="73" y="106"/>
                </a:cubicBezTo>
                <a:cubicBezTo>
                  <a:pt x="74" y="106"/>
                  <a:pt x="75" y="106"/>
                  <a:pt x="77" y="106"/>
                </a:cubicBezTo>
                <a:cubicBezTo>
                  <a:pt x="78" y="106"/>
                  <a:pt x="79" y="106"/>
                  <a:pt x="79" y="106"/>
                </a:cubicBezTo>
                <a:cubicBezTo>
                  <a:pt x="79" y="106"/>
                  <a:pt x="80" y="105"/>
                  <a:pt x="80" y="105"/>
                </a:cubicBezTo>
                <a:cubicBezTo>
                  <a:pt x="81" y="104"/>
                  <a:pt x="81" y="103"/>
                  <a:pt x="81" y="102"/>
                </a:cubicBezTo>
                <a:cubicBezTo>
                  <a:pt x="81" y="101"/>
                  <a:pt x="80" y="100"/>
                  <a:pt x="77" y="100"/>
                </a:cubicBezTo>
                <a:cubicBezTo>
                  <a:pt x="77" y="100"/>
                  <a:pt x="76" y="100"/>
                  <a:pt x="75" y="100"/>
                </a:cubicBezTo>
                <a:cubicBezTo>
                  <a:pt x="75" y="100"/>
                  <a:pt x="75" y="100"/>
                  <a:pt x="75" y="100"/>
                </a:cubicBezTo>
                <a:close/>
                <a:moveTo>
                  <a:pt x="115" y="78"/>
                </a:moveTo>
                <a:cubicBezTo>
                  <a:pt x="114" y="77"/>
                  <a:pt x="114" y="77"/>
                  <a:pt x="114" y="76"/>
                </a:cubicBezTo>
                <a:cubicBezTo>
                  <a:pt x="113" y="75"/>
                  <a:pt x="112" y="75"/>
                  <a:pt x="111" y="75"/>
                </a:cubicBezTo>
                <a:cubicBezTo>
                  <a:pt x="110" y="75"/>
                  <a:pt x="110" y="76"/>
                  <a:pt x="109" y="77"/>
                </a:cubicBezTo>
                <a:cubicBezTo>
                  <a:pt x="108" y="78"/>
                  <a:pt x="107" y="80"/>
                  <a:pt x="104" y="85"/>
                </a:cubicBezTo>
                <a:cubicBezTo>
                  <a:pt x="98" y="96"/>
                  <a:pt x="93" y="108"/>
                  <a:pt x="88" y="119"/>
                </a:cubicBezTo>
                <a:cubicBezTo>
                  <a:pt x="83" y="131"/>
                  <a:pt x="83" y="132"/>
                  <a:pt x="83" y="133"/>
                </a:cubicBezTo>
                <a:cubicBezTo>
                  <a:pt x="83" y="133"/>
                  <a:pt x="84" y="134"/>
                  <a:pt x="84" y="135"/>
                </a:cubicBezTo>
                <a:cubicBezTo>
                  <a:pt x="85" y="136"/>
                  <a:pt x="86" y="136"/>
                  <a:pt x="86" y="136"/>
                </a:cubicBezTo>
                <a:cubicBezTo>
                  <a:pt x="87" y="136"/>
                  <a:pt x="88" y="136"/>
                  <a:pt x="88" y="135"/>
                </a:cubicBezTo>
                <a:cubicBezTo>
                  <a:pt x="88" y="135"/>
                  <a:pt x="88" y="135"/>
                  <a:pt x="89" y="133"/>
                </a:cubicBezTo>
                <a:cubicBezTo>
                  <a:pt x="90" y="133"/>
                  <a:pt x="90" y="134"/>
                  <a:pt x="91" y="134"/>
                </a:cubicBezTo>
                <a:cubicBezTo>
                  <a:pt x="92" y="134"/>
                  <a:pt x="93" y="135"/>
                  <a:pt x="94" y="135"/>
                </a:cubicBezTo>
                <a:cubicBezTo>
                  <a:pt x="96" y="135"/>
                  <a:pt x="99" y="133"/>
                  <a:pt x="102" y="130"/>
                </a:cubicBezTo>
                <a:cubicBezTo>
                  <a:pt x="105" y="127"/>
                  <a:pt x="108" y="123"/>
                  <a:pt x="110" y="119"/>
                </a:cubicBezTo>
                <a:cubicBezTo>
                  <a:pt x="111" y="115"/>
                  <a:pt x="112" y="112"/>
                  <a:pt x="112" y="110"/>
                </a:cubicBezTo>
                <a:cubicBezTo>
                  <a:pt x="111" y="108"/>
                  <a:pt x="111" y="107"/>
                  <a:pt x="110" y="106"/>
                </a:cubicBezTo>
                <a:cubicBezTo>
                  <a:pt x="109" y="104"/>
                  <a:pt x="108" y="104"/>
                  <a:pt x="106" y="104"/>
                </a:cubicBezTo>
                <a:cubicBezTo>
                  <a:pt x="104" y="104"/>
                  <a:pt x="103" y="104"/>
                  <a:pt x="101" y="106"/>
                </a:cubicBezTo>
                <a:cubicBezTo>
                  <a:pt x="103" y="100"/>
                  <a:pt x="106" y="94"/>
                  <a:pt x="111" y="86"/>
                </a:cubicBezTo>
                <a:cubicBezTo>
                  <a:pt x="113" y="83"/>
                  <a:pt x="114" y="81"/>
                  <a:pt x="114" y="81"/>
                </a:cubicBezTo>
                <a:cubicBezTo>
                  <a:pt x="114" y="80"/>
                  <a:pt x="115" y="79"/>
                  <a:pt x="115" y="78"/>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6" name="Freeform 892"/>
          <p:cNvSpPr>
            <a:spLocks noEditPoints="1"/>
          </p:cNvSpPr>
          <p:nvPr/>
        </p:nvSpPr>
        <p:spPr bwMode="auto">
          <a:xfrm>
            <a:off x="4934521" y="4085874"/>
            <a:ext cx="596963" cy="580829"/>
          </a:xfrm>
          <a:custGeom>
            <a:gdLst>
              <a:gd fmla="*/ 180 w 203" name="T0"/>
              <a:gd fmla="*/ 39 h 198" name="T1"/>
              <a:gd fmla="*/ 23 w 203" name="T2"/>
              <a:gd fmla="*/ 109 h 198" name="T3"/>
              <a:gd fmla="*/ 10 w 203" name="T4"/>
              <a:gd fmla="*/ 158 h 198" name="T5"/>
              <a:gd fmla="*/ 185 w 203" name="T6"/>
              <a:gd fmla="*/ 166 h 198" name="T7"/>
              <a:gd fmla="*/ 192 w 203" name="T8"/>
              <a:gd fmla="*/ 126 h 198" name="T9"/>
              <a:gd fmla="*/ 41 w 203" name="T10"/>
              <a:gd fmla="*/ 146 h 198" name="T11"/>
              <a:gd fmla="*/ 41 w 203" name="T12"/>
              <a:gd fmla="*/ 122 h 198" name="T13"/>
              <a:gd fmla="*/ 41 w 203" name="T14"/>
              <a:gd fmla="*/ 146 h 198" name="T15"/>
              <a:gd fmla="*/ 48 w 203" name="T16"/>
              <a:gd fmla="*/ 58 h 198" name="T17"/>
              <a:gd fmla="*/ 96 w 203" name="T18"/>
              <a:gd fmla="*/ 53 h 198" name="T19"/>
              <a:gd fmla="*/ 53 w 203" name="T20"/>
              <a:gd fmla="*/ 91 h 198" name="T21"/>
              <a:gd fmla="*/ 131 w 203" name="T22"/>
              <a:gd fmla="*/ 149 h 198" name="T23"/>
              <a:gd fmla="*/ 68 w 203" name="T24"/>
              <a:gd fmla="*/ 145 h 198" name="T25"/>
              <a:gd fmla="*/ 131 w 203" name="T26"/>
              <a:gd fmla="*/ 142 h 198" name="T27"/>
              <a:gd fmla="*/ 131 w 203" name="T28"/>
              <a:gd fmla="*/ 149 h 198" name="T29"/>
              <a:gd fmla="*/ 72 w 203" name="T30"/>
              <a:gd fmla="*/ 133 h 198" name="T31"/>
              <a:gd fmla="*/ 72 w 203" name="T32"/>
              <a:gd fmla="*/ 126 h 198" name="T33"/>
              <a:gd fmla="*/ 135 w 203" name="T34"/>
              <a:gd fmla="*/ 130 h 198" name="T35"/>
              <a:gd fmla="*/ 131 w 203" name="T36"/>
              <a:gd fmla="*/ 118 h 198" name="T37"/>
              <a:gd fmla="*/ 68 w 203" name="T38"/>
              <a:gd fmla="*/ 114 h 198" name="T39"/>
              <a:gd fmla="*/ 131 w 203" name="T40"/>
              <a:gd fmla="*/ 111 h 198" name="T41"/>
              <a:gd fmla="*/ 131 w 203" name="T42"/>
              <a:gd fmla="*/ 118 h 198" name="T43"/>
              <a:gd fmla="*/ 107 w 203" name="T44"/>
              <a:gd fmla="*/ 53 h 198" name="T45"/>
              <a:gd fmla="*/ 155 w 203" name="T46"/>
              <a:gd fmla="*/ 58 h 198" name="T47"/>
              <a:gd fmla="*/ 150 w 203" name="T48"/>
              <a:gd fmla="*/ 91 h 198" name="T49"/>
              <a:gd fmla="*/ 161 w 203" name="T50"/>
              <a:gd fmla="*/ 146 h 198" name="T51"/>
              <a:gd fmla="*/ 161 w 203" name="T52"/>
              <a:gd fmla="*/ 122 h 198" name="T53"/>
              <a:gd fmla="*/ 161 w 203" name="T54"/>
              <a:gd fmla="*/ 146 h 198" name="T55"/>
              <a:gd fmla="*/ 203 w 203" name="T56"/>
              <a:gd fmla="*/ 82 h 198" name="T57"/>
              <a:gd fmla="*/ 191 w 203" name="T58"/>
              <a:gd fmla="*/ 86 h 198" name="T59"/>
              <a:gd fmla="*/ 187 w 203" name="T60"/>
              <a:gd fmla="*/ 63 h 198" name="T61"/>
              <a:gd fmla="*/ 198 w 203" name="T62"/>
              <a:gd fmla="*/ 58 h 198" name="T63"/>
              <a:gd fmla="*/ 12 w 203" name="T64"/>
              <a:gd fmla="*/ 86 h 198" name="T65"/>
              <a:gd fmla="*/ 0 w 203" name="T66"/>
              <a:gd fmla="*/ 82 h 198" name="T67"/>
              <a:gd fmla="*/ 4 w 203" name="T68"/>
              <a:gd fmla="*/ 54 h 198" name="T69"/>
              <a:gd fmla="*/ 16 w 203" name="T70"/>
              <a:gd fmla="*/ 59 h 198" name="T71"/>
              <a:gd fmla="*/ 12 w 203" name="T72"/>
              <a:gd fmla="*/ 86 h 198" name="T73"/>
              <a:gd fmla="*/ 102 w 203" name="T74"/>
              <a:gd fmla="*/ 0 h 198" name="T75"/>
              <a:gd fmla="*/ 180 w 203" name="T76"/>
              <a:gd fmla="*/ 32 h 198" name="T77"/>
              <a:gd fmla="*/ 47 w 203" name="T78"/>
              <a:gd fmla="*/ 19 h 198" name="T79"/>
              <a:gd fmla="*/ 58 w 203" name="T80"/>
              <a:gd fmla="*/ 19 h 198" name="T81"/>
              <a:gd fmla="*/ 71 w 203" name="T82"/>
              <a:gd fmla="*/ 25 h 198" name="T83"/>
              <a:gd fmla="*/ 71 w 203" name="T84"/>
              <a:gd fmla="*/ 14 h 198" name="T85"/>
              <a:gd fmla="*/ 71 w 203" name="T86"/>
              <a:gd fmla="*/ 25 h 198" name="T87"/>
              <a:gd fmla="*/ 125 w 203" name="T88"/>
              <a:gd fmla="*/ 19 h 198" name="T89"/>
              <a:gd fmla="*/ 136 w 203" name="T90"/>
              <a:gd fmla="*/ 19 h 198" name="T91"/>
              <a:gd fmla="*/ 150 w 203" name="T92"/>
              <a:gd fmla="*/ 25 h 198" name="T93"/>
              <a:gd fmla="*/ 150 w 203" name="T94"/>
              <a:gd fmla="*/ 14 h 198" name="T95"/>
              <a:gd fmla="*/ 150 w 203" name="T96"/>
              <a:gd fmla="*/ 25 h 198" name="T97"/>
              <a:gd fmla="*/ 173 w 203" name="T98"/>
              <a:gd fmla="*/ 172 h 198" name="T99"/>
              <a:gd fmla="*/ 165 w 203" name="T100"/>
              <a:gd fmla="*/ 198 h 198" name="T101"/>
              <a:gd fmla="*/ 146 w 203" name="T102"/>
              <a:gd fmla="*/ 190 h 198" name="T103"/>
              <a:gd fmla="*/ 30 w 203" name="T104"/>
              <a:gd fmla="*/ 172 h 198" name="T105"/>
              <a:gd fmla="*/ 57 w 203" name="T106"/>
              <a:gd fmla="*/ 190 h 198" name="T107"/>
              <a:gd fmla="*/ 38 w 203" name="T108"/>
              <a:gd fmla="*/ 198 h 198" name="T109"/>
              <a:gd fmla="*/ 30 w 203" name="T110"/>
              <a:gd fmla="*/ 172 h 19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98" w="203">
                <a:moveTo>
                  <a:pt x="180" y="109"/>
                </a:moveTo>
                <a:cubicBezTo>
                  <a:pt x="180" y="84"/>
                  <a:pt x="180" y="56"/>
                  <a:pt x="180" y="39"/>
                </a:cubicBezTo>
                <a:cubicBezTo>
                  <a:pt x="23" y="39"/>
                  <a:pt x="23" y="39"/>
                  <a:pt x="23" y="39"/>
                </a:cubicBezTo>
                <a:cubicBezTo>
                  <a:pt x="23" y="56"/>
                  <a:pt x="23" y="83"/>
                  <a:pt x="23" y="109"/>
                </a:cubicBezTo>
                <a:cubicBezTo>
                  <a:pt x="17" y="111"/>
                  <a:pt x="10" y="118"/>
                  <a:pt x="10" y="126"/>
                </a:cubicBezTo>
                <a:cubicBezTo>
                  <a:pt x="10" y="158"/>
                  <a:pt x="10" y="158"/>
                  <a:pt x="10" y="158"/>
                </a:cubicBezTo>
                <a:cubicBezTo>
                  <a:pt x="10" y="162"/>
                  <a:pt x="14" y="166"/>
                  <a:pt x="18" y="166"/>
                </a:cubicBezTo>
                <a:cubicBezTo>
                  <a:pt x="185" y="166"/>
                  <a:pt x="185" y="166"/>
                  <a:pt x="185" y="166"/>
                </a:cubicBezTo>
                <a:cubicBezTo>
                  <a:pt x="190" y="166"/>
                  <a:pt x="192" y="163"/>
                  <a:pt x="192" y="158"/>
                </a:cubicBezTo>
                <a:cubicBezTo>
                  <a:pt x="192" y="126"/>
                  <a:pt x="192" y="126"/>
                  <a:pt x="192" y="126"/>
                </a:cubicBezTo>
                <a:cubicBezTo>
                  <a:pt x="192" y="118"/>
                  <a:pt x="186" y="112"/>
                  <a:pt x="180" y="109"/>
                </a:cubicBezTo>
                <a:close/>
                <a:moveTo>
                  <a:pt x="41" y="146"/>
                </a:moveTo>
                <a:cubicBezTo>
                  <a:pt x="35" y="146"/>
                  <a:pt x="29" y="141"/>
                  <a:pt x="29" y="134"/>
                </a:cubicBezTo>
                <a:cubicBezTo>
                  <a:pt x="29" y="128"/>
                  <a:pt x="35" y="122"/>
                  <a:pt x="41" y="122"/>
                </a:cubicBezTo>
                <a:cubicBezTo>
                  <a:pt x="48" y="122"/>
                  <a:pt x="54" y="128"/>
                  <a:pt x="54" y="134"/>
                </a:cubicBezTo>
                <a:cubicBezTo>
                  <a:pt x="54" y="141"/>
                  <a:pt x="48" y="146"/>
                  <a:pt x="41" y="146"/>
                </a:cubicBezTo>
                <a:close/>
                <a:moveTo>
                  <a:pt x="48" y="87"/>
                </a:moveTo>
                <a:cubicBezTo>
                  <a:pt x="48" y="58"/>
                  <a:pt x="48" y="58"/>
                  <a:pt x="48" y="58"/>
                </a:cubicBezTo>
                <a:cubicBezTo>
                  <a:pt x="48" y="56"/>
                  <a:pt x="50" y="53"/>
                  <a:pt x="53" y="53"/>
                </a:cubicBezTo>
                <a:cubicBezTo>
                  <a:pt x="96" y="53"/>
                  <a:pt x="96" y="53"/>
                  <a:pt x="96" y="53"/>
                </a:cubicBezTo>
                <a:cubicBezTo>
                  <a:pt x="96" y="91"/>
                  <a:pt x="96" y="91"/>
                  <a:pt x="96" y="91"/>
                </a:cubicBezTo>
                <a:cubicBezTo>
                  <a:pt x="53" y="91"/>
                  <a:pt x="53" y="91"/>
                  <a:pt x="53" y="91"/>
                </a:cubicBezTo>
                <a:cubicBezTo>
                  <a:pt x="50" y="91"/>
                  <a:pt x="48" y="89"/>
                  <a:pt x="48" y="87"/>
                </a:cubicBezTo>
                <a:close/>
                <a:moveTo>
                  <a:pt x="131" y="149"/>
                </a:moveTo>
                <a:cubicBezTo>
                  <a:pt x="72" y="149"/>
                  <a:pt x="72" y="149"/>
                  <a:pt x="72" y="149"/>
                </a:cubicBezTo>
                <a:cubicBezTo>
                  <a:pt x="70" y="149"/>
                  <a:pt x="68" y="147"/>
                  <a:pt x="68" y="145"/>
                </a:cubicBezTo>
                <a:cubicBezTo>
                  <a:pt x="68" y="143"/>
                  <a:pt x="70" y="142"/>
                  <a:pt x="72" y="142"/>
                </a:cubicBezTo>
                <a:cubicBezTo>
                  <a:pt x="131" y="142"/>
                  <a:pt x="131" y="142"/>
                  <a:pt x="131" y="142"/>
                </a:cubicBezTo>
                <a:cubicBezTo>
                  <a:pt x="133" y="142"/>
                  <a:pt x="135" y="143"/>
                  <a:pt x="135" y="145"/>
                </a:cubicBezTo>
                <a:cubicBezTo>
                  <a:pt x="135" y="147"/>
                  <a:pt x="133" y="149"/>
                  <a:pt x="131" y="149"/>
                </a:cubicBezTo>
                <a:close/>
                <a:moveTo>
                  <a:pt x="131" y="133"/>
                </a:moveTo>
                <a:cubicBezTo>
                  <a:pt x="72" y="133"/>
                  <a:pt x="72" y="133"/>
                  <a:pt x="72" y="133"/>
                </a:cubicBezTo>
                <a:cubicBezTo>
                  <a:pt x="70" y="133"/>
                  <a:pt x="68" y="131"/>
                  <a:pt x="68" y="130"/>
                </a:cubicBezTo>
                <a:cubicBezTo>
                  <a:pt x="68" y="128"/>
                  <a:pt x="70" y="126"/>
                  <a:pt x="72" y="126"/>
                </a:cubicBezTo>
                <a:cubicBezTo>
                  <a:pt x="131" y="126"/>
                  <a:pt x="131" y="126"/>
                  <a:pt x="131" y="126"/>
                </a:cubicBezTo>
                <a:cubicBezTo>
                  <a:pt x="133" y="126"/>
                  <a:pt x="135" y="128"/>
                  <a:pt x="135" y="130"/>
                </a:cubicBezTo>
                <a:cubicBezTo>
                  <a:pt x="135" y="131"/>
                  <a:pt x="133" y="133"/>
                  <a:pt x="131" y="133"/>
                </a:cubicBezTo>
                <a:close/>
                <a:moveTo>
                  <a:pt x="131" y="118"/>
                </a:moveTo>
                <a:cubicBezTo>
                  <a:pt x="72" y="118"/>
                  <a:pt x="72" y="118"/>
                  <a:pt x="72" y="118"/>
                </a:cubicBezTo>
                <a:cubicBezTo>
                  <a:pt x="70" y="118"/>
                  <a:pt x="68" y="116"/>
                  <a:pt x="68" y="114"/>
                </a:cubicBezTo>
                <a:cubicBezTo>
                  <a:pt x="68" y="112"/>
                  <a:pt x="70" y="111"/>
                  <a:pt x="72" y="111"/>
                </a:cubicBezTo>
                <a:cubicBezTo>
                  <a:pt x="131" y="111"/>
                  <a:pt x="131" y="111"/>
                  <a:pt x="131" y="111"/>
                </a:cubicBezTo>
                <a:cubicBezTo>
                  <a:pt x="133" y="111"/>
                  <a:pt x="135" y="112"/>
                  <a:pt x="135" y="114"/>
                </a:cubicBezTo>
                <a:cubicBezTo>
                  <a:pt x="135" y="116"/>
                  <a:pt x="133" y="118"/>
                  <a:pt x="131" y="118"/>
                </a:cubicBezTo>
                <a:close/>
                <a:moveTo>
                  <a:pt x="107" y="91"/>
                </a:moveTo>
                <a:cubicBezTo>
                  <a:pt x="107" y="53"/>
                  <a:pt x="107" y="53"/>
                  <a:pt x="107" y="53"/>
                </a:cubicBezTo>
                <a:cubicBezTo>
                  <a:pt x="150" y="53"/>
                  <a:pt x="150" y="53"/>
                  <a:pt x="150" y="53"/>
                </a:cubicBezTo>
                <a:cubicBezTo>
                  <a:pt x="153" y="53"/>
                  <a:pt x="155" y="56"/>
                  <a:pt x="155" y="58"/>
                </a:cubicBezTo>
                <a:cubicBezTo>
                  <a:pt x="155" y="87"/>
                  <a:pt x="155" y="87"/>
                  <a:pt x="155" y="87"/>
                </a:cubicBezTo>
                <a:cubicBezTo>
                  <a:pt x="155" y="89"/>
                  <a:pt x="153" y="91"/>
                  <a:pt x="150" y="91"/>
                </a:cubicBezTo>
                <a:lnTo>
                  <a:pt x="107" y="91"/>
                </a:lnTo>
                <a:close/>
                <a:moveTo>
                  <a:pt x="161" y="146"/>
                </a:moveTo>
                <a:cubicBezTo>
                  <a:pt x="155" y="146"/>
                  <a:pt x="149" y="141"/>
                  <a:pt x="149" y="134"/>
                </a:cubicBezTo>
                <a:cubicBezTo>
                  <a:pt x="149" y="128"/>
                  <a:pt x="155" y="122"/>
                  <a:pt x="161" y="122"/>
                </a:cubicBezTo>
                <a:cubicBezTo>
                  <a:pt x="168" y="122"/>
                  <a:pt x="173" y="128"/>
                  <a:pt x="173" y="134"/>
                </a:cubicBezTo>
                <a:cubicBezTo>
                  <a:pt x="173" y="141"/>
                  <a:pt x="168" y="146"/>
                  <a:pt x="161" y="146"/>
                </a:cubicBezTo>
                <a:close/>
                <a:moveTo>
                  <a:pt x="203" y="63"/>
                </a:moveTo>
                <a:cubicBezTo>
                  <a:pt x="203" y="82"/>
                  <a:pt x="203" y="82"/>
                  <a:pt x="203" y="82"/>
                </a:cubicBezTo>
                <a:cubicBezTo>
                  <a:pt x="203" y="84"/>
                  <a:pt x="201" y="86"/>
                  <a:pt x="198" y="86"/>
                </a:cubicBezTo>
                <a:cubicBezTo>
                  <a:pt x="191" y="86"/>
                  <a:pt x="191" y="86"/>
                  <a:pt x="191" y="86"/>
                </a:cubicBezTo>
                <a:cubicBezTo>
                  <a:pt x="189" y="86"/>
                  <a:pt x="187" y="84"/>
                  <a:pt x="187" y="82"/>
                </a:cubicBezTo>
                <a:cubicBezTo>
                  <a:pt x="187" y="63"/>
                  <a:pt x="187" y="63"/>
                  <a:pt x="187" y="63"/>
                </a:cubicBezTo>
                <a:cubicBezTo>
                  <a:pt x="187" y="60"/>
                  <a:pt x="189" y="58"/>
                  <a:pt x="191" y="58"/>
                </a:cubicBezTo>
                <a:cubicBezTo>
                  <a:pt x="198" y="58"/>
                  <a:pt x="198" y="58"/>
                  <a:pt x="198" y="58"/>
                </a:cubicBezTo>
                <a:cubicBezTo>
                  <a:pt x="201" y="58"/>
                  <a:pt x="203" y="60"/>
                  <a:pt x="203" y="63"/>
                </a:cubicBezTo>
                <a:close/>
                <a:moveTo>
                  <a:pt x="12" y="86"/>
                </a:moveTo>
                <a:cubicBezTo>
                  <a:pt x="4" y="86"/>
                  <a:pt x="4" y="86"/>
                  <a:pt x="4" y="86"/>
                </a:cubicBezTo>
                <a:cubicBezTo>
                  <a:pt x="2" y="86"/>
                  <a:pt x="0" y="84"/>
                  <a:pt x="0" y="82"/>
                </a:cubicBezTo>
                <a:cubicBezTo>
                  <a:pt x="0" y="59"/>
                  <a:pt x="0" y="59"/>
                  <a:pt x="0" y="59"/>
                </a:cubicBezTo>
                <a:cubicBezTo>
                  <a:pt x="0" y="56"/>
                  <a:pt x="2" y="54"/>
                  <a:pt x="4" y="54"/>
                </a:cubicBezTo>
                <a:cubicBezTo>
                  <a:pt x="12" y="54"/>
                  <a:pt x="12" y="54"/>
                  <a:pt x="12" y="54"/>
                </a:cubicBezTo>
                <a:cubicBezTo>
                  <a:pt x="14" y="54"/>
                  <a:pt x="16" y="56"/>
                  <a:pt x="16" y="59"/>
                </a:cubicBezTo>
                <a:cubicBezTo>
                  <a:pt x="16" y="82"/>
                  <a:pt x="16" y="82"/>
                  <a:pt x="16" y="82"/>
                </a:cubicBezTo>
                <a:cubicBezTo>
                  <a:pt x="16" y="84"/>
                  <a:pt x="14" y="86"/>
                  <a:pt x="12" y="86"/>
                </a:cubicBezTo>
                <a:close/>
                <a:moveTo>
                  <a:pt x="180" y="32"/>
                </a:moveTo>
                <a:cubicBezTo>
                  <a:pt x="180" y="13"/>
                  <a:pt x="149" y="0"/>
                  <a:pt x="102" y="0"/>
                </a:cubicBezTo>
                <a:cubicBezTo>
                  <a:pt x="54" y="0"/>
                  <a:pt x="23" y="14"/>
                  <a:pt x="23" y="32"/>
                </a:cubicBezTo>
                <a:cubicBezTo>
                  <a:pt x="23" y="32"/>
                  <a:pt x="180" y="32"/>
                  <a:pt x="180" y="32"/>
                </a:cubicBezTo>
                <a:close/>
                <a:moveTo>
                  <a:pt x="52" y="25"/>
                </a:moveTo>
                <a:cubicBezTo>
                  <a:pt x="49" y="25"/>
                  <a:pt x="47" y="22"/>
                  <a:pt x="47" y="19"/>
                </a:cubicBezTo>
                <a:cubicBezTo>
                  <a:pt x="47" y="16"/>
                  <a:pt x="49" y="14"/>
                  <a:pt x="52" y="14"/>
                </a:cubicBezTo>
                <a:cubicBezTo>
                  <a:pt x="55" y="14"/>
                  <a:pt x="58" y="16"/>
                  <a:pt x="58" y="19"/>
                </a:cubicBezTo>
                <a:cubicBezTo>
                  <a:pt x="58" y="22"/>
                  <a:pt x="55" y="25"/>
                  <a:pt x="52" y="25"/>
                </a:cubicBezTo>
                <a:close/>
                <a:moveTo>
                  <a:pt x="71" y="25"/>
                </a:moveTo>
                <a:cubicBezTo>
                  <a:pt x="68" y="25"/>
                  <a:pt x="66" y="22"/>
                  <a:pt x="66" y="19"/>
                </a:cubicBezTo>
                <a:cubicBezTo>
                  <a:pt x="66" y="16"/>
                  <a:pt x="68" y="14"/>
                  <a:pt x="71" y="14"/>
                </a:cubicBezTo>
                <a:cubicBezTo>
                  <a:pt x="75" y="14"/>
                  <a:pt x="77" y="16"/>
                  <a:pt x="77" y="19"/>
                </a:cubicBezTo>
                <a:cubicBezTo>
                  <a:pt x="77" y="22"/>
                  <a:pt x="75" y="25"/>
                  <a:pt x="71" y="25"/>
                </a:cubicBezTo>
                <a:close/>
                <a:moveTo>
                  <a:pt x="131" y="25"/>
                </a:moveTo>
                <a:cubicBezTo>
                  <a:pt x="127" y="25"/>
                  <a:pt x="125" y="22"/>
                  <a:pt x="125" y="19"/>
                </a:cubicBezTo>
                <a:cubicBezTo>
                  <a:pt x="125" y="16"/>
                  <a:pt x="127" y="14"/>
                  <a:pt x="131" y="14"/>
                </a:cubicBezTo>
                <a:cubicBezTo>
                  <a:pt x="134" y="14"/>
                  <a:pt x="136" y="16"/>
                  <a:pt x="136" y="19"/>
                </a:cubicBezTo>
                <a:cubicBezTo>
                  <a:pt x="136" y="22"/>
                  <a:pt x="134" y="25"/>
                  <a:pt x="131" y="25"/>
                </a:cubicBezTo>
                <a:close/>
                <a:moveTo>
                  <a:pt x="150" y="25"/>
                </a:moveTo>
                <a:cubicBezTo>
                  <a:pt x="147" y="25"/>
                  <a:pt x="144" y="22"/>
                  <a:pt x="144" y="19"/>
                </a:cubicBezTo>
                <a:cubicBezTo>
                  <a:pt x="144" y="16"/>
                  <a:pt x="147" y="14"/>
                  <a:pt x="150" y="14"/>
                </a:cubicBezTo>
                <a:cubicBezTo>
                  <a:pt x="153" y="14"/>
                  <a:pt x="155" y="16"/>
                  <a:pt x="155" y="19"/>
                </a:cubicBezTo>
                <a:cubicBezTo>
                  <a:pt x="155" y="22"/>
                  <a:pt x="153" y="25"/>
                  <a:pt x="150" y="25"/>
                </a:cubicBezTo>
                <a:close/>
                <a:moveTo>
                  <a:pt x="146" y="172"/>
                </a:moveTo>
                <a:cubicBezTo>
                  <a:pt x="173" y="172"/>
                  <a:pt x="173" y="172"/>
                  <a:pt x="173" y="172"/>
                </a:cubicBezTo>
                <a:cubicBezTo>
                  <a:pt x="173" y="190"/>
                  <a:pt x="173" y="190"/>
                  <a:pt x="173" y="190"/>
                </a:cubicBezTo>
                <a:cubicBezTo>
                  <a:pt x="173" y="194"/>
                  <a:pt x="169" y="198"/>
                  <a:pt x="165" y="198"/>
                </a:cubicBezTo>
                <a:cubicBezTo>
                  <a:pt x="154" y="198"/>
                  <a:pt x="154" y="198"/>
                  <a:pt x="154" y="198"/>
                </a:cubicBezTo>
                <a:cubicBezTo>
                  <a:pt x="150" y="198"/>
                  <a:pt x="146" y="194"/>
                  <a:pt x="146" y="190"/>
                </a:cubicBezTo>
                <a:lnTo>
                  <a:pt x="146" y="172"/>
                </a:lnTo>
                <a:close/>
                <a:moveTo>
                  <a:pt x="30" y="172"/>
                </a:moveTo>
                <a:cubicBezTo>
                  <a:pt x="57" y="172"/>
                  <a:pt x="57" y="172"/>
                  <a:pt x="57" y="172"/>
                </a:cubicBezTo>
                <a:cubicBezTo>
                  <a:pt x="57" y="190"/>
                  <a:pt x="57" y="190"/>
                  <a:pt x="57" y="190"/>
                </a:cubicBezTo>
                <a:cubicBezTo>
                  <a:pt x="57" y="194"/>
                  <a:pt x="53" y="198"/>
                  <a:pt x="49" y="198"/>
                </a:cubicBezTo>
                <a:cubicBezTo>
                  <a:pt x="38" y="198"/>
                  <a:pt x="38" y="198"/>
                  <a:pt x="38" y="198"/>
                </a:cubicBezTo>
                <a:cubicBezTo>
                  <a:pt x="33" y="198"/>
                  <a:pt x="30" y="194"/>
                  <a:pt x="30" y="190"/>
                </a:cubicBezTo>
                <a:lnTo>
                  <a:pt x="30" y="172"/>
                </a:ln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7" name="Freeform 893"/>
          <p:cNvSpPr>
            <a:spLocks noEditPoints="1"/>
          </p:cNvSpPr>
          <p:nvPr/>
        </p:nvSpPr>
        <p:spPr bwMode="auto">
          <a:xfrm>
            <a:off x="7837424" y="4053605"/>
            <a:ext cx="337576" cy="580829"/>
          </a:xfrm>
          <a:custGeom>
            <a:gdLst>
              <a:gd fmla="*/ 105 w 115" name="T0"/>
              <a:gd fmla="*/ 49 h 198" name="T1"/>
              <a:gd fmla="*/ 115 w 115" name="T2"/>
              <a:gd fmla="*/ 53 h 198" name="T3"/>
              <a:gd fmla="*/ 101 w 115" name="T4"/>
              <a:gd fmla="*/ 93 h 198" name="T5"/>
              <a:gd fmla="*/ 89 w 115" name="T6"/>
              <a:gd fmla="*/ 93 h 198" name="T7"/>
              <a:gd fmla="*/ 105 w 115" name="T8"/>
              <a:gd fmla="*/ 49 h 198" name="T9"/>
              <a:gd fmla="*/ 112 w 115" name="T10"/>
              <a:gd fmla="*/ 18 h 198" name="T11"/>
              <a:gd fmla="*/ 109 w 115" name="T12"/>
              <a:gd fmla="*/ 17 h 198" name="T13"/>
              <a:gd fmla="*/ 94 w 115" name="T14"/>
              <a:gd fmla="*/ 33 h 198" name="T15"/>
              <a:gd fmla="*/ 114 w 115" name="T16"/>
              <a:gd fmla="*/ 39 h 198" name="T17"/>
              <a:gd fmla="*/ 112 w 115" name="T18"/>
              <a:gd fmla="*/ 18 h 198" name="T19"/>
              <a:gd fmla="*/ 78 w 115" name="T20"/>
              <a:gd fmla="*/ 93 h 198" name="T21"/>
              <a:gd fmla="*/ 95 w 115" name="T22"/>
              <a:gd fmla="*/ 46 h 198" name="T23"/>
              <a:gd fmla="*/ 85 w 115" name="T24"/>
              <a:gd fmla="*/ 42 h 198" name="T25"/>
              <a:gd fmla="*/ 67 w 115" name="T26"/>
              <a:gd fmla="*/ 93 h 198" name="T27"/>
              <a:gd fmla="*/ 78 w 115" name="T28"/>
              <a:gd fmla="*/ 93 h 198" name="T29"/>
              <a:gd fmla="*/ 2 w 115" name="T30"/>
              <a:gd fmla="*/ 25 h 198" name="T31"/>
              <a:gd fmla="*/ 15 w 115" name="T32"/>
              <a:gd fmla="*/ 3 h 198" name="T33"/>
              <a:gd fmla="*/ 38 w 115" name="T34"/>
              <a:gd fmla="*/ 16 h 198" name="T35"/>
              <a:gd fmla="*/ 58 w 115" name="T36"/>
              <a:gd fmla="*/ 93 h 198" name="T37"/>
              <a:gd fmla="*/ 20 w 115" name="T38"/>
              <a:gd fmla="*/ 93 h 198" name="T39"/>
              <a:gd fmla="*/ 2 w 115" name="T40"/>
              <a:gd fmla="*/ 25 h 198" name="T41"/>
              <a:gd fmla="*/ 16 w 115" name="T42"/>
              <a:gd fmla="*/ 22 h 198" name="T43"/>
              <a:gd fmla="*/ 28 w 115" name="T44"/>
              <a:gd fmla="*/ 69 h 198" name="T45"/>
              <a:gd fmla="*/ 34 w 115" name="T46"/>
              <a:gd fmla="*/ 72 h 198" name="T47"/>
              <a:gd fmla="*/ 37 w 115" name="T48"/>
              <a:gd fmla="*/ 66 h 198" name="T49"/>
              <a:gd fmla="*/ 24 w 115" name="T50"/>
              <a:gd fmla="*/ 19 h 198" name="T51"/>
              <a:gd fmla="*/ 19 w 115" name="T52"/>
              <a:gd fmla="*/ 16 h 198" name="T53"/>
              <a:gd fmla="*/ 16 w 115" name="T54"/>
              <a:gd fmla="*/ 22 h 198" name="T55"/>
              <a:gd fmla="*/ 107 w 115" name="T56"/>
              <a:gd fmla="*/ 100 h 198" name="T57"/>
              <a:gd fmla="*/ 8 w 115" name="T58"/>
              <a:gd fmla="*/ 100 h 198" name="T59"/>
              <a:gd fmla="*/ 2 w 115" name="T60"/>
              <a:gd fmla="*/ 105 h 198" name="T61"/>
              <a:gd fmla="*/ 8 w 115" name="T62"/>
              <a:gd fmla="*/ 109 h 198" name="T63"/>
              <a:gd fmla="*/ 19 w 115" name="T64"/>
              <a:gd fmla="*/ 190 h 198" name="T65"/>
              <a:gd fmla="*/ 14 w 115" name="T66"/>
              <a:gd fmla="*/ 194 h 198" name="T67"/>
              <a:gd fmla="*/ 20 w 115" name="T68"/>
              <a:gd fmla="*/ 198 h 198" name="T69"/>
              <a:gd fmla="*/ 95 w 115" name="T70"/>
              <a:gd fmla="*/ 198 h 198" name="T71"/>
              <a:gd fmla="*/ 101 w 115" name="T72"/>
              <a:gd fmla="*/ 194 h 198" name="T73"/>
              <a:gd fmla="*/ 96 w 115" name="T74"/>
              <a:gd fmla="*/ 190 h 198" name="T75"/>
              <a:gd fmla="*/ 107 w 115" name="T76"/>
              <a:gd fmla="*/ 109 h 198" name="T77"/>
              <a:gd fmla="*/ 113 w 115" name="T78"/>
              <a:gd fmla="*/ 105 h 198" name="T79"/>
              <a:gd fmla="*/ 107 w 115" name="T80"/>
              <a:gd fmla="*/ 100 h 198" name="T81"/>
              <a:gd fmla="*/ 34 w 115" name="T82"/>
              <a:gd fmla="*/ 186 h 198" name="T83"/>
              <a:gd fmla="*/ 34 w 115" name="T84"/>
              <a:gd fmla="*/ 186 h 198" name="T85"/>
              <a:gd fmla="*/ 30 w 115" name="T86"/>
              <a:gd fmla="*/ 183 h 198" name="T87"/>
              <a:gd fmla="*/ 20 w 115" name="T88"/>
              <a:gd fmla="*/ 115 h 198" name="T89"/>
              <a:gd fmla="*/ 23 w 115" name="T90"/>
              <a:gd fmla="*/ 110 h 198" name="T91"/>
              <a:gd fmla="*/ 28 w 115" name="T92"/>
              <a:gd fmla="*/ 114 h 198" name="T93"/>
              <a:gd fmla="*/ 38 w 115" name="T94"/>
              <a:gd fmla="*/ 182 h 198" name="T95"/>
              <a:gd fmla="*/ 34 w 115" name="T96"/>
              <a:gd fmla="*/ 186 h 198"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98" w="115">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8" name="Freeform 894"/>
          <p:cNvSpPr>
            <a:spLocks noEditPoints="1"/>
          </p:cNvSpPr>
          <p:nvPr/>
        </p:nvSpPr>
        <p:spPr bwMode="auto">
          <a:xfrm>
            <a:off x="5905498" y="3009664"/>
            <a:ext cx="481542" cy="476578"/>
          </a:xfrm>
          <a:custGeom>
            <a:gdLst>
              <a:gd fmla="*/ 108 w 164" name="T0"/>
              <a:gd fmla="*/ 130 h 162" name="T1"/>
              <a:gd fmla="*/ 106 w 164" name="T2"/>
              <a:gd fmla="*/ 137 h 162" name="T3"/>
              <a:gd fmla="*/ 87 w 164" name="T4"/>
              <a:gd fmla="*/ 148 h 162" name="T5"/>
              <a:gd fmla="*/ 80 w 164" name="T6"/>
              <a:gd fmla="*/ 147 h 162" name="T7"/>
              <a:gd fmla="*/ 77 w 164" name="T8"/>
              <a:gd fmla="*/ 142 h 162" name="T9"/>
              <a:gd fmla="*/ 59 w 164" name="T10"/>
              <a:gd fmla="*/ 128 h 162" name="T11"/>
              <a:gd fmla="*/ 60 w 164" name="T12"/>
              <a:gd fmla="*/ 128 h 162" name="T13"/>
              <a:gd fmla="*/ 102 w 164" name="T14"/>
              <a:gd fmla="*/ 104 h 162" name="T15"/>
              <a:gd fmla="*/ 102 w 164" name="T16"/>
              <a:gd fmla="*/ 103 h 162" name="T17"/>
              <a:gd fmla="*/ 105 w 164" name="T18"/>
              <a:gd fmla="*/ 126 h 162" name="T19"/>
              <a:gd fmla="*/ 108 w 164" name="T20"/>
              <a:gd fmla="*/ 130 h 162" name="T21"/>
              <a:gd fmla="*/ 115 w 164" name="T22"/>
              <a:gd fmla="*/ 155 h 162" name="T23"/>
              <a:gd fmla="*/ 112 w 164" name="T24"/>
              <a:gd fmla="*/ 159 h 162" name="T25"/>
              <a:gd fmla="*/ 100 w 164" name="T26"/>
              <a:gd fmla="*/ 161 h 162" name="T27"/>
              <a:gd fmla="*/ 95 w 164" name="T28"/>
              <a:gd fmla="*/ 159 h 162" name="T29"/>
              <a:gd fmla="*/ 93 w 164" name="T30"/>
              <a:gd fmla="*/ 155 h 162" name="T31"/>
              <a:gd fmla="*/ 94 w 164" name="T32"/>
              <a:gd fmla="*/ 151 h 162" name="T33"/>
              <a:gd fmla="*/ 105 w 164" name="T34"/>
              <a:gd fmla="*/ 144 h 162" name="T35"/>
              <a:gd fmla="*/ 109 w 164" name="T36"/>
              <a:gd fmla="*/ 146 h 162" name="T37"/>
              <a:gd fmla="*/ 115 w 164" name="T38"/>
              <a:gd fmla="*/ 155 h 162" name="T39"/>
              <a:gd fmla="*/ 164 w 164" name="T40"/>
              <a:gd fmla="*/ 154 h 162" name="T41"/>
              <a:gd fmla="*/ 159 w 164" name="T42"/>
              <a:gd fmla="*/ 160 h 162" name="T43"/>
              <a:gd fmla="*/ 132 w 164" name="T44"/>
              <a:gd fmla="*/ 160 h 162" name="T45"/>
              <a:gd fmla="*/ 126 w 164" name="T46"/>
              <a:gd fmla="*/ 154 h 162" name="T47"/>
              <a:gd fmla="*/ 132 w 164" name="T48"/>
              <a:gd fmla="*/ 149 h 162" name="T49"/>
              <a:gd fmla="*/ 159 w 164" name="T50"/>
              <a:gd fmla="*/ 149 h 162" name="T51"/>
              <a:gd fmla="*/ 164 w 164" name="T52"/>
              <a:gd fmla="*/ 154 h 162" name="T53"/>
              <a:gd fmla="*/ 98 w 164" name="T54"/>
              <a:gd fmla="*/ 98 h 162" name="T55"/>
              <a:gd fmla="*/ 57 w 164" name="T56"/>
              <a:gd fmla="*/ 122 h 162" name="T57"/>
              <a:gd fmla="*/ 43 w 164" name="T58"/>
              <a:gd fmla="*/ 118 h 162" name="T59"/>
              <a:gd fmla="*/ 3 w 164" name="T60"/>
              <a:gd fmla="*/ 32 h 162" name="T61"/>
              <a:gd fmla="*/ 6 w 164" name="T62"/>
              <a:gd fmla="*/ 19 h 162" name="T63"/>
              <a:gd fmla="*/ 34 w 164" name="T64"/>
              <a:gd fmla="*/ 2 h 162" name="T65"/>
              <a:gd fmla="*/ 48 w 164" name="T66"/>
              <a:gd fmla="*/ 6 h 162" name="T67"/>
              <a:gd fmla="*/ 102 w 164" name="T68"/>
              <a:gd fmla="*/ 84 h 162" name="T69"/>
              <a:gd fmla="*/ 98 w 164" name="T70"/>
              <a:gd fmla="*/ 98 h 162" name="T71"/>
              <a:gd fmla="*/ 89 w 164" name="T72"/>
              <a:gd fmla="*/ 84 h 162" name="T73"/>
              <a:gd fmla="*/ 40 w 164" name="T74"/>
              <a:gd fmla="*/ 14 h 162" name="T75"/>
              <a:gd fmla="*/ 36 w 164" name="T76"/>
              <a:gd fmla="*/ 13 h 162" name="T77"/>
              <a:gd fmla="*/ 35 w 164" name="T78"/>
              <a:gd fmla="*/ 17 h 162" name="T79"/>
              <a:gd fmla="*/ 84 w 164" name="T80"/>
              <a:gd fmla="*/ 88 h 162" name="T81"/>
              <a:gd fmla="*/ 86 w 164" name="T82"/>
              <a:gd fmla="*/ 89 h 162" name="T83"/>
              <a:gd fmla="*/ 88 w 164" name="T84"/>
              <a:gd fmla="*/ 88 h 162" name="T85"/>
              <a:gd fmla="*/ 89 w 164" name="T86"/>
              <a:gd fmla="*/ 84 h 16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62" w="164">
                <a:moveTo>
                  <a:pt x="108" y="130"/>
                </a:moveTo>
                <a:cubicBezTo>
                  <a:pt x="110" y="133"/>
                  <a:pt x="109" y="136"/>
                  <a:pt x="106" y="137"/>
                </a:cubicBezTo>
                <a:cubicBezTo>
                  <a:pt x="87" y="148"/>
                  <a:pt x="87" y="148"/>
                  <a:pt x="87" y="148"/>
                </a:cubicBezTo>
                <a:cubicBezTo>
                  <a:pt x="85" y="150"/>
                  <a:pt x="81" y="149"/>
                  <a:pt x="80" y="147"/>
                </a:cubicBezTo>
                <a:cubicBezTo>
                  <a:pt x="77" y="142"/>
                  <a:pt x="77" y="142"/>
                  <a:pt x="77" y="142"/>
                </a:cubicBezTo>
                <a:cubicBezTo>
                  <a:pt x="73" y="135"/>
                  <a:pt x="66" y="131"/>
                  <a:pt x="59" y="128"/>
                </a:cubicBezTo>
                <a:cubicBezTo>
                  <a:pt x="59" y="128"/>
                  <a:pt x="60" y="128"/>
                  <a:pt x="60" y="128"/>
                </a:cubicBezTo>
                <a:cubicBezTo>
                  <a:pt x="102" y="104"/>
                  <a:pt x="102" y="104"/>
                  <a:pt x="102" y="104"/>
                </a:cubicBezTo>
                <a:cubicBezTo>
                  <a:pt x="102" y="103"/>
                  <a:pt x="102" y="103"/>
                  <a:pt x="102" y="103"/>
                </a:cubicBezTo>
                <a:cubicBezTo>
                  <a:pt x="101" y="111"/>
                  <a:pt x="101" y="119"/>
                  <a:pt x="105" y="126"/>
                </a:cubicBezTo>
                <a:lnTo>
                  <a:pt x="108" y="130"/>
                </a:lnTo>
                <a:close/>
                <a:moveTo>
                  <a:pt x="115" y="155"/>
                </a:moveTo>
                <a:cubicBezTo>
                  <a:pt x="116" y="158"/>
                  <a:pt x="115" y="158"/>
                  <a:pt x="112" y="159"/>
                </a:cubicBezTo>
                <a:cubicBezTo>
                  <a:pt x="100" y="161"/>
                  <a:pt x="100" y="161"/>
                  <a:pt x="100" y="161"/>
                </a:cubicBezTo>
                <a:cubicBezTo>
                  <a:pt x="98" y="161"/>
                  <a:pt x="96" y="162"/>
                  <a:pt x="95" y="159"/>
                </a:cubicBezTo>
                <a:cubicBezTo>
                  <a:pt x="93" y="155"/>
                  <a:pt x="93" y="155"/>
                  <a:pt x="93" y="155"/>
                </a:cubicBezTo>
                <a:cubicBezTo>
                  <a:pt x="91" y="153"/>
                  <a:pt x="92" y="152"/>
                  <a:pt x="94" y="151"/>
                </a:cubicBezTo>
                <a:cubicBezTo>
                  <a:pt x="105" y="144"/>
                  <a:pt x="105" y="144"/>
                  <a:pt x="105" y="144"/>
                </a:cubicBezTo>
                <a:cubicBezTo>
                  <a:pt x="107" y="143"/>
                  <a:pt x="108" y="143"/>
                  <a:pt x="109" y="146"/>
                </a:cubicBezTo>
                <a:lnTo>
                  <a:pt x="115" y="155"/>
                </a:lnTo>
                <a:close/>
                <a:moveTo>
                  <a:pt x="164" y="154"/>
                </a:moveTo>
                <a:cubicBezTo>
                  <a:pt x="164" y="158"/>
                  <a:pt x="162" y="160"/>
                  <a:pt x="159" y="160"/>
                </a:cubicBezTo>
                <a:cubicBezTo>
                  <a:pt x="132" y="160"/>
                  <a:pt x="132" y="160"/>
                  <a:pt x="132" y="160"/>
                </a:cubicBezTo>
                <a:cubicBezTo>
                  <a:pt x="128" y="160"/>
                  <a:pt x="126" y="158"/>
                  <a:pt x="126" y="154"/>
                </a:cubicBezTo>
                <a:cubicBezTo>
                  <a:pt x="126" y="151"/>
                  <a:pt x="128" y="149"/>
                  <a:pt x="132" y="149"/>
                </a:cubicBezTo>
                <a:cubicBezTo>
                  <a:pt x="159" y="149"/>
                  <a:pt x="159" y="149"/>
                  <a:pt x="159" y="149"/>
                </a:cubicBezTo>
                <a:cubicBezTo>
                  <a:pt x="162" y="149"/>
                  <a:pt x="164" y="151"/>
                  <a:pt x="164" y="154"/>
                </a:cubicBezTo>
                <a:close/>
                <a:moveTo>
                  <a:pt x="98" y="98"/>
                </a:moveTo>
                <a:cubicBezTo>
                  <a:pt x="57" y="122"/>
                  <a:pt x="57" y="122"/>
                  <a:pt x="57" y="122"/>
                </a:cubicBezTo>
                <a:cubicBezTo>
                  <a:pt x="52" y="125"/>
                  <a:pt x="46" y="123"/>
                  <a:pt x="43" y="118"/>
                </a:cubicBezTo>
                <a:cubicBezTo>
                  <a:pt x="3" y="32"/>
                  <a:pt x="3" y="32"/>
                  <a:pt x="3" y="32"/>
                </a:cubicBezTo>
                <a:cubicBezTo>
                  <a:pt x="0" y="27"/>
                  <a:pt x="1" y="21"/>
                  <a:pt x="6" y="19"/>
                </a:cubicBezTo>
                <a:cubicBezTo>
                  <a:pt x="34" y="2"/>
                  <a:pt x="34" y="2"/>
                  <a:pt x="34" y="2"/>
                </a:cubicBezTo>
                <a:cubicBezTo>
                  <a:pt x="39" y="0"/>
                  <a:pt x="45" y="2"/>
                  <a:pt x="48" y="6"/>
                </a:cubicBezTo>
                <a:cubicBezTo>
                  <a:pt x="102" y="84"/>
                  <a:pt x="102" y="84"/>
                  <a:pt x="102" y="84"/>
                </a:cubicBezTo>
                <a:cubicBezTo>
                  <a:pt x="105" y="89"/>
                  <a:pt x="103" y="95"/>
                  <a:pt x="98" y="98"/>
                </a:cubicBezTo>
                <a:close/>
                <a:moveTo>
                  <a:pt x="89" y="84"/>
                </a:moveTo>
                <a:cubicBezTo>
                  <a:pt x="40" y="14"/>
                  <a:pt x="40" y="14"/>
                  <a:pt x="40" y="14"/>
                </a:cubicBezTo>
                <a:cubicBezTo>
                  <a:pt x="39" y="12"/>
                  <a:pt x="37" y="12"/>
                  <a:pt x="36" y="13"/>
                </a:cubicBezTo>
                <a:cubicBezTo>
                  <a:pt x="34" y="14"/>
                  <a:pt x="34" y="16"/>
                  <a:pt x="35" y="17"/>
                </a:cubicBezTo>
                <a:cubicBezTo>
                  <a:pt x="84" y="88"/>
                  <a:pt x="84" y="88"/>
                  <a:pt x="84" y="88"/>
                </a:cubicBezTo>
                <a:cubicBezTo>
                  <a:pt x="84" y="88"/>
                  <a:pt x="85" y="89"/>
                  <a:pt x="86" y="89"/>
                </a:cubicBezTo>
                <a:cubicBezTo>
                  <a:pt x="87" y="89"/>
                  <a:pt x="87" y="89"/>
                  <a:pt x="88" y="88"/>
                </a:cubicBezTo>
                <a:cubicBezTo>
                  <a:pt x="90" y="87"/>
                  <a:pt x="90" y="85"/>
                  <a:pt x="89" y="84"/>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39" name="Freeform 895"/>
          <p:cNvSpPr>
            <a:spLocks noEditPoints="1"/>
          </p:cNvSpPr>
          <p:nvPr/>
        </p:nvSpPr>
        <p:spPr bwMode="auto">
          <a:xfrm>
            <a:off x="6842072" y="4079668"/>
            <a:ext cx="490230" cy="590758"/>
          </a:xfrm>
          <a:custGeom>
            <a:gdLst>
              <a:gd fmla="*/ 167 w 167" name="T0"/>
              <a:gd fmla="*/ 194 h 201" name="T1"/>
              <a:gd fmla="*/ 160 w 167" name="T2"/>
              <a:gd fmla="*/ 201 h 201" name="T3"/>
              <a:gd fmla="*/ 31 w 167" name="T4"/>
              <a:gd fmla="*/ 201 h 201" name="T5"/>
              <a:gd fmla="*/ 0 w 167" name="T6"/>
              <a:gd fmla="*/ 170 h 201" name="T7"/>
              <a:gd fmla="*/ 31 w 167" name="T8"/>
              <a:gd fmla="*/ 139 h 201" name="T9"/>
              <a:gd fmla="*/ 160 w 167" name="T10"/>
              <a:gd fmla="*/ 139 h 201" name="T11"/>
              <a:gd fmla="*/ 167 w 167" name="T12"/>
              <a:gd fmla="*/ 146 h 201" name="T13"/>
              <a:gd fmla="*/ 160 w 167" name="T14"/>
              <a:gd fmla="*/ 154 h 201" name="T15"/>
              <a:gd fmla="*/ 33 w 167" name="T16"/>
              <a:gd fmla="*/ 154 h 201" name="T17"/>
              <a:gd fmla="*/ 17 w 167" name="T18"/>
              <a:gd fmla="*/ 170 h 201" name="T19"/>
              <a:gd fmla="*/ 33 w 167" name="T20"/>
              <a:gd fmla="*/ 187 h 201" name="T21"/>
              <a:gd fmla="*/ 160 w 167" name="T22"/>
              <a:gd fmla="*/ 187 h 201" name="T23"/>
              <a:gd fmla="*/ 167 w 167" name="T24"/>
              <a:gd fmla="*/ 194 h 201" name="T25"/>
              <a:gd fmla="*/ 86 w 167" name="T26"/>
              <a:gd fmla="*/ 28 h 201" name="T27"/>
              <a:gd fmla="*/ 114 w 167" name="T28"/>
              <a:gd fmla="*/ 2 h 201" name="T29"/>
              <a:gd fmla="*/ 113 w 167" name="T30"/>
              <a:gd fmla="*/ 0 h 201" name="T31"/>
              <a:gd fmla="*/ 111 w 167" name="T32"/>
              <a:gd fmla="*/ 0 h 201" name="T33"/>
              <a:gd fmla="*/ 84 w 167" name="T34"/>
              <a:gd fmla="*/ 26 h 201" name="T35"/>
              <a:gd fmla="*/ 84 w 167" name="T36"/>
              <a:gd fmla="*/ 28 h 201" name="T37"/>
              <a:gd fmla="*/ 86 w 167" name="T38"/>
              <a:gd fmla="*/ 28 h 201" name="T39"/>
              <a:gd fmla="*/ 137 w 167" name="T40"/>
              <a:gd fmla="*/ 50 h 201" name="T41"/>
              <a:gd fmla="*/ 108 w 167" name="T42"/>
              <a:gd fmla="*/ 31 h 201" name="T43"/>
              <a:gd fmla="*/ 85 w 167" name="T44"/>
              <a:gd fmla="*/ 36 h 201" name="T45"/>
              <a:gd fmla="*/ 63 w 167" name="T46"/>
              <a:gd fmla="*/ 31 h 201" name="T47"/>
              <a:gd fmla="*/ 34 w 167" name="T48"/>
              <a:gd fmla="*/ 50 h 201" name="T49"/>
              <a:gd fmla="*/ 64 w 167" name="T50"/>
              <a:gd fmla="*/ 125 h 201" name="T51"/>
              <a:gd fmla="*/ 85 w 167" name="T52"/>
              <a:gd fmla="*/ 120 h 201" name="T53"/>
              <a:gd fmla="*/ 106 w 167" name="T54"/>
              <a:gd fmla="*/ 125 h 201" name="T55"/>
              <a:gd fmla="*/ 137 w 167" name="T56"/>
              <a:gd fmla="*/ 50 h 201" name="T57"/>
              <a:gd fmla="*/ 63 w 167" name="T58"/>
              <a:gd fmla="*/ 46 h 201" name="T59"/>
              <a:gd fmla="*/ 62 w 167" name="T60"/>
              <a:gd fmla="*/ 46 h 201" name="T61"/>
              <a:gd fmla="*/ 47 w 167" name="T62"/>
              <a:gd fmla="*/ 59 h 201" name="T63"/>
              <a:gd fmla="*/ 44 w 167" name="T64"/>
              <a:gd fmla="*/ 62 h 201" name="T65"/>
              <a:gd fmla="*/ 43 w 167" name="T66"/>
              <a:gd fmla="*/ 62 h 201" name="T67"/>
              <a:gd fmla="*/ 43 w 167" name="T68"/>
              <a:gd fmla="*/ 62 h 201" name="T69"/>
              <a:gd fmla="*/ 40 w 167" name="T70"/>
              <a:gd fmla="*/ 57 h 201" name="T71"/>
              <a:gd fmla="*/ 62 w 167" name="T72"/>
              <a:gd fmla="*/ 39 h 201" name="T73"/>
              <a:gd fmla="*/ 63 w 167" name="T74"/>
              <a:gd fmla="*/ 39 h 201" name="T75"/>
              <a:gd fmla="*/ 67 w 167" name="T76"/>
              <a:gd fmla="*/ 43 h 201" name="T77"/>
              <a:gd fmla="*/ 63 w 167" name="T78"/>
              <a:gd fmla="*/ 46 h 20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201" w="167">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0" name="Freeform 896"/>
          <p:cNvSpPr>
            <a:spLocks noEditPoints="1"/>
          </p:cNvSpPr>
          <p:nvPr/>
        </p:nvSpPr>
        <p:spPr bwMode="auto">
          <a:xfrm>
            <a:off x="4944896" y="2998494"/>
            <a:ext cx="552284" cy="543596"/>
          </a:xfrm>
          <a:custGeom>
            <a:gdLst>
              <a:gd fmla="*/ 96 w 188" name="T0"/>
              <a:gd fmla="*/ 1 h 185" name="T1"/>
              <a:gd fmla="*/ 83 w 188" name="T2"/>
              <a:gd fmla="*/ 1 h 185" name="T3"/>
              <a:gd fmla="*/ 97 w 188" name="T4"/>
              <a:gd fmla="*/ 98 h 185" name="T5"/>
              <a:gd fmla="*/ 1 w 188" name="T6"/>
              <a:gd fmla="*/ 84 h 185" name="T7"/>
              <a:gd fmla="*/ 1 w 188" name="T8"/>
              <a:gd fmla="*/ 96 h 185" name="T9"/>
              <a:gd fmla="*/ 17 w 188" name="T10"/>
              <a:gd fmla="*/ 109 h 185" name="T11"/>
              <a:gd fmla="*/ 120 w 188" name="T12"/>
              <a:gd fmla="*/ 120 h 185" name="T13"/>
              <a:gd fmla="*/ 120 w 188" name="T14"/>
              <a:gd fmla="*/ 120 h 185" name="T15"/>
              <a:gd fmla="*/ 120 w 188" name="T16"/>
              <a:gd fmla="*/ 120 h 185" name="T17"/>
              <a:gd fmla="*/ 109 w 188" name="T18"/>
              <a:gd fmla="*/ 17 h 185" name="T19"/>
              <a:gd fmla="*/ 96 w 188" name="T20"/>
              <a:gd fmla="*/ 1 h 185" name="T21"/>
              <a:gd fmla="*/ 110 w 188" name="T22"/>
              <a:gd fmla="*/ 110 h 185" name="T23"/>
              <a:gd fmla="*/ 102 w 188" name="T24"/>
              <a:gd fmla="*/ 110 h 185" name="T25"/>
              <a:gd fmla="*/ 102 w 188" name="T26"/>
              <a:gd fmla="*/ 103 h 185" name="T27"/>
              <a:gd fmla="*/ 110 w 188" name="T28"/>
              <a:gd fmla="*/ 103 h 185" name="T29"/>
              <a:gd fmla="*/ 110 w 188" name="T30"/>
              <a:gd fmla="*/ 110 h 185" name="T31"/>
              <a:gd fmla="*/ 95 w 188" name="T32"/>
              <a:gd fmla="*/ 136 h 185" name="T33"/>
              <a:gd fmla="*/ 95 w 188" name="T34"/>
              <a:gd fmla="*/ 174 h 185" name="T35"/>
              <a:gd fmla="*/ 133 w 188" name="T36"/>
              <a:gd fmla="*/ 174 h 185" name="T37"/>
              <a:gd fmla="*/ 133 w 188" name="T38"/>
              <a:gd fmla="*/ 136 h 185" name="T39"/>
              <a:gd fmla="*/ 95 w 188" name="T40"/>
              <a:gd fmla="*/ 136 h 185" name="T41"/>
              <a:gd fmla="*/ 124 w 188" name="T42"/>
              <a:gd fmla="*/ 165 h 185" name="T43"/>
              <a:gd fmla="*/ 104 w 188" name="T44"/>
              <a:gd fmla="*/ 165 h 185" name="T45"/>
              <a:gd fmla="*/ 104 w 188" name="T46"/>
              <a:gd fmla="*/ 145 h 185" name="T47"/>
              <a:gd fmla="*/ 124 w 188" name="T48"/>
              <a:gd fmla="*/ 145 h 185" name="T49"/>
              <a:gd fmla="*/ 124 w 188" name="T50"/>
              <a:gd fmla="*/ 165 h 185" name="T51"/>
              <a:gd fmla="*/ 139 w 188" name="T52"/>
              <a:gd fmla="*/ 92 h 185" name="T53"/>
              <a:gd fmla="*/ 139 w 188" name="T54"/>
              <a:gd fmla="*/ 131 h 185" name="T55"/>
              <a:gd fmla="*/ 177 w 188" name="T56"/>
              <a:gd fmla="*/ 130 h 185" name="T57"/>
              <a:gd fmla="*/ 177 w 188" name="T58"/>
              <a:gd fmla="*/ 92 h 185" name="T59"/>
              <a:gd fmla="*/ 139 w 188" name="T60"/>
              <a:gd fmla="*/ 92 h 185" name="T61"/>
              <a:gd fmla="*/ 168 w 188" name="T62"/>
              <a:gd fmla="*/ 121 h 185" name="T63"/>
              <a:gd fmla="*/ 148 w 188" name="T64"/>
              <a:gd fmla="*/ 121 h 185" name="T65"/>
              <a:gd fmla="*/ 148 w 188" name="T66"/>
              <a:gd fmla="*/ 101 h 185" name="T67"/>
              <a:gd fmla="*/ 168 w 188" name="T68"/>
              <a:gd fmla="*/ 101 h 185" name="T69"/>
              <a:gd fmla="*/ 168 w 188" name="T70"/>
              <a:gd fmla="*/ 121 h 18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85" w="188">
                <a:moveTo>
                  <a:pt x="96" y="1"/>
                </a:moveTo>
                <a:cubicBezTo>
                  <a:pt x="92" y="0"/>
                  <a:pt x="87" y="0"/>
                  <a:pt x="83" y="1"/>
                </a:cubicBezTo>
                <a:cubicBezTo>
                  <a:pt x="83" y="1"/>
                  <a:pt x="93" y="66"/>
                  <a:pt x="97" y="98"/>
                </a:cubicBezTo>
                <a:cubicBezTo>
                  <a:pt x="66" y="93"/>
                  <a:pt x="1" y="83"/>
                  <a:pt x="1" y="84"/>
                </a:cubicBezTo>
                <a:cubicBezTo>
                  <a:pt x="0" y="87"/>
                  <a:pt x="0" y="92"/>
                  <a:pt x="1" y="96"/>
                </a:cubicBezTo>
                <a:cubicBezTo>
                  <a:pt x="3" y="104"/>
                  <a:pt x="9" y="109"/>
                  <a:pt x="17" y="109"/>
                </a:cubicBezTo>
                <a:cubicBezTo>
                  <a:pt x="43" y="112"/>
                  <a:pt x="120" y="120"/>
                  <a:pt x="120" y="120"/>
                </a:cubicBezTo>
                <a:cubicBezTo>
                  <a:pt x="120" y="120"/>
                  <a:pt x="120" y="120"/>
                  <a:pt x="120" y="120"/>
                </a:cubicBezTo>
                <a:cubicBezTo>
                  <a:pt x="120" y="120"/>
                  <a:pt x="120" y="120"/>
                  <a:pt x="120" y="120"/>
                </a:cubicBezTo>
                <a:cubicBezTo>
                  <a:pt x="120" y="120"/>
                  <a:pt x="112" y="43"/>
                  <a:pt x="109" y="17"/>
                </a:cubicBezTo>
                <a:cubicBezTo>
                  <a:pt x="108" y="9"/>
                  <a:pt x="104" y="4"/>
                  <a:pt x="96" y="1"/>
                </a:cubicBezTo>
                <a:close/>
                <a:moveTo>
                  <a:pt x="110" y="110"/>
                </a:moveTo>
                <a:cubicBezTo>
                  <a:pt x="108" y="112"/>
                  <a:pt x="104" y="112"/>
                  <a:pt x="102" y="110"/>
                </a:cubicBezTo>
                <a:cubicBezTo>
                  <a:pt x="100" y="108"/>
                  <a:pt x="100" y="105"/>
                  <a:pt x="102" y="103"/>
                </a:cubicBezTo>
                <a:cubicBezTo>
                  <a:pt x="104" y="100"/>
                  <a:pt x="108" y="100"/>
                  <a:pt x="110" y="103"/>
                </a:cubicBezTo>
                <a:cubicBezTo>
                  <a:pt x="112" y="105"/>
                  <a:pt x="112" y="108"/>
                  <a:pt x="110" y="110"/>
                </a:cubicBezTo>
                <a:close/>
                <a:moveTo>
                  <a:pt x="95" y="136"/>
                </a:moveTo>
                <a:cubicBezTo>
                  <a:pt x="84" y="146"/>
                  <a:pt x="84" y="164"/>
                  <a:pt x="95" y="174"/>
                </a:cubicBezTo>
                <a:cubicBezTo>
                  <a:pt x="105" y="185"/>
                  <a:pt x="123" y="185"/>
                  <a:pt x="133" y="174"/>
                </a:cubicBezTo>
                <a:cubicBezTo>
                  <a:pt x="144" y="164"/>
                  <a:pt x="144" y="146"/>
                  <a:pt x="133" y="136"/>
                </a:cubicBezTo>
                <a:cubicBezTo>
                  <a:pt x="123" y="125"/>
                  <a:pt x="105" y="125"/>
                  <a:pt x="95" y="136"/>
                </a:cubicBezTo>
                <a:close/>
                <a:moveTo>
                  <a:pt x="124" y="165"/>
                </a:moveTo>
                <a:cubicBezTo>
                  <a:pt x="119" y="171"/>
                  <a:pt x="110" y="171"/>
                  <a:pt x="104" y="165"/>
                </a:cubicBezTo>
                <a:cubicBezTo>
                  <a:pt x="99" y="160"/>
                  <a:pt x="99" y="151"/>
                  <a:pt x="104" y="145"/>
                </a:cubicBezTo>
                <a:cubicBezTo>
                  <a:pt x="110" y="139"/>
                  <a:pt x="119" y="139"/>
                  <a:pt x="124" y="145"/>
                </a:cubicBezTo>
                <a:cubicBezTo>
                  <a:pt x="130" y="151"/>
                  <a:pt x="130" y="160"/>
                  <a:pt x="124" y="165"/>
                </a:cubicBezTo>
                <a:close/>
                <a:moveTo>
                  <a:pt x="139" y="92"/>
                </a:moveTo>
                <a:cubicBezTo>
                  <a:pt x="128" y="102"/>
                  <a:pt x="128" y="120"/>
                  <a:pt x="139" y="131"/>
                </a:cubicBezTo>
                <a:cubicBezTo>
                  <a:pt x="149" y="141"/>
                  <a:pt x="167" y="141"/>
                  <a:pt x="177" y="130"/>
                </a:cubicBezTo>
                <a:cubicBezTo>
                  <a:pt x="188" y="120"/>
                  <a:pt x="188" y="102"/>
                  <a:pt x="177" y="92"/>
                </a:cubicBezTo>
                <a:cubicBezTo>
                  <a:pt x="167" y="81"/>
                  <a:pt x="149" y="81"/>
                  <a:pt x="139" y="92"/>
                </a:cubicBezTo>
                <a:close/>
                <a:moveTo>
                  <a:pt x="168" y="121"/>
                </a:moveTo>
                <a:cubicBezTo>
                  <a:pt x="163" y="127"/>
                  <a:pt x="153" y="127"/>
                  <a:pt x="148" y="121"/>
                </a:cubicBezTo>
                <a:cubicBezTo>
                  <a:pt x="142" y="116"/>
                  <a:pt x="142" y="107"/>
                  <a:pt x="148" y="101"/>
                </a:cubicBezTo>
                <a:cubicBezTo>
                  <a:pt x="153" y="96"/>
                  <a:pt x="163" y="96"/>
                  <a:pt x="168" y="101"/>
                </a:cubicBezTo>
                <a:cubicBezTo>
                  <a:pt x="174" y="107"/>
                  <a:pt x="174" y="116"/>
                  <a:pt x="168" y="121"/>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1" name="Freeform 897"/>
          <p:cNvSpPr>
            <a:spLocks noEditPoints="1"/>
          </p:cNvSpPr>
          <p:nvPr/>
        </p:nvSpPr>
        <p:spPr bwMode="auto">
          <a:xfrm>
            <a:off x="5968346" y="4082150"/>
            <a:ext cx="476578" cy="573383"/>
          </a:xfrm>
          <a:custGeom>
            <a:gdLst>
              <a:gd fmla="*/ 40 w 162" name="T0"/>
              <a:gd fmla="*/ 195 h 195" name="T1"/>
              <a:gd fmla="*/ 128 w 162" name="T2"/>
              <a:gd fmla="*/ 191 h 195" name="T3"/>
              <a:gd fmla="*/ 131 w 162" name="T4"/>
              <a:gd fmla="*/ 125 h 195" name="T5"/>
              <a:gd fmla="*/ 31 w 162" name="T6"/>
              <a:gd fmla="*/ 69 h 195" name="T7"/>
              <a:gd fmla="*/ 38 w 162" name="T8"/>
              <a:gd fmla="*/ 72 h 195" name="T9"/>
              <a:gd fmla="*/ 41 w 162" name="T10"/>
              <a:gd fmla="*/ 68 h 195" name="T11"/>
              <a:gd fmla="*/ 43 w 162" name="T12"/>
              <a:gd fmla="*/ 65 h 195" name="T13"/>
              <a:gd fmla="*/ 31 w 162" name="T14"/>
              <a:gd fmla="*/ 69 h 195" name="T15"/>
              <a:gd fmla="*/ 81 w 162" name="T16"/>
              <a:gd fmla="*/ 33 h 195" name="T17"/>
              <a:gd fmla="*/ 82 w 162" name="T18"/>
              <a:gd fmla="*/ 26 h 195" name="T19"/>
              <a:gd fmla="*/ 87 w 162" name="T20"/>
              <a:gd fmla="*/ 37 h 195" name="T21"/>
              <a:gd fmla="*/ 81 w 162" name="T22"/>
              <a:gd fmla="*/ 51 h 195" name="T23"/>
              <a:gd fmla="*/ 85 w 162" name="T24"/>
              <a:gd fmla="*/ 58 h 195" name="T25"/>
              <a:gd fmla="*/ 87 w 162" name="T26"/>
              <a:gd fmla="*/ 49 h 195" name="T27"/>
              <a:gd fmla="*/ 89 w 162" name="T28"/>
              <a:gd fmla="*/ 46 h 195" name="T29"/>
              <a:gd fmla="*/ 104 w 162" name="T30"/>
              <a:gd fmla="*/ 45 h 195" name="T31"/>
              <a:gd fmla="*/ 92 w 162" name="T32"/>
              <a:gd fmla="*/ 55 h 195" name="T33"/>
              <a:gd fmla="*/ 96 w 162" name="T34"/>
              <a:gd fmla="*/ 78 h 195" name="T35"/>
              <a:gd fmla="*/ 107 w 162" name="T36"/>
              <a:gd fmla="*/ 74 h 195" name="T37"/>
              <a:gd fmla="*/ 131 w 162" name="T38"/>
              <a:gd fmla="*/ 94 h 195" name="T39"/>
              <a:gd fmla="*/ 129 w 162" name="T40"/>
              <a:gd fmla="*/ 80 h 195" name="T41"/>
              <a:gd fmla="*/ 118 w 162" name="T42"/>
              <a:gd fmla="*/ 60 h 195" name="T43"/>
              <a:gd fmla="*/ 119 w 162" name="T44"/>
              <a:gd fmla="*/ 47 h 195" name="T45"/>
              <a:gd fmla="*/ 112 w 162" name="T46"/>
              <a:gd fmla="*/ 46 h 195" name="T47"/>
              <a:gd fmla="*/ 119 w 162" name="T48"/>
              <a:gd fmla="*/ 44 h 195" name="T49"/>
              <a:gd fmla="*/ 128 w 162" name="T50"/>
              <a:gd fmla="*/ 45 h 195" name="T51"/>
              <a:gd fmla="*/ 89 w 162" name="T52"/>
              <a:gd fmla="*/ 17 h 195" name="T53"/>
              <a:gd fmla="*/ 87 w 162" name="T54"/>
              <a:gd fmla="*/ 21 h 195" name="T55"/>
              <a:gd fmla="*/ 76 w 162" name="T56"/>
              <a:gd fmla="*/ 26 h 195" name="T57"/>
              <a:gd fmla="*/ 72 w 162" name="T58"/>
              <a:gd fmla="*/ 115 h 195" name="T59"/>
              <a:gd fmla="*/ 94 w 162" name="T60"/>
              <a:gd fmla="*/ 128 h 195" name="T61"/>
              <a:gd fmla="*/ 100 w 162" name="T62"/>
              <a:gd fmla="*/ 131 h 195" name="T63"/>
              <a:gd fmla="*/ 98 w 162" name="T64"/>
              <a:gd fmla="*/ 127 h 195" name="T65"/>
              <a:gd fmla="*/ 98 w 162" name="T66"/>
              <a:gd fmla="*/ 119 h 195" name="T67"/>
              <a:gd fmla="*/ 100 w 162" name="T68"/>
              <a:gd fmla="*/ 116 h 195" name="T69"/>
              <a:gd fmla="*/ 99 w 162" name="T70"/>
              <a:gd fmla="*/ 108 h 195" name="T71"/>
              <a:gd fmla="*/ 92 w 162" name="T72"/>
              <a:gd fmla="*/ 96 h 195" name="T73"/>
              <a:gd fmla="*/ 80 w 162" name="T74"/>
              <a:gd fmla="*/ 100 h 195" name="T75"/>
              <a:gd fmla="*/ 56 w 162" name="T76"/>
              <a:gd fmla="*/ 73 h 195" name="T77"/>
              <a:gd fmla="*/ 60 w 162" name="T78"/>
              <a:gd fmla="*/ 72 h 195" name="T79"/>
              <a:gd fmla="*/ 39 w 162" name="T80"/>
              <a:gd fmla="*/ 77 h 195" name="T81"/>
              <a:gd fmla="*/ 33 w 162" name="T82"/>
              <a:gd fmla="*/ 77 h 195" name="T83"/>
              <a:gd fmla="*/ 48 w 162" name="T84"/>
              <a:gd fmla="*/ 113 h 195" name="T85"/>
              <a:gd fmla="*/ 57 w 162" name="T86"/>
              <a:gd fmla="*/ 105 h 195" name="T87"/>
              <a:gd fmla="*/ 45 w 162" name="T88"/>
              <a:gd fmla="*/ 110 h 195" name="T89"/>
              <a:gd fmla="*/ 43 w 162" name="T90"/>
              <a:gd fmla="*/ 100 h 195" name="T91"/>
              <a:gd fmla="*/ 51 w 162" name="T92"/>
              <a:gd fmla="*/ 96 h 195" name="T93"/>
              <a:gd fmla="*/ 55 w 162" name="T94"/>
              <a:gd fmla="*/ 78 h 195" name="T95"/>
              <a:gd fmla="*/ 44 w 162" name="T96"/>
              <a:gd fmla="*/ 38 h 195" name="T97"/>
              <a:gd fmla="*/ 45 w 162" name="T98"/>
              <a:gd fmla="*/ 54 h 195" name="T99"/>
              <a:gd fmla="*/ 47 w 162" name="T100"/>
              <a:gd fmla="*/ 53 h 195" name="T101"/>
              <a:gd fmla="*/ 48 w 162" name="T102"/>
              <a:gd fmla="*/ 56 h 195" name="T103"/>
              <a:gd fmla="*/ 55 w 162" name="T104"/>
              <a:gd fmla="*/ 46 h 195" name="T105"/>
              <a:gd fmla="*/ 55 w 162" name="T106"/>
              <a:gd fmla="*/ 41 h 195" name="T107"/>
              <a:gd fmla="*/ 47 w 162" name="T108"/>
              <a:gd fmla="*/ 39 h 195" name="T109"/>
              <a:gd fmla="*/ 44 w 162" name="T110"/>
              <a:gd fmla="*/ 39 h 195" name="T111"/>
              <a:gd fmla="*/ 144 w 162" name="T112"/>
              <a:gd fmla="*/ 130 h 195" name="T113"/>
              <a:gd fmla="*/ 13 w 162" name="T114"/>
              <a:gd fmla="*/ 89 h 195" name="T115"/>
              <a:gd fmla="*/ 47 w 162" name="T116"/>
              <a:gd fmla="*/ 4 h 195" name="T117"/>
              <a:gd fmla="*/ 2 w 162" name="T118"/>
              <a:gd fmla="*/ 91 h 195" name="T119"/>
              <a:gd fmla="*/ 153 w 162" name="T120"/>
              <a:gd fmla="*/ 139 h 195"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95" w="162">
                <a:moveTo>
                  <a:pt x="128" y="191"/>
                </a:moveTo>
                <a:cubicBezTo>
                  <a:pt x="130" y="192"/>
                  <a:pt x="128" y="195"/>
                  <a:pt x="125" y="195"/>
                </a:cubicBezTo>
                <a:cubicBezTo>
                  <a:pt x="40" y="195"/>
                  <a:pt x="40" y="195"/>
                  <a:pt x="40" y="195"/>
                </a:cubicBezTo>
                <a:cubicBezTo>
                  <a:pt x="37" y="195"/>
                  <a:pt x="37" y="192"/>
                  <a:pt x="38" y="191"/>
                </a:cubicBezTo>
                <a:cubicBezTo>
                  <a:pt x="44" y="181"/>
                  <a:pt x="63" y="172"/>
                  <a:pt x="83" y="172"/>
                </a:cubicBezTo>
                <a:cubicBezTo>
                  <a:pt x="102" y="172"/>
                  <a:pt x="121" y="180"/>
                  <a:pt x="128" y="191"/>
                </a:cubicBezTo>
                <a:close/>
                <a:moveTo>
                  <a:pt x="49" y="26"/>
                </a:moveTo>
                <a:cubicBezTo>
                  <a:pt x="76" y="3"/>
                  <a:pt x="116" y="7"/>
                  <a:pt x="139" y="34"/>
                </a:cubicBezTo>
                <a:cubicBezTo>
                  <a:pt x="162" y="61"/>
                  <a:pt x="158" y="102"/>
                  <a:pt x="131" y="125"/>
                </a:cubicBezTo>
                <a:cubicBezTo>
                  <a:pt x="104" y="147"/>
                  <a:pt x="63" y="144"/>
                  <a:pt x="41" y="117"/>
                </a:cubicBezTo>
                <a:cubicBezTo>
                  <a:pt x="18" y="89"/>
                  <a:pt x="21" y="49"/>
                  <a:pt x="49" y="26"/>
                </a:cubicBezTo>
                <a:close/>
                <a:moveTo>
                  <a:pt x="31" y="69"/>
                </a:moveTo>
                <a:cubicBezTo>
                  <a:pt x="32" y="68"/>
                  <a:pt x="33" y="68"/>
                  <a:pt x="34" y="68"/>
                </a:cubicBezTo>
                <a:cubicBezTo>
                  <a:pt x="35" y="68"/>
                  <a:pt x="36" y="68"/>
                  <a:pt x="37" y="69"/>
                </a:cubicBezTo>
                <a:cubicBezTo>
                  <a:pt x="37" y="70"/>
                  <a:pt x="38" y="71"/>
                  <a:pt x="38" y="72"/>
                </a:cubicBezTo>
                <a:cubicBezTo>
                  <a:pt x="39" y="71"/>
                  <a:pt x="40" y="71"/>
                  <a:pt x="40" y="70"/>
                </a:cubicBezTo>
                <a:cubicBezTo>
                  <a:pt x="41" y="70"/>
                  <a:pt x="42" y="70"/>
                  <a:pt x="42" y="69"/>
                </a:cubicBezTo>
                <a:cubicBezTo>
                  <a:pt x="42" y="69"/>
                  <a:pt x="42" y="69"/>
                  <a:pt x="41" y="68"/>
                </a:cubicBezTo>
                <a:cubicBezTo>
                  <a:pt x="40" y="67"/>
                  <a:pt x="40" y="67"/>
                  <a:pt x="40" y="67"/>
                </a:cubicBezTo>
                <a:cubicBezTo>
                  <a:pt x="40" y="66"/>
                  <a:pt x="41" y="66"/>
                  <a:pt x="41" y="66"/>
                </a:cubicBezTo>
                <a:cubicBezTo>
                  <a:pt x="42" y="66"/>
                  <a:pt x="43" y="65"/>
                  <a:pt x="43" y="65"/>
                </a:cubicBezTo>
                <a:cubicBezTo>
                  <a:pt x="43" y="65"/>
                  <a:pt x="43" y="65"/>
                  <a:pt x="43" y="65"/>
                </a:cubicBezTo>
                <a:cubicBezTo>
                  <a:pt x="39" y="65"/>
                  <a:pt x="35" y="66"/>
                  <a:pt x="32" y="68"/>
                </a:cubicBezTo>
                <a:cubicBezTo>
                  <a:pt x="31" y="68"/>
                  <a:pt x="31" y="68"/>
                  <a:pt x="31" y="69"/>
                </a:cubicBezTo>
                <a:close/>
                <a:moveTo>
                  <a:pt x="78" y="37"/>
                </a:moveTo>
                <a:cubicBezTo>
                  <a:pt x="79" y="37"/>
                  <a:pt x="80" y="37"/>
                  <a:pt x="82" y="37"/>
                </a:cubicBezTo>
                <a:cubicBezTo>
                  <a:pt x="81" y="36"/>
                  <a:pt x="81" y="34"/>
                  <a:pt x="81" y="33"/>
                </a:cubicBezTo>
                <a:cubicBezTo>
                  <a:pt x="80" y="27"/>
                  <a:pt x="80" y="26"/>
                  <a:pt x="80" y="25"/>
                </a:cubicBezTo>
                <a:cubicBezTo>
                  <a:pt x="80" y="25"/>
                  <a:pt x="81" y="25"/>
                  <a:pt x="81" y="25"/>
                </a:cubicBezTo>
                <a:cubicBezTo>
                  <a:pt x="82" y="25"/>
                  <a:pt x="82" y="26"/>
                  <a:pt x="82" y="26"/>
                </a:cubicBezTo>
                <a:cubicBezTo>
                  <a:pt x="82" y="26"/>
                  <a:pt x="82" y="26"/>
                  <a:pt x="82" y="26"/>
                </a:cubicBezTo>
                <a:cubicBezTo>
                  <a:pt x="83" y="27"/>
                  <a:pt x="83" y="28"/>
                  <a:pt x="84" y="29"/>
                </a:cubicBezTo>
                <a:cubicBezTo>
                  <a:pt x="86" y="32"/>
                  <a:pt x="88" y="35"/>
                  <a:pt x="87" y="37"/>
                </a:cubicBezTo>
                <a:cubicBezTo>
                  <a:pt x="87" y="39"/>
                  <a:pt x="86" y="40"/>
                  <a:pt x="84" y="41"/>
                </a:cubicBezTo>
                <a:cubicBezTo>
                  <a:pt x="83" y="42"/>
                  <a:pt x="83" y="42"/>
                  <a:pt x="83" y="44"/>
                </a:cubicBezTo>
                <a:cubicBezTo>
                  <a:pt x="83" y="45"/>
                  <a:pt x="82" y="47"/>
                  <a:pt x="81" y="51"/>
                </a:cubicBezTo>
                <a:cubicBezTo>
                  <a:pt x="82" y="52"/>
                  <a:pt x="82" y="54"/>
                  <a:pt x="82" y="55"/>
                </a:cubicBezTo>
                <a:cubicBezTo>
                  <a:pt x="82" y="56"/>
                  <a:pt x="82" y="57"/>
                  <a:pt x="84" y="59"/>
                </a:cubicBezTo>
                <a:cubicBezTo>
                  <a:pt x="84" y="59"/>
                  <a:pt x="85" y="59"/>
                  <a:pt x="85" y="58"/>
                </a:cubicBezTo>
                <a:cubicBezTo>
                  <a:pt x="86" y="57"/>
                  <a:pt x="86" y="56"/>
                  <a:pt x="86" y="54"/>
                </a:cubicBezTo>
                <a:cubicBezTo>
                  <a:pt x="85" y="52"/>
                  <a:pt x="85" y="51"/>
                  <a:pt x="86" y="50"/>
                </a:cubicBezTo>
                <a:cubicBezTo>
                  <a:pt x="86" y="49"/>
                  <a:pt x="87" y="49"/>
                  <a:pt x="87" y="49"/>
                </a:cubicBezTo>
                <a:cubicBezTo>
                  <a:pt x="88" y="48"/>
                  <a:pt x="88" y="48"/>
                  <a:pt x="88" y="47"/>
                </a:cubicBezTo>
                <a:cubicBezTo>
                  <a:pt x="88" y="47"/>
                  <a:pt x="88" y="47"/>
                  <a:pt x="88" y="47"/>
                </a:cubicBezTo>
                <a:cubicBezTo>
                  <a:pt x="88" y="46"/>
                  <a:pt x="88" y="46"/>
                  <a:pt x="89" y="46"/>
                </a:cubicBezTo>
                <a:cubicBezTo>
                  <a:pt x="91" y="46"/>
                  <a:pt x="94" y="47"/>
                  <a:pt x="97" y="48"/>
                </a:cubicBezTo>
                <a:cubicBezTo>
                  <a:pt x="97" y="47"/>
                  <a:pt x="97" y="47"/>
                  <a:pt x="98" y="46"/>
                </a:cubicBezTo>
                <a:cubicBezTo>
                  <a:pt x="100" y="44"/>
                  <a:pt x="102" y="44"/>
                  <a:pt x="104" y="45"/>
                </a:cubicBezTo>
                <a:cubicBezTo>
                  <a:pt x="106" y="46"/>
                  <a:pt x="106" y="48"/>
                  <a:pt x="106" y="50"/>
                </a:cubicBezTo>
                <a:cubicBezTo>
                  <a:pt x="104" y="53"/>
                  <a:pt x="100" y="57"/>
                  <a:pt x="96" y="57"/>
                </a:cubicBezTo>
                <a:cubicBezTo>
                  <a:pt x="94" y="57"/>
                  <a:pt x="93" y="56"/>
                  <a:pt x="92" y="55"/>
                </a:cubicBezTo>
                <a:cubicBezTo>
                  <a:pt x="90" y="56"/>
                  <a:pt x="88" y="57"/>
                  <a:pt x="87" y="60"/>
                </a:cubicBezTo>
                <a:cubicBezTo>
                  <a:pt x="86" y="64"/>
                  <a:pt x="87" y="69"/>
                  <a:pt x="90" y="74"/>
                </a:cubicBezTo>
                <a:cubicBezTo>
                  <a:pt x="92" y="78"/>
                  <a:pt x="95" y="78"/>
                  <a:pt x="96" y="78"/>
                </a:cubicBezTo>
                <a:cubicBezTo>
                  <a:pt x="98" y="78"/>
                  <a:pt x="100" y="77"/>
                  <a:pt x="101" y="76"/>
                </a:cubicBezTo>
                <a:cubicBezTo>
                  <a:pt x="103" y="75"/>
                  <a:pt x="105" y="75"/>
                  <a:pt x="107" y="74"/>
                </a:cubicBezTo>
                <a:cubicBezTo>
                  <a:pt x="107" y="74"/>
                  <a:pt x="107" y="74"/>
                  <a:pt x="107" y="74"/>
                </a:cubicBezTo>
                <a:cubicBezTo>
                  <a:pt x="107" y="74"/>
                  <a:pt x="108" y="74"/>
                  <a:pt x="108" y="74"/>
                </a:cubicBezTo>
                <a:cubicBezTo>
                  <a:pt x="109" y="75"/>
                  <a:pt x="110" y="76"/>
                  <a:pt x="112" y="78"/>
                </a:cubicBezTo>
                <a:cubicBezTo>
                  <a:pt x="117" y="83"/>
                  <a:pt x="128" y="94"/>
                  <a:pt x="131" y="94"/>
                </a:cubicBezTo>
                <a:cubicBezTo>
                  <a:pt x="132" y="94"/>
                  <a:pt x="132" y="94"/>
                  <a:pt x="132" y="94"/>
                </a:cubicBezTo>
                <a:cubicBezTo>
                  <a:pt x="132" y="93"/>
                  <a:pt x="133" y="92"/>
                  <a:pt x="131" y="87"/>
                </a:cubicBezTo>
                <a:cubicBezTo>
                  <a:pt x="131" y="85"/>
                  <a:pt x="130" y="83"/>
                  <a:pt x="129" y="80"/>
                </a:cubicBezTo>
                <a:cubicBezTo>
                  <a:pt x="128" y="73"/>
                  <a:pt x="125" y="63"/>
                  <a:pt x="122" y="58"/>
                </a:cubicBezTo>
                <a:cubicBezTo>
                  <a:pt x="121" y="59"/>
                  <a:pt x="120" y="60"/>
                  <a:pt x="119" y="60"/>
                </a:cubicBezTo>
                <a:cubicBezTo>
                  <a:pt x="119" y="61"/>
                  <a:pt x="118" y="60"/>
                  <a:pt x="118" y="60"/>
                </a:cubicBezTo>
                <a:cubicBezTo>
                  <a:pt x="117" y="58"/>
                  <a:pt x="118" y="56"/>
                  <a:pt x="119" y="54"/>
                </a:cubicBezTo>
                <a:cubicBezTo>
                  <a:pt x="120" y="52"/>
                  <a:pt x="121" y="50"/>
                  <a:pt x="120" y="48"/>
                </a:cubicBezTo>
                <a:cubicBezTo>
                  <a:pt x="120" y="48"/>
                  <a:pt x="119" y="47"/>
                  <a:pt x="119" y="47"/>
                </a:cubicBezTo>
                <a:cubicBezTo>
                  <a:pt x="119" y="47"/>
                  <a:pt x="118" y="48"/>
                  <a:pt x="118" y="48"/>
                </a:cubicBezTo>
                <a:cubicBezTo>
                  <a:pt x="117" y="49"/>
                  <a:pt x="116" y="49"/>
                  <a:pt x="115" y="49"/>
                </a:cubicBezTo>
                <a:cubicBezTo>
                  <a:pt x="113" y="49"/>
                  <a:pt x="112" y="48"/>
                  <a:pt x="112" y="46"/>
                </a:cubicBezTo>
                <a:cubicBezTo>
                  <a:pt x="111" y="46"/>
                  <a:pt x="111" y="45"/>
                  <a:pt x="112" y="45"/>
                </a:cubicBezTo>
                <a:cubicBezTo>
                  <a:pt x="112" y="45"/>
                  <a:pt x="113" y="45"/>
                  <a:pt x="113" y="45"/>
                </a:cubicBezTo>
                <a:cubicBezTo>
                  <a:pt x="115" y="46"/>
                  <a:pt x="117" y="45"/>
                  <a:pt x="119" y="44"/>
                </a:cubicBezTo>
                <a:cubicBezTo>
                  <a:pt x="120" y="43"/>
                  <a:pt x="122" y="43"/>
                  <a:pt x="123" y="43"/>
                </a:cubicBezTo>
                <a:cubicBezTo>
                  <a:pt x="124" y="43"/>
                  <a:pt x="126" y="43"/>
                  <a:pt x="127" y="44"/>
                </a:cubicBezTo>
                <a:cubicBezTo>
                  <a:pt x="127" y="44"/>
                  <a:pt x="128" y="45"/>
                  <a:pt x="128" y="45"/>
                </a:cubicBezTo>
                <a:cubicBezTo>
                  <a:pt x="129" y="47"/>
                  <a:pt x="130" y="48"/>
                  <a:pt x="134" y="48"/>
                </a:cubicBezTo>
                <a:cubicBezTo>
                  <a:pt x="133" y="45"/>
                  <a:pt x="132" y="40"/>
                  <a:pt x="134" y="37"/>
                </a:cubicBezTo>
                <a:cubicBezTo>
                  <a:pt x="123" y="24"/>
                  <a:pt x="106" y="16"/>
                  <a:pt x="89" y="17"/>
                </a:cubicBezTo>
                <a:cubicBezTo>
                  <a:pt x="90" y="17"/>
                  <a:pt x="90" y="18"/>
                  <a:pt x="90" y="19"/>
                </a:cubicBezTo>
                <a:cubicBezTo>
                  <a:pt x="90" y="20"/>
                  <a:pt x="89" y="21"/>
                  <a:pt x="88" y="21"/>
                </a:cubicBezTo>
                <a:cubicBezTo>
                  <a:pt x="88" y="21"/>
                  <a:pt x="88" y="21"/>
                  <a:pt x="87" y="21"/>
                </a:cubicBezTo>
                <a:cubicBezTo>
                  <a:pt x="87" y="21"/>
                  <a:pt x="87" y="21"/>
                  <a:pt x="87" y="21"/>
                </a:cubicBezTo>
                <a:cubicBezTo>
                  <a:pt x="86" y="20"/>
                  <a:pt x="85" y="19"/>
                  <a:pt x="84" y="19"/>
                </a:cubicBezTo>
                <a:cubicBezTo>
                  <a:pt x="82" y="19"/>
                  <a:pt x="78" y="22"/>
                  <a:pt x="76" y="26"/>
                </a:cubicBezTo>
                <a:cubicBezTo>
                  <a:pt x="75" y="28"/>
                  <a:pt x="74" y="33"/>
                  <a:pt x="78" y="37"/>
                </a:cubicBezTo>
                <a:close/>
                <a:moveTo>
                  <a:pt x="69" y="105"/>
                </a:moveTo>
                <a:cubicBezTo>
                  <a:pt x="69" y="109"/>
                  <a:pt x="70" y="112"/>
                  <a:pt x="72" y="115"/>
                </a:cubicBezTo>
                <a:cubicBezTo>
                  <a:pt x="72" y="115"/>
                  <a:pt x="73" y="116"/>
                  <a:pt x="73" y="117"/>
                </a:cubicBezTo>
                <a:cubicBezTo>
                  <a:pt x="74" y="116"/>
                  <a:pt x="75" y="116"/>
                  <a:pt x="77" y="116"/>
                </a:cubicBezTo>
                <a:cubicBezTo>
                  <a:pt x="84" y="116"/>
                  <a:pt x="89" y="122"/>
                  <a:pt x="94" y="128"/>
                </a:cubicBezTo>
                <a:cubicBezTo>
                  <a:pt x="95" y="130"/>
                  <a:pt x="97" y="132"/>
                  <a:pt x="98" y="133"/>
                </a:cubicBezTo>
                <a:cubicBezTo>
                  <a:pt x="99" y="133"/>
                  <a:pt x="100" y="133"/>
                  <a:pt x="101" y="133"/>
                </a:cubicBezTo>
                <a:cubicBezTo>
                  <a:pt x="101" y="132"/>
                  <a:pt x="100" y="131"/>
                  <a:pt x="100" y="131"/>
                </a:cubicBezTo>
                <a:cubicBezTo>
                  <a:pt x="99" y="130"/>
                  <a:pt x="99" y="130"/>
                  <a:pt x="99" y="130"/>
                </a:cubicBezTo>
                <a:cubicBezTo>
                  <a:pt x="99" y="128"/>
                  <a:pt x="99" y="127"/>
                  <a:pt x="99" y="127"/>
                </a:cubicBezTo>
                <a:cubicBezTo>
                  <a:pt x="98" y="127"/>
                  <a:pt x="98" y="127"/>
                  <a:pt x="98" y="127"/>
                </a:cubicBezTo>
                <a:cubicBezTo>
                  <a:pt x="98" y="127"/>
                  <a:pt x="98" y="126"/>
                  <a:pt x="98" y="126"/>
                </a:cubicBezTo>
                <a:cubicBezTo>
                  <a:pt x="98" y="124"/>
                  <a:pt x="99" y="122"/>
                  <a:pt x="100" y="120"/>
                </a:cubicBezTo>
                <a:cubicBezTo>
                  <a:pt x="99" y="120"/>
                  <a:pt x="99" y="120"/>
                  <a:pt x="98" y="119"/>
                </a:cubicBezTo>
                <a:cubicBezTo>
                  <a:pt x="98" y="119"/>
                  <a:pt x="98" y="119"/>
                  <a:pt x="98" y="118"/>
                </a:cubicBezTo>
                <a:cubicBezTo>
                  <a:pt x="99" y="118"/>
                  <a:pt x="99" y="117"/>
                  <a:pt x="99" y="117"/>
                </a:cubicBezTo>
                <a:cubicBezTo>
                  <a:pt x="100" y="116"/>
                  <a:pt x="100" y="116"/>
                  <a:pt x="100" y="116"/>
                </a:cubicBezTo>
                <a:cubicBezTo>
                  <a:pt x="100" y="115"/>
                  <a:pt x="100" y="114"/>
                  <a:pt x="100" y="114"/>
                </a:cubicBezTo>
                <a:cubicBezTo>
                  <a:pt x="100" y="112"/>
                  <a:pt x="100" y="111"/>
                  <a:pt x="99" y="110"/>
                </a:cubicBezTo>
                <a:cubicBezTo>
                  <a:pt x="98" y="109"/>
                  <a:pt x="98" y="109"/>
                  <a:pt x="99" y="108"/>
                </a:cubicBezTo>
                <a:cubicBezTo>
                  <a:pt x="101" y="104"/>
                  <a:pt x="100" y="101"/>
                  <a:pt x="98" y="97"/>
                </a:cubicBezTo>
                <a:cubicBezTo>
                  <a:pt x="97" y="96"/>
                  <a:pt x="97" y="95"/>
                  <a:pt x="96" y="94"/>
                </a:cubicBezTo>
                <a:cubicBezTo>
                  <a:pt x="95" y="94"/>
                  <a:pt x="94" y="95"/>
                  <a:pt x="92" y="96"/>
                </a:cubicBezTo>
                <a:cubicBezTo>
                  <a:pt x="90" y="97"/>
                  <a:pt x="89" y="99"/>
                  <a:pt x="87" y="99"/>
                </a:cubicBezTo>
                <a:cubicBezTo>
                  <a:pt x="86" y="99"/>
                  <a:pt x="85" y="98"/>
                  <a:pt x="84" y="98"/>
                </a:cubicBezTo>
                <a:cubicBezTo>
                  <a:pt x="83" y="99"/>
                  <a:pt x="81" y="99"/>
                  <a:pt x="80" y="100"/>
                </a:cubicBezTo>
                <a:cubicBezTo>
                  <a:pt x="76" y="101"/>
                  <a:pt x="73" y="102"/>
                  <a:pt x="69" y="105"/>
                </a:cubicBezTo>
                <a:close/>
                <a:moveTo>
                  <a:pt x="53" y="76"/>
                </a:moveTo>
                <a:cubicBezTo>
                  <a:pt x="54" y="74"/>
                  <a:pt x="55" y="73"/>
                  <a:pt x="56" y="73"/>
                </a:cubicBezTo>
                <a:cubicBezTo>
                  <a:pt x="57" y="73"/>
                  <a:pt x="57" y="74"/>
                  <a:pt x="57" y="74"/>
                </a:cubicBezTo>
                <a:cubicBezTo>
                  <a:pt x="58" y="74"/>
                  <a:pt x="58" y="74"/>
                  <a:pt x="58" y="74"/>
                </a:cubicBezTo>
                <a:cubicBezTo>
                  <a:pt x="58" y="74"/>
                  <a:pt x="59" y="73"/>
                  <a:pt x="60" y="72"/>
                </a:cubicBezTo>
                <a:cubicBezTo>
                  <a:pt x="59" y="71"/>
                  <a:pt x="58" y="70"/>
                  <a:pt x="56" y="70"/>
                </a:cubicBezTo>
                <a:cubicBezTo>
                  <a:pt x="50" y="70"/>
                  <a:pt x="42" y="73"/>
                  <a:pt x="40" y="75"/>
                </a:cubicBezTo>
                <a:cubicBezTo>
                  <a:pt x="40" y="76"/>
                  <a:pt x="40" y="77"/>
                  <a:pt x="39" y="77"/>
                </a:cubicBezTo>
                <a:cubicBezTo>
                  <a:pt x="39" y="78"/>
                  <a:pt x="37" y="79"/>
                  <a:pt x="36" y="79"/>
                </a:cubicBezTo>
                <a:cubicBezTo>
                  <a:pt x="36" y="79"/>
                  <a:pt x="34" y="79"/>
                  <a:pt x="34" y="77"/>
                </a:cubicBezTo>
                <a:cubicBezTo>
                  <a:pt x="33" y="77"/>
                  <a:pt x="33" y="77"/>
                  <a:pt x="33" y="77"/>
                </a:cubicBezTo>
                <a:cubicBezTo>
                  <a:pt x="32" y="77"/>
                  <a:pt x="31" y="77"/>
                  <a:pt x="31" y="77"/>
                </a:cubicBezTo>
                <a:cubicBezTo>
                  <a:pt x="31" y="90"/>
                  <a:pt x="36" y="102"/>
                  <a:pt x="44" y="113"/>
                </a:cubicBezTo>
                <a:cubicBezTo>
                  <a:pt x="45" y="113"/>
                  <a:pt x="45" y="113"/>
                  <a:pt x="48" y="113"/>
                </a:cubicBezTo>
                <a:cubicBezTo>
                  <a:pt x="53" y="113"/>
                  <a:pt x="61" y="111"/>
                  <a:pt x="65" y="108"/>
                </a:cubicBezTo>
                <a:cubicBezTo>
                  <a:pt x="63" y="108"/>
                  <a:pt x="60" y="107"/>
                  <a:pt x="59" y="106"/>
                </a:cubicBezTo>
                <a:cubicBezTo>
                  <a:pt x="58" y="105"/>
                  <a:pt x="57" y="105"/>
                  <a:pt x="57" y="105"/>
                </a:cubicBezTo>
                <a:cubicBezTo>
                  <a:pt x="57" y="105"/>
                  <a:pt x="57" y="105"/>
                  <a:pt x="57" y="105"/>
                </a:cubicBezTo>
                <a:cubicBezTo>
                  <a:pt x="54" y="105"/>
                  <a:pt x="51" y="109"/>
                  <a:pt x="49" y="110"/>
                </a:cubicBezTo>
                <a:cubicBezTo>
                  <a:pt x="48" y="111"/>
                  <a:pt x="47" y="112"/>
                  <a:pt x="45" y="110"/>
                </a:cubicBezTo>
                <a:cubicBezTo>
                  <a:pt x="43" y="109"/>
                  <a:pt x="42" y="108"/>
                  <a:pt x="42" y="106"/>
                </a:cubicBezTo>
                <a:cubicBezTo>
                  <a:pt x="41" y="104"/>
                  <a:pt x="42" y="102"/>
                  <a:pt x="43" y="100"/>
                </a:cubicBezTo>
                <a:cubicBezTo>
                  <a:pt x="43" y="100"/>
                  <a:pt x="43" y="100"/>
                  <a:pt x="43" y="100"/>
                </a:cubicBezTo>
                <a:cubicBezTo>
                  <a:pt x="44" y="100"/>
                  <a:pt x="46" y="100"/>
                  <a:pt x="48" y="100"/>
                </a:cubicBezTo>
                <a:cubicBezTo>
                  <a:pt x="49" y="101"/>
                  <a:pt x="50" y="101"/>
                  <a:pt x="51" y="101"/>
                </a:cubicBezTo>
                <a:cubicBezTo>
                  <a:pt x="51" y="99"/>
                  <a:pt x="51" y="98"/>
                  <a:pt x="51" y="96"/>
                </a:cubicBezTo>
                <a:cubicBezTo>
                  <a:pt x="50" y="91"/>
                  <a:pt x="50" y="85"/>
                  <a:pt x="56" y="78"/>
                </a:cubicBezTo>
                <a:cubicBezTo>
                  <a:pt x="56" y="78"/>
                  <a:pt x="56" y="78"/>
                  <a:pt x="56" y="78"/>
                </a:cubicBezTo>
                <a:cubicBezTo>
                  <a:pt x="55" y="78"/>
                  <a:pt x="55" y="78"/>
                  <a:pt x="55" y="78"/>
                </a:cubicBezTo>
                <a:cubicBezTo>
                  <a:pt x="54" y="78"/>
                  <a:pt x="53" y="77"/>
                  <a:pt x="53" y="77"/>
                </a:cubicBezTo>
                <a:cubicBezTo>
                  <a:pt x="52" y="77"/>
                  <a:pt x="52" y="76"/>
                  <a:pt x="53" y="76"/>
                </a:cubicBezTo>
                <a:close/>
                <a:moveTo>
                  <a:pt x="44" y="38"/>
                </a:moveTo>
                <a:cubicBezTo>
                  <a:pt x="41" y="42"/>
                  <a:pt x="39" y="46"/>
                  <a:pt x="37" y="50"/>
                </a:cubicBezTo>
                <a:cubicBezTo>
                  <a:pt x="39" y="50"/>
                  <a:pt x="43" y="51"/>
                  <a:pt x="44" y="53"/>
                </a:cubicBezTo>
                <a:cubicBezTo>
                  <a:pt x="45" y="54"/>
                  <a:pt x="45" y="54"/>
                  <a:pt x="45" y="54"/>
                </a:cubicBezTo>
                <a:cubicBezTo>
                  <a:pt x="45" y="54"/>
                  <a:pt x="45" y="54"/>
                  <a:pt x="45" y="53"/>
                </a:cubicBezTo>
                <a:cubicBezTo>
                  <a:pt x="46" y="53"/>
                  <a:pt x="46" y="53"/>
                  <a:pt x="47" y="53"/>
                </a:cubicBezTo>
                <a:cubicBezTo>
                  <a:pt x="47" y="53"/>
                  <a:pt x="47" y="53"/>
                  <a:pt x="47" y="53"/>
                </a:cubicBezTo>
                <a:cubicBezTo>
                  <a:pt x="48" y="53"/>
                  <a:pt x="48" y="53"/>
                  <a:pt x="48" y="53"/>
                </a:cubicBezTo>
                <a:cubicBezTo>
                  <a:pt x="48" y="54"/>
                  <a:pt x="48" y="55"/>
                  <a:pt x="48" y="56"/>
                </a:cubicBezTo>
                <a:cubicBezTo>
                  <a:pt x="48" y="56"/>
                  <a:pt x="48" y="56"/>
                  <a:pt x="48" y="56"/>
                </a:cubicBezTo>
                <a:cubicBezTo>
                  <a:pt x="51" y="58"/>
                  <a:pt x="54" y="57"/>
                  <a:pt x="57" y="55"/>
                </a:cubicBezTo>
                <a:cubicBezTo>
                  <a:pt x="55" y="53"/>
                  <a:pt x="55" y="51"/>
                  <a:pt x="55" y="49"/>
                </a:cubicBezTo>
                <a:cubicBezTo>
                  <a:pt x="55" y="48"/>
                  <a:pt x="55" y="47"/>
                  <a:pt x="55" y="46"/>
                </a:cubicBezTo>
                <a:cubicBezTo>
                  <a:pt x="54" y="44"/>
                  <a:pt x="55" y="44"/>
                  <a:pt x="56" y="43"/>
                </a:cubicBezTo>
                <a:cubicBezTo>
                  <a:pt x="56" y="43"/>
                  <a:pt x="56" y="42"/>
                  <a:pt x="56" y="41"/>
                </a:cubicBezTo>
                <a:cubicBezTo>
                  <a:pt x="56" y="41"/>
                  <a:pt x="56" y="41"/>
                  <a:pt x="55" y="41"/>
                </a:cubicBezTo>
                <a:cubicBezTo>
                  <a:pt x="54" y="41"/>
                  <a:pt x="52" y="41"/>
                  <a:pt x="50" y="39"/>
                </a:cubicBezTo>
                <a:cubicBezTo>
                  <a:pt x="50" y="38"/>
                  <a:pt x="49" y="38"/>
                  <a:pt x="49" y="38"/>
                </a:cubicBezTo>
                <a:cubicBezTo>
                  <a:pt x="49" y="38"/>
                  <a:pt x="48" y="38"/>
                  <a:pt x="47" y="39"/>
                </a:cubicBezTo>
                <a:cubicBezTo>
                  <a:pt x="46" y="39"/>
                  <a:pt x="46" y="39"/>
                  <a:pt x="46" y="39"/>
                </a:cubicBezTo>
                <a:cubicBezTo>
                  <a:pt x="46" y="39"/>
                  <a:pt x="46" y="40"/>
                  <a:pt x="46" y="39"/>
                </a:cubicBezTo>
                <a:cubicBezTo>
                  <a:pt x="45" y="39"/>
                  <a:pt x="45" y="39"/>
                  <a:pt x="44" y="39"/>
                </a:cubicBezTo>
                <a:cubicBezTo>
                  <a:pt x="44" y="39"/>
                  <a:pt x="44" y="39"/>
                  <a:pt x="44" y="38"/>
                </a:cubicBezTo>
                <a:close/>
                <a:moveTo>
                  <a:pt x="153" y="130"/>
                </a:moveTo>
                <a:cubicBezTo>
                  <a:pt x="150" y="128"/>
                  <a:pt x="147" y="128"/>
                  <a:pt x="144" y="130"/>
                </a:cubicBezTo>
                <a:cubicBezTo>
                  <a:pt x="133" y="141"/>
                  <a:pt x="119" y="149"/>
                  <a:pt x="103" y="152"/>
                </a:cubicBezTo>
                <a:cubicBezTo>
                  <a:pt x="97" y="153"/>
                  <a:pt x="90" y="153"/>
                  <a:pt x="83" y="153"/>
                </a:cubicBezTo>
                <a:cubicBezTo>
                  <a:pt x="47" y="150"/>
                  <a:pt x="19" y="123"/>
                  <a:pt x="13" y="89"/>
                </a:cubicBezTo>
                <a:cubicBezTo>
                  <a:pt x="12" y="82"/>
                  <a:pt x="12" y="76"/>
                  <a:pt x="12" y="69"/>
                </a:cubicBezTo>
                <a:cubicBezTo>
                  <a:pt x="14" y="45"/>
                  <a:pt x="27" y="25"/>
                  <a:pt x="45" y="12"/>
                </a:cubicBezTo>
                <a:cubicBezTo>
                  <a:pt x="48" y="10"/>
                  <a:pt x="48" y="6"/>
                  <a:pt x="47" y="4"/>
                </a:cubicBezTo>
                <a:cubicBezTo>
                  <a:pt x="45" y="1"/>
                  <a:pt x="41" y="0"/>
                  <a:pt x="38" y="2"/>
                </a:cubicBezTo>
                <a:cubicBezTo>
                  <a:pt x="17" y="17"/>
                  <a:pt x="3" y="40"/>
                  <a:pt x="1" y="68"/>
                </a:cubicBezTo>
                <a:cubicBezTo>
                  <a:pt x="0" y="76"/>
                  <a:pt x="0" y="83"/>
                  <a:pt x="2" y="91"/>
                </a:cubicBezTo>
                <a:cubicBezTo>
                  <a:pt x="8" y="130"/>
                  <a:pt x="41" y="161"/>
                  <a:pt x="82" y="164"/>
                </a:cubicBezTo>
                <a:cubicBezTo>
                  <a:pt x="90" y="165"/>
                  <a:pt x="98" y="165"/>
                  <a:pt x="105" y="163"/>
                </a:cubicBezTo>
                <a:cubicBezTo>
                  <a:pt x="123" y="160"/>
                  <a:pt x="140" y="151"/>
                  <a:pt x="153" y="139"/>
                </a:cubicBezTo>
                <a:cubicBezTo>
                  <a:pt x="155" y="136"/>
                  <a:pt x="155" y="133"/>
                  <a:pt x="153" y="130"/>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2" name="Freeform 898"/>
          <p:cNvSpPr>
            <a:spLocks noEditPoints="1"/>
          </p:cNvSpPr>
          <p:nvPr/>
        </p:nvSpPr>
        <p:spPr bwMode="auto">
          <a:xfrm>
            <a:off x="5085326" y="968026"/>
            <a:ext cx="362398" cy="556007"/>
          </a:xfrm>
          <a:custGeom>
            <a:gdLst>
              <a:gd fmla="*/ 47 w 123" name="T0"/>
              <a:gd fmla="*/ 8 h 189" name="T1"/>
              <a:gd fmla="*/ 49 w 123" name="T2"/>
              <a:gd fmla="*/ 4 h 189" name="T3"/>
              <a:gd fmla="*/ 59 w 123" name="T4"/>
              <a:gd fmla="*/ 1 h 189" name="T5"/>
              <a:gd fmla="*/ 64 w 123" name="T6"/>
              <a:gd fmla="*/ 3 h 189" name="T7"/>
              <a:gd fmla="*/ 64 w 123" name="T8"/>
              <a:gd fmla="*/ 5 h 189" name="T9"/>
              <a:gd fmla="*/ 62 w 123" name="T10"/>
              <a:gd fmla="*/ 9 h 189" name="T11"/>
              <a:gd fmla="*/ 52 w 123" name="T12"/>
              <a:gd fmla="*/ 13 h 189" name="T13"/>
              <a:gd fmla="*/ 48 w 123" name="T14"/>
              <a:gd fmla="*/ 10 h 189" name="T15"/>
              <a:gd fmla="*/ 47 w 123" name="T16"/>
              <a:gd fmla="*/ 8 h 189" name="T17"/>
              <a:gd fmla="*/ 76 w 123" name="T18"/>
              <a:gd fmla="*/ 106 h 189" name="T19"/>
              <a:gd fmla="*/ 72 w 123" name="T20"/>
              <a:gd fmla="*/ 111 h 189" name="T21"/>
              <a:gd fmla="*/ 79 w 123" name="T22"/>
              <a:gd fmla="*/ 114 h 189" name="T23"/>
              <a:gd fmla="*/ 97 w 123" name="T24"/>
              <a:gd fmla="*/ 108 h 189" name="T25"/>
              <a:gd fmla="*/ 102 w 123" name="T26"/>
              <a:gd fmla="*/ 102 h 189" name="T27"/>
              <a:gd fmla="*/ 95 w 123" name="T28"/>
              <a:gd fmla="*/ 100 h 189" name="T29"/>
              <a:gd fmla="*/ 76 w 123" name="T30"/>
              <a:gd fmla="*/ 106 h 189" name="T31"/>
              <a:gd fmla="*/ 123 w 123" name="T32"/>
              <a:gd fmla="*/ 134 h 189" name="T33"/>
              <a:gd fmla="*/ 123 w 123" name="T34"/>
              <a:gd fmla="*/ 138 h 189" name="T35"/>
              <a:gd fmla="*/ 120 w 123" name="T36"/>
              <a:gd fmla="*/ 141 h 189" name="T37"/>
              <a:gd fmla="*/ 114 w 123" name="T38"/>
              <a:gd fmla="*/ 141 h 189" name="T39"/>
              <a:gd fmla="*/ 83 w 123" name="T40"/>
              <a:gd fmla="*/ 166 h 189" name="T41"/>
              <a:gd fmla="*/ 108 w 123" name="T42"/>
              <a:gd fmla="*/ 182 h 189" name="T43"/>
              <a:gd fmla="*/ 102 w 123" name="T44"/>
              <a:gd fmla="*/ 189 h 189" name="T45"/>
              <a:gd fmla="*/ 23 w 123" name="T46"/>
              <a:gd fmla="*/ 189 h 189" name="T47"/>
              <a:gd fmla="*/ 17 w 123" name="T48"/>
              <a:gd fmla="*/ 182 h 189" name="T49"/>
              <a:gd fmla="*/ 38 w 123" name="T50"/>
              <a:gd fmla="*/ 167 h 189" name="T51"/>
              <a:gd fmla="*/ 0 w 123" name="T52"/>
              <a:gd fmla="*/ 107 h 189" name="T53"/>
              <a:gd fmla="*/ 52 w 123" name="T54"/>
              <a:gd fmla="*/ 46 h 189" name="T55"/>
              <a:gd fmla="*/ 46 w 123" name="T56"/>
              <a:gd fmla="*/ 25 h 189" name="T57"/>
              <a:gd fmla="*/ 49 w 123" name="T58"/>
              <a:gd fmla="*/ 18 h 189" name="T59"/>
              <a:gd fmla="*/ 68 w 123" name="T60"/>
              <a:gd fmla="*/ 12 h 189" name="T61"/>
              <a:gd fmla="*/ 75 w 123" name="T62"/>
              <a:gd fmla="*/ 16 h 189" name="T63"/>
              <a:gd fmla="*/ 97 w 123" name="T64"/>
              <a:gd fmla="*/ 87 h 189" name="T65"/>
              <a:gd fmla="*/ 93 w 123" name="T66"/>
              <a:gd fmla="*/ 94 h 189" name="T67"/>
              <a:gd fmla="*/ 75 w 123" name="T68"/>
              <a:gd fmla="*/ 100 h 189" name="T69"/>
              <a:gd fmla="*/ 68 w 123" name="T70"/>
              <a:gd fmla="*/ 96 h 189" name="T71"/>
              <a:gd fmla="*/ 59 w 123" name="T72"/>
              <a:gd fmla="*/ 67 h 189" name="T73"/>
              <a:gd fmla="*/ 22 w 123" name="T74"/>
              <a:gd fmla="*/ 105 h 189" name="T75"/>
              <a:gd fmla="*/ 56 w 123" name="T76"/>
              <a:gd fmla="*/ 147 h 189" name="T77"/>
              <a:gd fmla="*/ 74 w 123" name="T78"/>
              <a:gd fmla="*/ 141 h 189" name="T79"/>
              <a:gd fmla="*/ 68 w 123" name="T80"/>
              <a:gd fmla="*/ 141 h 189" name="T81"/>
              <a:gd fmla="*/ 65 w 123" name="T82"/>
              <a:gd fmla="*/ 138 h 189" name="T83"/>
              <a:gd fmla="*/ 65 w 123" name="T84"/>
              <a:gd fmla="*/ 134 h 189" name="T85"/>
              <a:gd fmla="*/ 68 w 123" name="T86"/>
              <a:gd fmla="*/ 131 h 189" name="T87"/>
              <a:gd fmla="*/ 120 w 123" name="T88"/>
              <a:gd fmla="*/ 131 h 189" name="T89"/>
              <a:gd fmla="*/ 123 w 123" name="T90"/>
              <a:gd fmla="*/ 134 h 189" name="T91"/>
              <a:gd fmla="*/ 67 w 123" name="T92"/>
              <a:gd fmla="*/ 35 h 189" name="T93"/>
              <a:gd fmla="*/ 78 w 123" name="T94"/>
              <a:gd fmla="*/ 74 h 189" name="T95"/>
              <a:gd fmla="*/ 80 w 123" name="T96"/>
              <a:gd fmla="*/ 76 h 189" name="T97"/>
              <a:gd fmla="*/ 82 w 123" name="T98"/>
              <a:gd fmla="*/ 76 h 189" name="T99"/>
              <a:gd fmla="*/ 84 w 123" name="T100"/>
              <a:gd fmla="*/ 72 h 189" name="T101"/>
              <a:gd fmla="*/ 72 w 123" name="T102"/>
              <a:gd fmla="*/ 34 h 189" name="T103"/>
              <a:gd fmla="*/ 69 w 123" name="T104"/>
              <a:gd fmla="*/ 32 h 189" name="T105"/>
              <a:gd fmla="*/ 67 w 123" name="T106"/>
              <a:gd fmla="*/ 35 h 189" name="T107"/>
              <a:gd fmla="*/ 67 w 123" name="T108"/>
              <a:gd fmla="*/ 162 h 189" name="T109"/>
              <a:gd fmla="*/ 55 w 123" name="T110"/>
              <a:gd fmla="*/ 162 h 189" name="T111"/>
              <a:gd fmla="*/ 55 w 123" name="T112"/>
              <a:gd fmla="*/ 174 h 189" name="T113"/>
              <a:gd fmla="*/ 67 w 123" name="T114"/>
              <a:gd fmla="*/ 174 h 189" name="T115"/>
              <a:gd fmla="*/ 67 w 123" name="T116"/>
              <a:gd fmla="*/ 162 h 189"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89" w="123">
                <a:moveTo>
                  <a:pt x="47" y="8"/>
                </a:moveTo>
                <a:cubicBezTo>
                  <a:pt x="46" y="6"/>
                  <a:pt x="47" y="5"/>
                  <a:pt x="49" y="4"/>
                </a:cubicBezTo>
                <a:cubicBezTo>
                  <a:pt x="59" y="1"/>
                  <a:pt x="59" y="1"/>
                  <a:pt x="59" y="1"/>
                </a:cubicBezTo>
                <a:cubicBezTo>
                  <a:pt x="61" y="0"/>
                  <a:pt x="63" y="1"/>
                  <a:pt x="64" y="3"/>
                </a:cubicBezTo>
                <a:cubicBezTo>
                  <a:pt x="64" y="5"/>
                  <a:pt x="64" y="5"/>
                  <a:pt x="64" y="5"/>
                </a:cubicBezTo>
                <a:cubicBezTo>
                  <a:pt x="65" y="7"/>
                  <a:pt x="64" y="9"/>
                  <a:pt x="62" y="9"/>
                </a:cubicBezTo>
                <a:cubicBezTo>
                  <a:pt x="52" y="13"/>
                  <a:pt x="52" y="13"/>
                  <a:pt x="52" y="13"/>
                </a:cubicBezTo>
                <a:cubicBezTo>
                  <a:pt x="50" y="13"/>
                  <a:pt x="48" y="12"/>
                  <a:pt x="48" y="10"/>
                </a:cubicBezTo>
                <a:lnTo>
                  <a:pt x="47" y="8"/>
                </a:lnTo>
                <a:close/>
                <a:moveTo>
                  <a:pt x="76" y="106"/>
                </a:moveTo>
                <a:cubicBezTo>
                  <a:pt x="73" y="107"/>
                  <a:pt x="71" y="109"/>
                  <a:pt x="72" y="111"/>
                </a:cubicBezTo>
                <a:cubicBezTo>
                  <a:pt x="73" y="114"/>
                  <a:pt x="76" y="115"/>
                  <a:pt x="79" y="114"/>
                </a:cubicBezTo>
                <a:cubicBezTo>
                  <a:pt x="97" y="108"/>
                  <a:pt x="97" y="108"/>
                  <a:pt x="97" y="108"/>
                </a:cubicBezTo>
                <a:cubicBezTo>
                  <a:pt x="100" y="107"/>
                  <a:pt x="102" y="105"/>
                  <a:pt x="102" y="102"/>
                </a:cubicBezTo>
                <a:cubicBezTo>
                  <a:pt x="101" y="100"/>
                  <a:pt x="98" y="99"/>
                  <a:pt x="95" y="100"/>
                </a:cubicBezTo>
                <a:lnTo>
                  <a:pt x="76" y="106"/>
                </a:lnTo>
                <a:close/>
                <a:moveTo>
                  <a:pt x="123" y="134"/>
                </a:moveTo>
                <a:cubicBezTo>
                  <a:pt x="123" y="138"/>
                  <a:pt x="123" y="138"/>
                  <a:pt x="123" y="138"/>
                </a:cubicBezTo>
                <a:cubicBezTo>
                  <a:pt x="123" y="140"/>
                  <a:pt x="122" y="141"/>
                  <a:pt x="120" y="141"/>
                </a:cubicBezTo>
                <a:cubicBezTo>
                  <a:pt x="114" y="141"/>
                  <a:pt x="114" y="141"/>
                  <a:pt x="114" y="141"/>
                </a:cubicBezTo>
                <a:cubicBezTo>
                  <a:pt x="108" y="150"/>
                  <a:pt x="95" y="160"/>
                  <a:pt x="83" y="166"/>
                </a:cubicBezTo>
                <a:cubicBezTo>
                  <a:pt x="96" y="169"/>
                  <a:pt x="108" y="177"/>
                  <a:pt x="108" y="182"/>
                </a:cubicBezTo>
                <a:cubicBezTo>
                  <a:pt x="108" y="186"/>
                  <a:pt x="105" y="189"/>
                  <a:pt x="102" y="189"/>
                </a:cubicBezTo>
                <a:cubicBezTo>
                  <a:pt x="23" y="189"/>
                  <a:pt x="23" y="189"/>
                  <a:pt x="23" y="189"/>
                </a:cubicBezTo>
                <a:cubicBezTo>
                  <a:pt x="20" y="189"/>
                  <a:pt x="17" y="186"/>
                  <a:pt x="17" y="182"/>
                </a:cubicBezTo>
                <a:cubicBezTo>
                  <a:pt x="17" y="177"/>
                  <a:pt x="26" y="171"/>
                  <a:pt x="38" y="167"/>
                </a:cubicBezTo>
                <a:cubicBezTo>
                  <a:pt x="9" y="150"/>
                  <a:pt x="0" y="133"/>
                  <a:pt x="0" y="107"/>
                </a:cubicBezTo>
                <a:cubicBezTo>
                  <a:pt x="0" y="80"/>
                  <a:pt x="19" y="54"/>
                  <a:pt x="52" y="46"/>
                </a:cubicBezTo>
                <a:cubicBezTo>
                  <a:pt x="46" y="25"/>
                  <a:pt x="46" y="25"/>
                  <a:pt x="46" y="25"/>
                </a:cubicBezTo>
                <a:cubicBezTo>
                  <a:pt x="45" y="22"/>
                  <a:pt x="46" y="19"/>
                  <a:pt x="49" y="18"/>
                </a:cubicBezTo>
                <a:cubicBezTo>
                  <a:pt x="68" y="12"/>
                  <a:pt x="68" y="12"/>
                  <a:pt x="68" y="12"/>
                </a:cubicBezTo>
                <a:cubicBezTo>
                  <a:pt x="71" y="11"/>
                  <a:pt x="74" y="13"/>
                  <a:pt x="75" y="16"/>
                </a:cubicBezTo>
                <a:cubicBezTo>
                  <a:pt x="97" y="87"/>
                  <a:pt x="97" y="87"/>
                  <a:pt x="97" y="87"/>
                </a:cubicBezTo>
                <a:cubicBezTo>
                  <a:pt x="98" y="90"/>
                  <a:pt x="96" y="93"/>
                  <a:pt x="93" y="94"/>
                </a:cubicBezTo>
                <a:cubicBezTo>
                  <a:pt x="75" y="100"/>
                  <a:pt x="75" y="100"/>
                  <a:pt x="75" y="100"/>
                </a:cubicBezTo>
                <a:cubicBezTo>
                  <a:pt x="72" y="100"/>
                  <a:pt x="69" y="99"/>
                  <a:pt x="68" y="96"/>
                </a:cubicBezTo>
                <a:cubicBezTo>
                  <a:pt x="59" y="67"/>
                  <a:pt x="59" y="67"/>
                  <a:pt x="59" y="67"/>
                </a:cubicBezTo>
                <a:cubicBezTo>
                  <a:pt x="42" y="69"/>
                  <a:pt x="22" y="85"/>
                  <a:pt x="22" y="105"/>
                </a:cubicBezTo>
                <a:cubicBezTo>
                  <a:pt x="22" y="127"/>
                  <a:pt x="38" y="147"/>
                  <a:pt x="56" y="147"/>
                </a:cubicBezTo>
                <a:cubicBezTo>
                  <a:pt x="64" y="147"/>
                  <a:pt x="70" y="145"/>
                  <a:pt x="74" y="141"/>
                </a:cubicBezTo>
                <a:cubicBezTo>
                  <a:pt x="68" y="141"/>
                  <a:pt x="68" y="141"/>
                  <a:pt x="68" y="141"/>
                </a:cubicBezTo>
                <a:cubicBezTo>
                  <a:pt x="66" y="141"/>
                  <a:pt x="65" y="140"/>
                  <a:pt x="65" y="138"/>
                </a:cubicBezTo>
                <a:cubicBezTo>
                  <a:pt x="65" y="134"/>
                  <a:pt x="65" y="134"/>
                  <a:pt x="65" y="134"/>
                </a:cubicBezTo>
                <a:cubicBezTo>
                  <a:pt x="65" y="133"/>
                  <a:pt x="66" y="131"/>
                  <a:pt x="68" y="131"/>
                </a:cubicBezTo>
                <a:cubicBezTo>
                  <a:pt x="120" y="131"/>
                  <a:pt x="120" y="131"/>
                  <a:pt x="120" y="131"/>
                </a:cubicBezTo>
                <a:cubicBezTo>
                  <a:pt x="122" y="131"/>
                  <a:pt x="123" y="133"/>
                  <a:pt x="123" y="134"/>
                </a:cubicBezTo>
                <a:close/>
                <a:moveTo>
                  <a:pt x="67" y="35"/>
                </a:moveTo>
                <a:cubicBezTo>
                  <a:pt x="78" y="74"/>
                  <a:pt x="78" y="74"/>
                  <a:pt x="78" y="74"/>
                </a:cubicBezTo>
                <a:cubicBezTo>
                  <a:pt x="78" y="75"/>
                  <a:pt x="79" y="75"/>
                  <a:pt x="80" y="76"/>
                </a:cubicBezTo>
                <a:cubicBezTo>
                  <a:pt x="81" y="76"/>
                  <a:pt x="81" y="76"/>
                  <a:pt x="82" y="76"/>
                </a:cubicBezTo>
                <a:cubicBezTo>
                  <a:pt x="83" y="75"/>
                  <a:pt x="84" y="74"/>
                  <a:pt x="84" y="72"/>
                </a:cubicBezTo>
                <a:cubicBezTo>
                  <a:pt x="72" y="34"/>
                  <a:pt x="72" y="34"/>
                  <a:pt x="72" y="34"/>
                </a:cubicBezTo>
                <a:cubicBezTo>
                  <a:pt x="72" y="32"/>
                  <a:pt x="70" y="31"/>
                  <a:pt x="69" y="32"/>
                </a:cubicBezTo>
                <a:cubicBezTo>
                  <a:pt x="67" y="32"/>
                  <a:pt x="66" y="34"/>
                  <a:pt x="67" y="35"/>
                </a:cubicBezTo>
                <a:close/>
                <a:moveTo>
                  <a:pt x="67" y="162"/>
                </a:moveTo>
                <a:cubicBezTo>
                  <a:pt x="64" y="159"/>
                  <a:pt x="58" y="159"/>
                  <a:pt x="55" y="162"/>
                </a:cubicBezTo>
                <a:cubicBezTo>
                  <a:pt x="52" y="165"/>
                  <a:pt x="52" y="171"/>
                  <a:pt x="55" y="174"/>
                </a:cubicBezTo>
                <a:cubicBezTo>
                  <a:pt x="58" y="177"/>
                  <a:pt x="64" y="177"/>
                  <a:pt x="67" y="174"/>
                </a:cubicBezTo>
                <a:cubicBezTo>
                  <a:pt x="70" y="171"/>
                  <a:pt x="70" y="165"/>
                  <a:pt x="67" y="162"/>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3" name="Freeform 899"/>
          <p:cNvSpPr>
            <a:spLocks noEditPoints="1"/>
          </p:cNvSpPr>
          <p:nvPr/>
        </p:nvSpPr>
        <p:spPr bwMode="auto">
          <a:xfrm>
            <a:off x="5005206" y="1943383"/>
            <a:ext cx="524980" cy="520016"/>
          </a:xfrm>
          <a:custGeom>
            <a:gdLst>
              <a:gd fmla="*/ 104 w 179" name="T0"/>
              <a:gd fmla="*/ 75 h 177" name="T1"/>
              <a:gd fmla="*/ 79 w 179" name="T2"/>
              <a:gd fmla="*/ 65 h 177" name="T3"/>
              <a:gd fmla="*/ 61 w 179" name="T4"/>
              <a:gd fmla="*/ 72 h 177" name="T5"/>
              <a:gd fmla="*/ 10 w 179" name="T6"/>
              <a:gd fmla="*/ 99 h 177" name="T7"/>
              <a:gd fmla="*/ 10 w 179" name="T8"/>
              <a:gd fmla="*/ 99 h 177" name="T9"/>
              <a:gd fmla="*/ 6 w 179" name="T10"/>
              <a:gd fmla="*/ 110 h 177" name="T11"/>
              <a:gd fmla="*/ 70 w 179" name="T12"/>
              <a:gd fmla="*/ 174 h 177" name="T13"/>
              <a:gd fmla="*/ 75 w 179" name="T14"/>
              <a:gd fmla="*/ 177 h 177" name="T15"/>
              <a:gd fmla="*/ 81 w 179" name="T16"/>
              <a:gd fmla="*/ 170 h 177" name="T17"/>
              <a:gd fmla="*/ 108 w 179" name="T18"/>
              <a:gd fmla="*/ 119 h 177" name="T19"/>
              <a:gd fmla="*/ 104 w 179" name="T20"/>
              <a:gd fmla="*/ 75 h 177" name="T21"/>
              <a:gd fmla="*/ 86 w 179" name="T22"/>
              <a:gd fmla="*/ 79 h 177" name="T23"/>
              <a:gd fmla="*/ 82 w 179" name="T24"/>
              <a:gd fmla="*/ 81 h 177" name="T25"/>
              <a:gd fmla="*/ 69 w 179" name="T26"/>
              <a:gd fmla="*/ 86 h 177" name="T27"/>
              <a:gd fmla="*/ 23 w 179" name="T28"/>
              <a:gd fmla="*/ 112 h 177" name="T29"/>
              <a:gd fmla="*/ 22 w 179" name="T30"/>
              <a:gd fmla="*/ 112 h 177" name="T31"/>
              <a:gd fmla="*/ 19 w 179" name="T32"/>
              <a:gd fmla="*/ 110 h 177" name="T33"/>
              <a:gd fmla="*/ 21 w 179" name="T34"/>
              <a:gd fmla="*/ 106 h 177" name="T35"/>
              <a:gd fmla="*/ 65 w 179" name="T36"/>
              <a:gd fmla="*/ 81 h 177" name="T37"/>
              <a:gd fmla="*/ 84 w 179" name="T38"/>
              <a:gd fmla="*/ 74 h 177" name="T39"/>
              <a:gd fmla="*/ 86 w 179" name="T40"/>
              <a:gd fmla="*/ 79 h 177" name="T41"/>
              <a:gd fmla="*/ 171 w 179" name="T42"/>
              <a:gd fmla="*/ 36 h 177" name="T43"/>
              <a:gd fmla="*/ 116 w 179" name="T44"/>
              <a:gd fmla="*/ 81 h 177" name="T45"/>
              <a:gd fmla="*/ 115 w 179" name="T46"/>
              <a:gd fmla="*/ 82 h 177" name="T47"/>
              <a:gd fmla="*/ 108 w 179" name="T48"/>
              <a:gd fmla="*/ 72 h 177" name="T49"/>
              <a:gd fmla="*/ 97 w 179" name="T50"/>
              <a:gd fmla="*/ 64 h 177" name="T51"/>
              <a:gd fmla="*/ 99 w 179" name="T52"/>
              <a:gd fmla="*/ 64 h 177" name="T53"/>
              <a:gd fmla="*/ 144 w 179" name="T54"/>
              <a:gd fmla="*/ 8 h 177" name="T55"/>
              <a:gd fmla="*/ 170 w 179" name="T56"/>
              <a:gd fmla="*/ 9 h 177" name="T57"/>
              <a:gd fmla="*/ 171 w 179" name="T58"/>
              <a:gd fmla="*/ 36 h 177" name="T59"/>
              <a:gd fmla="*/ 60 w 179" name="T60"/>
              <a:gd fmla="*/ 173 h 177" name="T61"/>
              <a:gd fmla="*/ 40 w 179" name="T62"/>
              <a:gd fmla="*/ 168 h 177" name="T63"/>
              <a:gd fmla="*/ 34 w 179" name="T64"/>
              <a:gd fmla="*/ 147 h 177" name="T65"/>
              <a:gd fmla="*/ 58 w 179" name="T66"/>
              <a:gd fmla="*/ 170 h 177" name="T67"/>
              <a:gd fmla="*/ 60 w 179" name="T68"/>
              <a:gd fmla="*/ 173 h 177"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7" w="179">
                <a:moveTo>
                  <a:pt x="104" y="75"/>
                </a:moveTo>
                <a:cubicBezTo>
                  <a:pt x="97" y="68"/>
                  <a:pt x="88" y="65"/>
                  <a:pt x="79" y="65"/>
                </a:cubicBezTo>
                <a:cubicBezTo>
                  <a:pt x="72" y="65"/>
                  <a:pt x="66" y="67"/>
                  <a:pt x="61" y="72"/>
                </a:cubicBezTo>
                <a:cubicBezTo>
                  <a:pt x="50" y="83"/>
                  <a:pt x="29" y="98"/>
                  <a:pt x="10" y="99"/>
                </a:cubicBezTo>
                <a:cubicBezTo>
                  <a:pt x="10" y="99"/>
                  <a:pt x="10" y="99"/>
                  <a:pt x="10" y="99"/>
                </a:cubicBezTo>
                <a:cubicBezTo>
                  <a:pt x="5" y="99"/>
                  <a:pt x="0" y="103"/>
                  <a:pt x="6" y="110"/>
                </a:cubicBezTo>
                <a:cubicBezTo>
                  <a:pt x="8" y="113"/>
                  <a:pt x="67" y="172"/>
                  <a:pt x="70" y="174"/>
                </a:cubicBezTo>
                <a:cubicBezTo>
                  <a:pt x="72" y="176"/>
                  <a:pt x="74" y="177"/>
                  <a:pt x="75" y="177"/>
                </a:cubicBezTo>
                <a:cubicBezTo>
                  <a:pt x="79" y="177"/>
                  <a:pt x="81" y="173"/>
                  <a:pt x="81" y="170"/>
                </a:cubicBezTo>
                <a:cubicBezTo>
                  <a:pt x="82" y="150"/>
                  <a:pt x="97" y="130"/>
                  <a:pt x="108" y="119"/>
                </a:cubicBezTo>
                <a:cubicBezTo>
                  <a:pt x="119" y="108"/>
                  <a:pt x="117" y="89"/>
                  <a:pt x="104" y="75"/>
                </a:cubicBezTo>
                <a:close/>
                <a:moveTo>
                  <a:pt x="86" y="79"/>
                </a:moveTo>
                <a:cubicBezTo>
                  <a:pt x="86" y="80"/>
                  <a:pt x="84" y="81"/>
                  <a:pt x="82" y="81"/>
                </a:cubicBezTo>
                <a:cubicBezTo>
                  <a:pt x="78" y="79"/>
                  <a:pt x="74" y="81"/>
                  <a:pt x="69" y="86"/>
                </a:cubicBezTo>
                <a:cubicBezTo>
                  <a:pt x="58" y="97"/>
                  <a:pt x="40" y="108"/>
                  <a:pt x="23" y="112"/>
                </a:cubicBezTo>
                <a:cubicBezTo>
                  <a:pt x="23" y="112"/>
                  <a:pt x="23" y="112"/>
                  <a:pt x="22" y="112"/>
                </a:cubicBezTo>
                <a:cubicBezTo>
                  <a:pt x="21" y="112"/>
                  <a:pt x="20" y="112"/>
                  <a:pt x="19" y="110"/>
                </a:cubicBezTo>
                <a:cubicBezTo>
                  <a:pt x="19" y="108"/>
                  <a:pt x="20" y="106"/>
                  <a:pt x="21" y="106"/>
                </a:cubicBezTo>
                <a:cubicBezTo>
                  <a:pt x="37" y="101"/>
                  <a:pt x="54" y="92"/>
                  <a:pt x="65" y="81"/>
                </a:cubicBezTo>
                <a:cubicBezTo>
                  <a:pt x="67" y="79"/>
                  <a:pt x="75" y="71"/>
                  <a:pt x="84" y="74"/>
                </a:cubicBezTo>
                <a:cubicBezTo>
                  <a:pt x="86" y="75"/>
                  <a:pt x="87" y="77"/>
                  <a:pt x="86" y="79"/>
                </a:cubicBezTo>
                <a:close/>
                <a:moveTo>
                  <a:pt x="171" y="36"/>
                </a:moveTo>
                <a:cubicBezTo>
                  <a:pt x="152" y="56"/>
                  <a:pt x="132" y="54"/>
                  <a:pt x="116" y="81"/>
                </a:cubicBezTo>
                <a:cubicBezTo>
                  <a:pt x="116" y="81"/>
                  <a:pt x="116" y="82"/>
                  <a:pt x="115" y="82"/>
                </a:cubicBezTo>
                <a:cubicBezTo>
                  <a:pt x="113" y="79"/>
                  <a:pt x="111" y="75"/>
                  <a:pt x="108" y="72"/>
                </a:cubicBezTo>
                <a:cubicBezTo>
                  <a:pt x="105" y="69"/>
                  <a:pt x="101" y="66"/>
                  <a:pt x="97" y="64"/>
                </a:cubicBezTo>
                <a:cubicBezTo>
                  <a:pt x="98" y="64"/>
                  <a:pt x="98" y="64"/>
                  <a:pt x="99" y="64"/>
                </a:cubicBezTo>
                <a:cubicBezTo>
                  <a:pt x="126" y="48"/>
                  <a:pt x="124" y="28"/>
                  <a:pt x="144" y="8"/>
                </a:cubicBezTo>
                <a:cubicBezTo>
                  <a:pt x="152" y="0"/>
                  <a:pt x="163" y="2"/>
                  <a:pt x="170" y="9"/>
                </a:cubicBezTo>
                <a:cubicBezTo>
                  <a:pt x="178" y="17"/>
                  <a:pt x="179" y="28"/>
                  <a:pt x="171" y="36"/>
                </a:cubicBezTo>
                <a:close/>
                <a:moveTo>
                  <a:pt x="60" y="173"/>
                </a:moveTo>
                <a:cubicBezTo>
                  <a:pt x="54" y="176"/>
                  <a:pt x="46" y="174"/>
                  <a:pt x="40" y="168"/>
                </a:cubicBezTo>
                <a:cubicBezTo>
                  <a:pt x="33" y="162"/>
                  <a:pt x="32" y="153"/>
                  <a:pt x="34" y="147"/>
                </a:cubicBezTo>
                <a:cubicBezTo>
                  <a:pt x="41" y="154"/>
                  <a:pt x="50" y="163"/>
                  <a:pt x="58" y="170"/>
                </a:cubicBezTo>
                <a:cubicBezTo>
                  <a:pt x="59" y="171"/>
                  <a:pt x="59" y="172"/>
                  <a:pt x="60" y="173"/>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4" name="Freeform 900"/>
          <p:cNvSpPr>
            <a:spLocks noEditPoints="1"/>
          </p:cNvSpPr>
          <p:nvPr/>
        </p:nvSpPr>
        <p:spPr bwMode="auto">
          <a:xfrm>
            <a:off x="4043363" y="1947106"/>
            <a:ext cx="582070" cy="543596"/>
          </a:xfrm>
          <a:custGeom>
            <a:gdLst>
              <a:gd fmla="*/ 194 w 198" name="T0"/>
              <a:gd fmla="*/ 94 h 185" name="T1"/>
              <a:gd fmla="*/ 94 w 198" name="T2"/>
              <a:gd fmla="*/ 14 h 185" name="T3"/>
              <a:gd fmla="*/ 78 w 198" name="T4"/>
              <a:gd fmla="*/ 57 h 185" name="T5"/>
              <a:gd fmla="*/ 98 w 198" name="T6"/>
              <a:gd fmla="*/ 95 h 185" name="T7"/>
              <a:gd fmla="*/ 98 w 198" name="T8"/>
              <a:gd fmla="*/ 96 h 185" name="T9"/>
              <a:gd fmla="*/ 105 w 198" name="T10"/>
              <a:gd fmla="*/ 95 h 185" name="T11"/>
              <a:gd fmla="*/ 132 w 198" name="T12"/>
              <a:gd fmla="*/ 127 h 185" name="T13"/>
              <a:gd fmla="*/ 135 w 198" name="T14"/>
              <a:gd fmla="*/ 143 h 185" name="T15"/>
              <a:gd fmla="*/ 133 w 198" name="T16"/>
              <a:gd fmla="*/ 154 h 185" name="T17"/>
              <a:gd fmla="*/ 126 w 198" name="T18"/>
              <a:gd fmla="*/ 157 h 185" name="T19"/>
              <a:gd fmla="*/ 112 w 198" name="T20"/>
              <a:gd fmla="*/ 152 h 185" name="T21"/>
              <a:gd fmla="*/ 100 w 198" name="T22"/>
              <a:gd fmla="*/ 147 h 185" name="T23"/>
              <a:gd fmla="*/ 79 w 198" name="T24"/>
              <a:gd fmla="*/ 124 h 185" name="T25"/>
              <a:gd fmla="*/ 78 w 198" name="T26"/>
              <a:gd fmla="*/ 115 h 185" name="T27"/>
              <a:gd fmla="*/ 75 w 198" name="T28"/>
              <a:gd fmla="*/ 113 h 185" name="T29"/>
              <a:gd fmla="*/ 43 w 198" name="T30"/>
              <a:gd fmla="*/ 85 h 185" name="T31"/>
              <a:gd fmla="*/ 103 w 198" name="T32"/>
              <a:gd fmla="*/ 178 h 185" name="T33"/>
              <a:gd fmla="*/ 173 w 198" name="T34"/>
              <a:gd fmla="*/ 163 h 185" name="T35"/>
              <a:gd fmla="*/ 194 w 198" name="T36"/>
              <a:gd fmla="*/ 94 h 185" name="T37"/>
              <a:gd fmla="*/ 124 w 198" name="T38"/>
              <a:gd fmla="*/ 56 h 185" name="T39"/>
              <a:gd fmla="*/ 107 w 198" name="T40"/>
              <a:gd fmla="*/ 60 h 185" name="T41"/>
              <a:gd fmla="*/ 103 w 198" name="T42"/>
              <a:gd fmla="*/ 43 h 185" name="T43"/>
              <a:gd fmla="*/ 120 w 198" name="T44"/>
              <a:gd fmla="*/ 39 h 185" name="T45"/>
              <a:gd fmla="*/ 124 w 198" name="T46"/>
              <a:gd fmla="*/ 56 h 185" name="T47"/>
              <a:gd fmla="*/ 137 w 198" name="T48"/>
              <a:gd fmla="*/ 66 h 185" name="T49"/>
              <a:gd fmla="*/ 154 w 198" name="T50"/>
              <a:gd fmla="*/ 62 h 185" name="T51"/>
              <a:gd fmla="*/ 158 w 198" name="T52"/>
              <a:gd fmla="*/ 79 h 185" name="T53"/>
              <a:gd fmla="*/ 141 w 198" name="T54"/>
              <a:gd fmla="*/ 84 h 185" name="T55"/>
              <a:gd fmla="*/ 137 w 198" name="T56"/>
              <a:gd fmla="*/ 66 h 185" name="T57"/>
              <a:gd fmla="*/ 170 w 198" name="T58"/>
              <a:gd fmla="*/ 121 h 185" name="T59"/>
              <a:gd fmla="*/ 153 w 198" name="T60"/>
              <a:gd fmla="*/ 125 h 185" name="T61"/>
              <a:gd fmla="*/ 149 w 198" name="T62"/>
              <a:gd fmla="*/ 108 h 185" name="T63"/>
              <a:gd fmla="*/ 166 w 198" name="T64"/>
              <a:gd fmla="*/ 104 h 185" name="T65"/>
              <a:gd fmla="*/ 170 w 198" name="T66"/>
              <a:gd fmla="*/ 121 h 185" name="T67"/>
              <a:gd fmla="*/ 1 w 198" name="T68"/>
              <a:gd fmla="*/ 14 h 185" name="T69"/>
              <a:gd fmla="*/ 3 w 198" name="T70"/>
              <a:gd fmla="*/ 5 h 185" name="T71"/>
              <a:gd fmla="*/ 8 w 198" name="T72"/>
              <a:gd fmla="*/ 3 h 185" name="T73"/>
              <a:gd fmla="*/ 13 w 198" name="T74"/>
              <a:gd fmla="*/ 5 h 185" name="T75"/>
              <a:gd fmla="*/ 63 w 198" name="T76"/>
              <a:gd fmla="*/ 52 h 185" name="T77"/>
              <a:gd fmla="*/ 92 w 198" name="T78"/>
              <a:gd fmla="*/ 96 h 185" name="T79"/>
              <a:gd fmla="*/ 78 w 198" name="T80"/>
              <a:gd fmla="*/ 108 h 185" name="T81"/>
              <a:gd fmla="*/ 41 w 198" name="T82"/>
              <a:gd fmla="*/ 70 h 185" name="T83"/>
              <a:gd fmla="*/ 1 w 198" name="T84"/>
              <a:gd fmla="*/ 14 h 185" name="T85"/>
              <a:gd fmla="*/ 84 w 198" name="T86"/>
              <a:gd fmla="*/ 112 h 185" name="T87"/>
              <a:gd fmla="*/ 85 w 198" name="T88"/>
              <a:gd fmla="*/ 110 h 185" name="T89"/>
              <a:gd fmla="*/ 95 w 198" name="T90"/>
              <a:gd fmla="*/ 102 h 185" name="T91"/>
              <a:gd fmla="*/ 95 w 198" name="T92"/>
              <a:gd fmla="*/ 102 h 185" name="T93"/>
              <a:gd fmla="*/ 108 w 198" name="T94"/>
              <a:gd fmla="*/ 101 h 185" name="T95"/>
              <a:gd fmla="*/ 125 w 198" name="T96"/>
              <a:gd fmla="*/ 127 h 185" name="T97"/>
              <a:gd fmla="*/ 128 w 198" name="T98"/>
              <a:gd fmla="*/ 149 h 185" name="T99"/>
              <a:gd fmla="*/ 126 w 198" name="T100"/>
              <a:gd fmla="*/ 150 h 185" name="T101"/>
              <a:gd fmla="*/ 102 w 198" name="T102"/>
              <a:gd fmla="*/ 141 h 185" name="T103"/>
              <a:gd fmla="*/ 84 w 198" name="T104"/>
              <a:gd fmla="*/ 112 h 18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85" w="198">
                <a:moveTo>
                  <a:pt x="194" y="94"/>
                </a:moveTo>
                <a:cubicBezTo>
                  <a:pt x="184" y="38"/>
                  <a:pt x="128" y="0"/>
                  <a:pt x="94" y="14"/>
                </a:cubicBezTo>
                <a:cubicBezTo>
                  <a:pt x="73" y="24"/>
                  <a:pt x="77" y="42"/>
                  <a:pt x="78" y="57"/>
                </a:cubicBezTo>
                <a:cubicBezTo>
                  <a:pt x="87" y="68"/>
                  <a:pt x="96" y="83"/>
                  <a:pt x="98" y="95"/>
                </a:cubicBezTo>
                <a:cubicBezTo>
                  <a:pt x="98" y="96"/>
                  <a:pt x="98" y="96"/>
                  <a:pt x="98" y="96"/>
                </a:cubicBezTo>
                <a:cubicBezTo>
                  <a:pt x="100" y="95"/>
                  <a:pt x="103" y="95"/>
                  <a:pt x="105" y="95"/>
                </a:cubicBezTo>
                <a:cubicBezTo>
                  <a:pt x="113" y="96"/>
                  <a:pt x="129" y="98"/>
                  <a:pt x="132" y="127"/>
                </a:cubicBezTo>
                <a:cubicBezTo>
                  <a:pt x="133" y="136"/>
                  <a:pt x="134" y="141"/>
                  <a:pt x="135" y="143"/>
                </a:cubicBezTo>
                <a:cubicBezTo>
                  <a:pt x="136" y="146"/>
                  <a:pt x="137" y="150"/>
                  <a:pt x="133" y="154"/>
                </a:cubicBezTo>
                <a:cubicBezTo>
                  <a:pt x="131" y="156"/>
                  <a:pt x="128" y="157"/>
                  <a:pt x="126" y="157"/>
                </a:cubicBezTo>
                <a:cubicBezTo>
                  <a:pt x="123" y="157"/>
                  <a:pt x="120" y="155"/>
                  <a:pt x="112" y="152"/>
                </a:cubicBezTo>
                <a:cubicBezTo>
                  <a:pt x="109" y="151"/>
                  <a:pt x="105" y="149"/>
                  <a:pt x="100" y="147"/>
                </a:cubicBezTo>
                <a:cubicBezTo>
                  <a:pt x="85" y="141"/>
                  <a:pt x="80" y="131"/>
                  <a:pt x="79" y="124"/>
                </a:cubicBezTo>
                <a:cubicBezTo>
                  <a:pt x="78" y="121"/>
                  <a:pt x="78" y="118"/>
                  <a:pt x="78" y="115"/>
                </a:cubicBezTo>
                <a:cubicBezTo>
                  <a:pt x="75" y="113"/>
                  <a:pt x="75" y="113"/>
                  <a:pt x="75" y="113"/>
                </a:cubicBezTo>
                <a:cubicBezTo>
                  <a:pt x="61" y="107"/>
                  <a:pt x="50" y="94"/>
                  <a:pt x="43" y="85"/>
                </a:cubicBezTo>
                <a:cubicBezTo>
                  <a:pt x="25" y="106"/>
                  <a:pt x="57" y="163"/>
                  <a:pt x="103" y="178"/>
                </a:cubicBezTo>
                <a:cubicBezTo>
                  <a:pt x="126" y="185"/>
                  <a:pt x="153" y="179"/>
                  <a:pt x="173" y="163"/>
                </a:cubicBezTo>
                <a:cubicBezTo>
                  <a:pt x="193" y="146"/>
                  <a:pt x="198" y="119"/>
                  <a:pt x="194" y="94"/>
                </a:cubicBezTo>
                <a:close/>
                <a:moveTo>
                  <a:pt x="124" y="56"/>
                </a:moveTo>
                <a:cubicBezTo>
                  <a:pt x="121" y="62"/>
                  <a:pt x="113" y="64"/>
                  <a:pt x="107" y="60"/>
                </a:cubicBezTo>
                <a:cubicBezTo>
                  <a:pt x="101" y="57"/>
                  <a:pt x="99" y="49"/>
                  <a:pt x="103" y="43"/>
                </a:cubicBezTo>
                <a:cubicBezTo>
                  <a:pt x="107" y="37"/>
                  <a:pt x="114" y="35"/>
                  <a:pt x="120" y="39"/>
                </a:cubicBezTo>
                <a:cubicBezTo>
                  <a:pt x="126" y="42"/>
                  <a:pt x="128" y="50"/>
                  <a:pt x="124" y="56"/>
                </a:cubicBezTo>
                <a:close/>
                <a:moveTo>
                  <a:pt x="137" y="66"/>
                </a:moveTo>
                <a:cubicBezTo>
                  <a:pt x="140" y="61"/>
                  <a:pt x="148" y="59"/>
                  <a:pt x="154" y="62"/>
                </a:cubicBezTo>
                <a:cubicBezTo>
                  <a:pt x="160" y="66"/>
                  <a:pt x="162" y="73"/>
                  <a:pt x="158" y="79"/>
                </a:cubicBezTo>
                <a:cubicBezTo>
                  <a:pt x="154" y="85"/>
                  <a:pt x="147" y="87"/>
                  <a:pt x="141" y="84"/>
                </a:cubicBezTo>
                <a:cubicBezTo>
                  <a:pt x="135" y="80"/>
                  <a:pt x="133" y="72"/>
                  <a:pt x="137" y="66"/>
                </a:cubicBezTo>
                <a:close/>
                <a:moveTo>
                  <a:pt x="170" y="121"/>
                </a:moveTo>
                <a:cubicBezTo>
                  <a:pt x="166" y="127"/>
                  <a:pt x="159" y="129"/>
                  <a:pt x="153" y="125"/>
                </a:cubicBezTo>
                <a:cubicBezTo>
                  <a:pt x="147" y="122"/>
                  <a:pt x="145" y="114"/>
                  <a:pt x="149" y="108"/>
                </a:cubicBezTo>
                <a:cubicBezTo>
                  <a:pt x="152" y="102"/>
                  <a:pt x="160" y="100"/>
                  <a:pt x="166" y="104"/>
                </a:cubicBezTo>
                <a:cubicBezTo>
                  <a:pt x="172" y="108"/>
                  <a:pt x="174" y="115"/>
                  <a:pt x="170" y="121"/>
                </a:cubicBezTo>
                <a:close/>
                <a:moveTo>
                  <a:pt x="1" y="14"/>
                </a:moveTo>
                <a:cubicBezTo>
                  <a:pt x="0" y="11"/>
                  <a:pt x="0" y="7"/>
                  <a:pt x="3" y="5"/>
                </a:cubicBezTo>
                <a:cubicBezTo>
                  <a:pt x="5" y="4"/>
                  <a:pt x="6" y="3"/>
                  <a:pt x="8" y="3"/>
                </a:cubicBezTo>
                <a:cubicBezTo>
                  <a:pt x="10" y="3"/>
                  <a:pt x="12" y="4"/>
                  <a:pt x="13" y="5"/>
                </a:cubicBezTo>
                <a:cubicBezTo>
                  <a:pt x="20" y="12"/>
                  <a:pt x="44" y="36"/>
                  <a:pt x="63" y="52"/>
                </a:cubicBezTo>
                <a:cubicBezTo>
                  <a:pt x="74" y="61"/>
                  <a:pt x="90" y="81"/>
                  <a:pt x="92" y="96"/>
                </a:cubicBezTo>
                <a:cubicBezTo>
                  <a:pt x="78" y="108"/>
                  <a:pt x="78" y="108"/>
                  <a:pt x="78" y="108"/>
                </a:cubicBezTo>
                <a:cubicBezTo>
                  <a:pt x="62" y="100"/>
                  <a:pt x="48" y="82"/>
                  <a:pt x="41" y="70"/>
                </a:cubicBezTo>
                <a:cubicBezTo>
                  <a:pt x="25" y="43"/>
                  <a:pt x="5" y="21"/>
                  <a:pt x="1" y="14"/>
                </a:cubicBezTo>
                <a:close/>
                <a:moveTo>
                  <a:pt x="84" y="112"/>
                </a:moveTo>
                <a:cubicBezTo>
                  <a:pt x="84" y="111"/>
                  <a:pt x="85" y="110"/>
                  <a:pt x="85" y="110"/>
                </a:cubicBezTo>
                <a:cubicBezTo>
                  <a:pt x="95" y="102"/>
                  <a:pt x="95" y="102"/>
                  <a:pt x="95" y="102"/>
                </a:cubicBezTo>
                <a:cubicBezTo>
                  <a:pt x="95" y="102"/>
                  <a:pt x="95" y="102"/>
                  <a:pt x="95" y="102"/>
                </a:cubicBezTo>
                <a:cubicBezTo>
                  <a:pt x="99" y="101"/>
                  <a:pt x="103" y="100"/>
                  <a:pt x="108" y="101"/>
                </a:cubicBezTo>
                <a:cubicBezTo>
                  <a:pt x="114" y="103"/>
                  <a:pt x="123" y="106"/>
                  <a:pt x="125" y="127"/>
                </a:cubicBezTo>
                <a:cubicBezTo>
                  <a:pt x="127" y="147"/>
                  <a:pt x="131" y="147"/>
                  <a:pt x="128" y="149"/>
                </a:cubicBezTo>
                <a:cubicBezTo>
                  <a:pt x="128" y="150"/>
                  <a:pt x="127" y="150"/>
                  <a:pt x="126" y="150"/>
                </a:cubicBezTo>
                <a:cubicBezTo>
                  <a:pt x="123" y="150"/>
                  <a:pt x="118" y="147"/>
                  <a:pt x="102" y="141"/>
                </a:cubicBezTo>
                <a:cubicBezTo>
                  <a:pt x="80" y="132"/>
                  <a:pt x="84" y="115"/>
                  <a:pt x="84" y="112"/>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5" name="Freeform 901"/>
          <p:cNvSpPr/>
          <p:nvPr/>
        </p:nvSpPr>
        <p:spPr bwMode="auto">
          <a:xfrm>
            <a:off x="5918646" y="2037705"/>
            <a:ext cx="204779" cy="47161"/>
          </a:xfrm>
          <a:custGeom>
            <a:gdLst>
              <a:gd fmla="*/ 67 w 70" name="T0"/>
              <a:gd fmla="*/ 16 h 16" name="T1"/>
              <a:gd fmla="*/ 66 w 70" name="T2"/>
              <a:gd fmla="*/ 16 h 16" name="T3"/>
              <a:gd fmla="*/ 4 w 70" name="T4"/>
              <a:gd fmla="*/ 12 h 16" name="T5"/>
              <a:gd fmla="*/ 0 w 70" name="T6"/>
              <a:gd fmla="*/ 10 h 16" name="T7"/>
              <a:gd fmla="*/ 2 w 70" name="T8"/>
              <a:gd fmla="*/ 7 h 16" name="T9"/>
              <a:gd fmla="*/ 69 w 70" name="T10"/>
              <a:gd fmla="*/ 11 h 16" name="T11"/>
              <a:gd fmla="*/ 70 w 70" name="T12"/>
              <a:gd fmla="*/ 15 h 16" name="T13"/>
              <a:gd fmla="*/ 67 w 70"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0">
                <a:moveTo>
                  <a:pt x="67" y="16"/>
                </a:moveTo>
                <a:cubicBezTo>
                  <a:pt x="67" y="16"/>
                  <a:pt x="67" y="16"/>
                  <a:pt x="66" y="16"/>
                </a:cubicBezTo>
                <a:cubicBezTo>
                  <a:pt x="55" y="8"/>
                  <a:pt x="31" y="4"/>
                  <a:pt x="4" y="12"/>
                </a:cubicBezTo>
                <a:cubicBezTo>
                  <a:pt x="2" y="12"/>
                  <a:pt x="1" y="11"/>
                  <a:pt x="0" y="10"/>
                </a:cubicBezTo>
                <a:cubicBezTo>
                  <a:pt x="0" y="8"/>
                  <a:pt x="1" y="7"/>
                  <a:pt x="2" y="7"/>
                </a:cubicBezTo>
                <a:cubicBezTo>
                  <a:pt x="27" y="0"/>
                  <a:pt x="54" y="2"/>
                  <a:pt x="69" y="11"/>
                </a:cubicBezTo>
                <a:cubicBezTo>
                  <a:pt x="70" y="12"/>
                  <a:pt x="70" y="14"/>
                  <a:pt x="70" y="15"/>
                </a:cubicBezTo>
                <a:cubicBezTo>
                  <a:pt x="69" y="16"/>
                  <a:pt x="68" y="16"/>
                  <a:pt x="67"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6" name="Freeform 902"/>
          <p:cNvSpPr/>
          <p:nvPr/>
        </p:nvSpPr>
        <p:spPr bwMode="auto">
          <a:xfrm>
            <a:off x="5918646" y="2096036"/>
            <a:ext cx="204779" cy="47161"/>
          </a:xfrm>
          <a:custGeom>
            <a:gdLst>
              <a:gd fmla="*/ 67 w 70" name="T0"/>
              <a:gd fmla="*/ 16 h 16" name="T1"/>
              <a:gd fmla="*/ 66 w 70" name="T2"/>
              <a:gd fmla="*/ 15 h 16" name="T3"/>
              <a:gd fmla="*/ 3 w 70" name="T4"/>
              <a:gd fmla="*/ 12 h 16" name="T5"/>
              <a:gd fmla="*/ 0 w 70" name="T6"/>
              <a:gd fmla="*/ 10 h 16" name="T7"/>
              <a:gd fmla="*/ 2 w 70" name="T8"/>
              <a:gd fmla="*/ 7 h 16" name="T9"/>
              <a:gd fmla="*/ 69 w 70" name="T10"/>
              <a:gd fmla="*/ 11 h 16" name="T11"/>
              <a:gd fmla="*/ 70 w 70" name="T12"/>
              <a:gd fmla="*/ 15 h 16" name="T13"/>
              <a:gd fmla="*/ 67 w 70"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0">
                <a:moveTo>
                  <a:pt x="67" y="16"/>
                </a:moveTo>
                <a:cubicBezTo>
                  <a:pt x="67" y="16"/>
                  <a:pt x="66" y="16"/>
                  <a:pt x="66" y="15"/>
                </a:cubicBezTo>
                <a:cubicBezTo>
                  <a:pt x="55" y="8"/>
                  <a:pt x="31" y="4"/>
                  <a:pt x="3" y="12"/>
                </a:cubicBezTo>
                <a:cubicBezTo>
                  <a:pt x="2" y="12"/>
                  <a:pt x="1" y="11"/>
                  <a:pt x="0" y="10"/>
                </a:cubicBezTo>
                <a:cubicBezTo>
                  <a:pt x="0" y="9"/>
                  <a:pt x="1" y="7"/>
                  <a:pt x="2" y="7"/>
                </a:cubicBezTo>
                <a:cubicBezTo>
                  <a:pt x="27" y="0"/>
                  <a:pt x="54" y="2"/>
                  <a:pt x="69" y="11"/>
                </a:cubicBezTo>
                <a:cubicBezTo>
                  <a:pt x="70" y="12"/>
                  <a:pt x="70" y="13"/>
                  <a:pt x="70" y="15"/>
                </a:cubicBezTo>
                <a:cubicBezTo>
                  <a:pt x="69" y="15"/>
                  <a:pt x="68" y="16"/>
                  <a:pt x="67"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7" name="Freeform 903"/>
          <p:cNvSpPr/>
          <p:nvPr/>
        </p:nvSpPr>
        <p:spPr bwMode="auto">
          <a:xfrm>
            <a:off x="5918646" y="2155609"/>
            <a:ext cx="208503" cy="47161"/>
          </a:xfrm>
          <a:custGeom>
            <a:gdLst>
              <a:gd fmla="*/ 68 w 71" name="T0"/>
              <a:gd fmla="*/ 16 h 16" name="T1"/>
              <a:gd fmla="*/ 66 w 71" name="T2"/>
              <a:gd fmla="*/ 15 h 16" name="T3"/>
              <a:gd fmla="*/ 3 w 71" name="T4"/>
              <a:gd fmla="*/ 12 h 16" name="T5"/>
              <a:gd fmla="*/ 0 w 71" name="T6"/>
              <a:gd fmla="*/ 10 h 16" name="T7"/>
              <a:gd fmla="*/ 2 w 71" name="T8"/>
              <a:gd fmla="*/ 7 h 16" name="T9"/>
              <a:gd fmla="*/ 69 w 71" name="T10"/>
              <a:gd fmla="*/ 11 h 16" name="T11"/>
              <a:gd fmla="*/ 70 w 71" name="T12"/>
              <a:gd fmla="*/ 14 h 16" name="T13"/>
              <a:gd fmla="*/ 68 w 71"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1">
                <a:moveTo>
                  <a:pt x="68" y="16"/>
                </a:moveTo>
                <a:cubicBezTo>
                  <a:pt x="67" y="16"/>
                  <a:pt x="67" y="15"/>
                  <a:pt x="66" y="15"/>
                </a:cubicBezTo>
                <a:cubicBezTo>
                  <a:pt x="55" y="8"/>
                  <a:pt x="31" y="4"/>
                  <a:pt x="3" y="12"/>
                </a:cubicBezTo>
                <a:cubicBezTo>
                  <a:pt x="2" y="12"/>
                  <a:pt x="1" y="11"/>
                  <a:pt x="0" y="10"/>
                </a:cubicBezTo>
                <a:cubicBezTo>
                  <a:pt x="0" y="8"/>
                  <a:pt x="1" y="7"/>
                  <a:pt x="2" y="7"/>
                </a:cubicBezTo>
                <a:cubicBezTo>
                  <a:pt x="27" y="0"/>
                  <a:pt x="55" y="1"/>
                  <a:pt x="69" y="11"/>
                </a:cubicBezTo>
                <a:cubicBezTo>
                  <a:pt x="70" y="12"/>
                  <a:pt x="71" y="13"/>
                  <a:pt x="70" y="14"/>
                </a:cubicBezTo>
                <a:cubicBezTo>
                  <a:pt x="69" y="15"/>
                  <a:pt x="69" y="16"/>
                  <a:pt x="68"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8" name="Freeform 904"/>
          <p:cNvSpPr/>
          <p:nvPr/>
        </p:nvSpPr>
        <p:spPr bwMode="auto">
          <a:xfrm>
            <a:off x="5918646" y="2211457"/>
            <a:ext cx="208503" cy="49644"/>
          </a:xfrm>
          <a:custGeom>
            <a:gdLst>
              <a:gd fmla="*/ 68 w 71" name="T0"/>
              <a:gd fmla="*/ 17 h 17" name="T1"/>
              <a:gd fmla="*/ 67 w 71" name="T2"/>
              <a:gd fmla="*/ 16 h 17" name="T3"/>
              <a:gd fmla="*/ 3 w 71" name="T4"/>
              <a:gd fmla="*/ 13 h 17" name="T5"/>
              <a:gd fmla="*/ 0 w 71" name="T6"/>
              <a:gd fmla="*/ 11 h 17" name="T7"/>
              <a:gd fmla="*/ 2 w 71" name="T8"/>
              <a:gd fmla="*/ 8 h 17" name="T9"/>
              <a:gd fmla="*/ 70 w 71" name="T10"/>
              <a:gd fmla="*/ 12 h 17" name="T11"/>
              <a:gd fmla="*/ 70 w 71" name="T12"/>
              <a:gd fmla="*/ 15 h 17" name="T13"/>
              <a:gd fmla="*/ 68 w 71" name="T14"/>
              <a:gd fmla="*/ 17 h 1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 w="71">
                <a:moveTo>
                  <a:pt x="68" y="17"/>
                </a:moveTo>
                <a:cubicBezTo>
                  <a:pt x="68" y="17"/>
                  <a:pt x="67" y="16"/>
                  <a:pt x="67" y="16"/>
                </a:cubicBezTo>
                <a:cubicBezTo>
                  <a:pt x="53" y="7"/>
                  <a:pt x="29" y="6"/>
                  <a:pt x="3" y="13"/>
                </a:cubicBezTo>
                <a:cubicBezTo>
                  <a:pt x="2" y="13"/>
                  <a:pt x="1" y="12"/>
                  <a:pt x="0" y="11"/>
                </a:cubicBezTo>
                <a:cubicBezTo>
                  <a:pt x="0" y="10"/>
                  <a:pt x="1" y="8"/>
                  <a:pt x="2" y="8"/>
                </a:cubicBezTo>
                <a:cubicBezTo>
                  <a:pt x="29" y="0"/>
                  <a:pt x="54" y="2"/>
                  <a:pt x="70" y="12"/>
                </a:cubicBezTo>
                <a:cubicBezTo>
                  <a:pt x="71" y="13"/>
                  <a:pt x="71" y="14"/>
                  <a:pt x="70" y="15"/>
                </a:cubicBezTo>
                <a:cubicBezTo>
                  <a:pt x="70" y="16"/>
                  <a:pt x="69" y="17"/>
                  <a:pt x="68" y="17"/>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49" name="Freeform 905"/>
          <p:cNvSpPr/>
          <p:nvPr/>
        </p:nvSpPr>
        <p:spPr bwMode="auto">
          <a:xfrm>
            <a:off x="5918646" y="2267306"/>
            <a:ext cx="208503" cy="52126"/>
          </a:xfrm>
          <a:custGeom>
            <a:gdLst>
              <a:gd fmla="*/ 68 w 71" name="T0"/>
              <a:gd fmla="*/ 18 h 18" name="T1"/>
              <a:gd fmla="*/ 67 w 71" name="T2"/>
              <a:gd fmla="*/ 17 h 18" name="T3"/>
              <a:gd fmla="*/ 4 w 71" name="T4"/>
              <a:gd fmla="*/ 14 h 18" name="T5"/>
              <a:gd fmla="*/ 0 w 71" name="T6"/>
              <a:gd fmla="*/ 13 h 18" name="T7"/>
              <a:gd fmla="*/ 2 w 71" name="T8"/>
              <a:gd fmla="*/ 9 h 18" name="T9"/>
              <a:gd fmla="*/ 70 w 71" name="T10"/>
              <a:gd fmla="*/ 13 h 18" name="T11"/>
              <a:gd fmla="*/ 70 w 71" name="T12"/>
              <a:gd fmla="*/ 16 h 18" name="T13"/>
              <a:gd fmla="*/ 68 w 71" name="T14"/>
              <a:gd fmla="*/ 18 h 1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 w="71">
                <a:moveTo>
                  <a:pt x="68" y="18"/>
                </a:moveTo>
                <a:cubicBezTo>
                  <a:pt x="68" y="18"/>
                  <a:pt x="67" y="17"/>
                  <a:pt x="67" y="17"/>
                </a:cubicBezTo>
                <a:cubicBezTo>
                  <a:pt x="54" y="9"/>
                  <a:pt x="24" y="6"/>
                  <a:pt x="4" y="14"/>
                </a:cubicBezTo>
                <a:cubicBezTo>
                  <a:pt x="2" y="15"/>
                  <a:pt x="1" y="14"/>
                  <a:pt x="0" y="13"/>
                </a:cubicBezTo>
                <a:cubicBezTo>
                  <a:pt x="0" y="11"/>
                  <a:pt x="0" y="10"/>
                  <a:pt x="2" y="9"/>
                </a:cubicBezTo>
                <a:cubicBezTo>
                  <a:pt x="25" y="0"/>
                  <a:pt x="56" y="4"/>
                  <a:pt x="70" y="13"/>
                </a:cubicBezTo>
                <a:cubicBezTo>
                  <a:pt x="71" y="14"/>
                  <a:pt x="71" y="15"/>
                  <a:pt x="70" y="16"/>
                </a:cubicBezTo>
                <a:cubicBezTo>
                  <a:pt x="70" y="17"/>
                  <a:pt x="69" y="18"/>
                  <a:pt x="68" y="18"/>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0" name="Freeform 906"/>
          <p:cNvSpPr/>
          <p:nvPr/>
        </p:nvSpPr>
        <p:spPr bwMode="auto">
          <a:xfrm>
            <a:off x="6215266" y="2037705"/>
            <a:ext cx="210985" cy="47161"/>
          </a:xfrm>
          <a:custGeom>
            <a:gdLst>
              <a:gd fmla="*/ 3 w 72" name="T0"/>
              <a:gd fmla="*/ 16 h 16" name="T1"/>
              <a:gd fmla="*/ 1 w 72" name="T2"/>
              <a:gd fmla="*/ 15 h 16" name="T3"/>
              <a:gd fmla="*/ 2 w 72" name="T4"/>
              <a:gd fmla="*/ 11 h 16" name="T5"/>
              <a:gd fmla="*/ 69 w 72" name="T6"/>
              <a:gd fmla="*/ 7 h 16" name="T7"/>
              <a:gd fmla="*/ 71 w 72" name="T8"/>
              <a:gd fmla="*/ 10 h 16" name="T9"/>
              <a:gd fmla="*/ 68 w 72" name="T10"/>
              <a:gd fmla="*/ 12 h 16" name="T11"/>
              <a:gd fmla="*/ 5 w 72" name="T12"/>
              <a:gd fmla="*/ 16 h 16" name="T13"/>
              <a:gd fmla="*/ 3 w 72"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2">
                <a:moveTo>
                  <a:pt x="3" y="16"/>
                </a:moveTo>
                <a:cubicBezTo>
                  <a:pt x="2" y="16"/>
                  <a:pt x="2" y="16"/>
                  <a:pt x="1" y="15"/>
                </a:cubicBezTo>
                <a:cubicBezTo>
                  <a:pt x="0" y="14"/>
                  <a:pt x="1" y="12"/>
                  <a:pt x="2" y="11"/>
                </a:cubicBezTo>
                <a:cubicBezTo>
                  <a:pt x="17" y="2"/>
                  <a:pt x="45" y="0"/>
                  <a:pt x="69" y="7"/>
                </a:cubicBezTo>
                <a:cubicBezTo>
                  <a:pt x="71" y="7"/>
                  <a:pt x="72" y="8"/>
                  <a:pt x="71" y="10"/>
                </a:cubicBezTo>
                <a:cubicBezTo>
                  <a:pt x="71" y="11"/>
                  <a:pt x="69" y="12"/>
                  <a:pt x="68" y="12"/>
                </a:cubicBezTo>
                <a:cubicBezTo>
                  <a:pt x="42" y="4"/>
                  <a:pt x="16" y="8"/>
                  <a:pt x="5" y="16"/>
                </a:cubicBezTo>
                <a:cubicBezTo>
                  <a:pt x="4" y="16"/>
                  <a:pt x="4" y="16"/>
                  <a:pt x="3"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1" name="Freeform 907"/>
          <p:cNvSpPr/>
          <p:nvPr/>
        </p:nvSpPr>
        <p:spPr bwMode="auto">
          <a:xfrm>
            <a:off x="6215266" y="2096036"/>
            <a:ext cx="210985" cy="47161"/>
          </a:xfrm>
          <a:custGeom>
            <a:gdLst>
              <a:gd fmla="*/ 3 w 72" name="T0"/>
              <a:gd fmla="*/ 16 h 16" name="T1"/>
              <a:gd fmla="*/ 1 w 72" name="T2"/>
              <a:gd fmla="*/ 15 h 16" name="T3"/>
              <a:gd fmla="*/ 2 w 72" name="T4"/>
              <a:gd fmla="*/ 11 h 16" name="T5"/>
              <a:gd fmla="*/ 69 w 72" name="T6"/>
              <a:gd fmla="*/ 7 h 16" name="T7"/>
              <a:gd fmla="*/ 71 w 72" name="T8"/>
              <a:gd fmla="*/ 10 h 16" name="T9"/>
              <a:gd fmla="*/ 68 w 72" name="T10"/>
              <a:gd fmla="*/ 12 h 16" name="T11"/>
              <a:gd fmla="*/ 5 w 72" name="T12"/>
              <a:gd fmla="*/ 16 h 16" name="T13"/>
              <a:gd fmla="*/ 3 w 72"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2">
                <a:moveTo>
                  <a:pt x="3" y="16"/>
                </a:moveTo>
                <a:cubicBezTo>
                  <a:pt x="2" y="16"/>
                  <a:pt x="2" y="16"/>
                  <a:pt x="1" y="15"/>
                </a:cubicBezTo>
                <a:cubicBezTo>
                  <a:pt x="0" y="14"/>
                  <a:pt x="1" y="12"/>
                  <a:pt x="2" y="11"/>
                </a:cubicBezTo>
                <a:cubicBezTo>
                  <a:pt x="17" y="2"/>
                  <a:pt x="45" y="0"/>
                  <a:pt x="69" y="7"/>
                </a:cubicBezTo>
                <a:cubicBezTo>
                  <a:pt x="71" y="7"/>
                  <a:pt x="72" y="8"/>
                  <a:pt x="71" y="10"/>
                </a:cubicBezTo>
                <a:cubicBezTo>
                  <a:pt x="71" y="11"/>
                  <a:pt x="69" y="12"/>
                  <a:pt x="68" y="12"/>
                </a:cubicBezTo>
                <a:cubicBezTo>
                  <a:pt x="42" y="4"/>
                  <a:pt x="16" y="8"/>
                  <a:pt x="5" y="16"/>
                </a:cubicBezTo>
                <a:cubicBezTo>
                  <a:pt x="4" y="16"/>
                  <a:pt x="4" y="16"/>
                  <a:pt x="3"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2" name="Freeform 908"/>
          <p:cNvSpPr/>
          <p:nvPr/>
        </p:nvSpPr>
        <p:spPr bwMode="auto">
          <a:xfrm>
            <a:off x="6215266" y="2155609"/>
            <a:ext cx="210985" cy="47161"/>
          </a:xfrm>
          <a:custGeom>
            <a:gdLst>
              <a:gd fmla="*/ 3 w 72" name="T0"/>
              <a:gd fmla="*/ 16 h 16" name="T1"/>
              <a:gd fmla="*/ 1 w 72" name="T2"/>
              <a:gd fmla="*/ 15 h 16" name="T3"/>
              <a:gd fmla="*/ 2 w 72" name="T4"/>
              <a:gd fmla="*/ 11 h 16" name="T5"/>
              <a:gd fmla="*/ 69 w 72" name="T6"/>
              <a:gd fmla="*/ 7 h 16" name="T7"/>
              <a:gd fmla="*/ 71 w 72" name="T8"/>
              <a:gd fmla="*/ 10 h 16" name="T9"/>
              <a:gd fmla="*/ 68 w 72" name="T10"/>
              <a:gd fmla="*/ 12 h 16" name="T11"/>
              <a:gd fmla="*/ 5 w 72" name="T12"/>
              <a:gd fmla="*/ 16 h 16" name="T13"/>
              <a:gd fmla="*/ 3 w 72"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2">
                <a:moveTo>
                  <a:pt x="3" y="16"/>
                </a:moveTo>
                <a:cubicBezTo>
                  <a:pt x="2" y="16"/>
                  <a:pt x="2" y="16"/>
                  <a:pt x="1" y="15"/>
                </a:cubicBezTo>
                <a:cubicBezTo>
                  <a:pt x="0" y="14"/>
                  <a:pt x="1" y="12"/>
                  <a:pt x="2" y="11"/>
                </a:cubicBezTo>
                <a:cubicBezTo>
                  <a:pt x="17" y="2"/>
                  <a:pt x="45" y="0"/>
                  <a:pt x="69" y="7"/>
                </a:cubicBezTo>
                <a:cubicBezTo>
                  <a:pt x="71" y="7"/>
                  <a:pt x="72" y="9"/>
                  <a:pt x="71" y="10"/>
                </a:cubicBezTo>
                <a:cubicBezTo>
                  <a:pt x="71" y="11"/>
                  <a:pt x="69" y="12"/>
                  <a:pt x="68" y="12"/>
                </a:cubicBezTo>
                <a:cubicBezTo>
                  <a:pt x="42" y="4"/>
                  <a:pt x="16" y="8"/>
                  <a:pt x="5" y="16"/>
                </a:cubicBezTo>
                <a:cubicBezTo>
                  <a:pt x="4" y="16"/>
                  <a:pt x="4" y="16"/>
                  <a:pt x="3"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3" name="Freeform 909"/>
          <p:cNvSpPr/>
          <p:nvPr/>
        </p:nvSpPr>
        <p:spPr bwMode="auto">
          <a:xfrm>
            <a:off x="6215266" y="2211457"/>
            <a:ext cx="210985" cy="49644"/>
          </a:xfrm>
          <a:custGeom>
            <a:gdLst>
              <a:gd fmla="*/ 3 w 72" name="T0"/>
              <a:gd fmla="*/ 17 h 17" name="T1"/>
              <a:gd fmla="*/ 1 w 72" name="T2"/>
              <a:gd fmla="*/ 16 h 17" name="T3"/>
              <a:gd fmla="*/ 2 w 72" name="T4"/>
              <a:gd fmla="*/ 12 h 17" name="T5"/>
              <a:gd fmla="*/ 69 w 72" name="T6"/>
              <a:gd fmla="*/ 7 h 17" name="T7"/>
              <a:gd fmla="*/ 71 w 72" name="T8"/>
              <a:gd fmla="*/ 11 h 17" name="T9"/>
              <a:gd fmla="*/ 68 w 72" name="T10"/>
              <a:gd fmla="*/ 12 h 17" name="T11"/>
              <a:gd fmla="*/ 5 w 72" name="T12"/>
              <a:gd fmla="*/ 16 h 17" name="T13"/>
              <a:gd fmla="*/ 3 w 72" name="T14"/>
              <a:gd fmla="*/ 17 h 1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 w="72">
                <a:moveTo>
                  <a:pt x="3" y="17"/>
                </a:moveTo>
                <a:cubicBezTo>
                  <a:pt x="2" y="17"/>
                  <a:pt x="2" y="16"/>
                  <a:pt x="1" y="16"/>
                </a:cubicBezTo>
                <a:cubicBezTo>
                  <a:pt x="0" y="14"/>
                  <a:pt x="1" y="13"/>
                  <a:pt x="2" y="12"/>
                </a:cubicBezTo>
                <a:cubicBezTo>
                  <a:pt x="14" y="4"/>
                  <a:pt x="43" y="0"/>
                  <a:pt x="69" y="7"/>
                </a:cubicBezTo>
                <a:cubicBezTo>
                  <a:pt x="71" y="8"/>
                  <a:pt x="72" y="9"/>
                  <a:pt x="71" y="11"/>
                </a:cubicBezTo>
                <a:cubicBezTo>
                  <a:pt x="71" y="12"/>
                  <a:pt x="69" y="13"/>
                  <a:pt x="68" y="12"/>
                </a:cubicBezTo>
                <a:cubicBezTo>
                  <a:pt x="44" y="6"/>
                  <a:pt x="16" y="9"/>
                  <a:pt x="5" y="16"/>
                </a:cubicBezTo>
                <a:cubicBezTo>
                  <a:pt x="4" y="17"/>
                  <a:pt x="4" y="17"/>
                  <a:pt x="3" y="17"/>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4" name="Freeform 910"/>
          <p:cNvSpPr/>
          <p:nvPr/>
        </p:nvSpPr>
        <p:spPr bwMode="auto">
          <a:xfrm>
            <a:off x="6215266" y="2273512"/>
            <a:ext cx="210985" cy="45920"/>
          </a:xfrm>
          <a:custGeom>
            <a:gdLst>
              <a:gd fmla="*/ 3 w 72" name="T0"/>
              <a:gd fmla="*/ 16 h 16" name="T1"/>
              <a:gd fmla="*/ 1 w 72" name="T2"/>
              <a:gd fmla="*/ 15 h 16" name="T3"/>
              <a:gd fmla="*/ 2 w 72" name="T4"/>
              <a:gd fmla="*/ 11 h 16" name="T5"/>
              <a:gd fmla="*/ 69 w 72" name="T6"/>
              <a:gd fmla="*/ 7 h 16" name="T7"/>
              <a:gd fmla="*/ 71 w 72" name="T8"/>
              <a:gd fmla="*/ 10 h 16" name="T9"/>
              <a:gd fmla="*/ 68 w 72" name="T10"/>
              <a:gd fmla="*/ 11 h 16" name="T11"/>
              <a:gd fmla="*/ 5 w 72" name="T12"/>
              <a:gd fmla="*/ 16 h 16" name="T13"/>
              <a:gd fmla="*/ 3 w 72" name="T14"/>
              <a:gd fmla="*/ 16 h 1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 w="72">
                <a:moveTo>
                  <a:pt x="3" y="16"/>
                </a:moveTo>
                <a:cubicBezTo>
                  <a:pt x="2" y="16"/>
                  <a:pt x="2" y="16"/>
                  <a:pt x="1" y="15"/>
                </a:cubicBezTo>
                <a:cubicBezTo>
                  <a:pt x="0" y="14"/>
                  <a:pt x="1" y="12"/>
                  <a:pt x="2" y="11"/>
                </a:cubicBezTo>
                <a:cubicBezTo>
                  <a:pt x="17" y="1"/>
                  <a:pt x="45" y="0"/>
                  <a:pt x="69" y="7"/>
                </a:cubicBezTo>
                <a:cubicBezTo>
                  <a:pt x="71" y="7"/>
                  <a:pt x="72" y="8"/>
                  <a:pt x="71" y="10"/>
                </a:cubicBezTo>
                <a:cubicBezTo>
                  <a:pt x="71" y="11"/>
                  <a:pt x="69" y="12"/>
                  <a:pt x="68" y="11"/>
                </a:cubicBezTo>
                <a:cubicBezTo>
                  <a:pt x="42" y="4"/>
                  <a:pt x="16" y="8"/>
                  <a:pt x="5" y="16"/>
                </a:cubicBezTo>
                <a:cubicBezTo>
                  <a:pt x="4" y="16"/>
                  <a:pt x="4" y="16"/>
                  <a:pt x="3" y="16"/>
                </a:cubicBez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5" name="Freeform 911"/>
          <p:cNvSpPr>
            <a:spLocks noEditPoints="1"/>
          </p:cNvSpPr>
          <p:nvPr/>
        </p:nvSpPr>
        <p:spPr bwMode="auto">
          <a:xfrm>
            <a:off x="7670324" y="3063031"/>
            <a:ext cx="682598" cy="434381"/>
          </a:xfrm>
          <a:custGeom>
            <a:gdLst>
              <a:gd fmla="*/ 232 w 232" name="T0"/>
              <a:gd fmla="*/ 54 h 148" name="T1"/>
              <a:gd fmla="*/ 229 w 232" name="T2"/>
              <a:gd fmla="*/ 51 h 148" name="T3"/>
              <a:gd fmla="*/ 6 w 232" name="T4"/>
              <a:gd fmla="*/ 0 h 148" name="T5"/>
              <a:gd fmla="*/ 1 w 232" name="T6"/>
              <a:gd fmla="*/ 2 h 148" name="T7"/>
              <a:gd fmla="*/ 2 w 232" name="T8"/>
              <a:gd fmla="*/ 6 h 148" name="T9"/>
              <a:gd fmla="*/ 120 w 232" name="T10"/>
              <a:gd fmla="*/ 146 h 148" name="T11"/>
              <a:gd fmla="*/ 123 w 232" name="T12"/>
              <a:gd fmla="*/ 148 h 148" name="T13"/>
              <a:gd fmla="*/ 125 w 232" name="T14"/>
              <a:gd fmla="*/ 147 h 148" name="T15"/>
              <a:gd fmla="*/ 231 w 232" name="T16"/>
              <a:gd fmla="*/ 58 h 148" name="T17"/>
              <a:gd fmla="*/ 232 w 232" name="T18"/>
              <a:gd fmla="*/ 54 h 148" name="T19"/>
              <a:gd fmla="*/ 123 w 232" name="T20"/>
              <a:gd fmla="*/ 138 h 148" name="T21"/>
              <a:gd fmla="*/ 112 w 232" name="T22"/>
              <a:gd fmla="*/ 124 h 148" name="T23"/>
              <a:gd fmla="*/ 119 w 232" name="T24"/>
              <a:gd fmla="*/ 118 h 148" name="T25"/>
              <a:gd fmla="*/ 120 w 232" name="T26"/>
              <a:gd fmla="*/ 113 h 148" name="T27"/>
              <a:gd fmla="*/ 115 w 232" name="T28"/>
              <a:gd fmla="*/ 113 h 148" name="T29"/>
              <a:gd fmla="*/ 107 w 232" name="T30"/>
              <a:gd fmla="*/ 119 h 148" name="T31"/>
              <a:gd fmla="*/ 95 w 232" name="T32"/>
              <a:gd fmla="*/ 105 h 148" name="T33"/>
              <a:gd fmla="*/ 99 w 232" name="T34"/>
              <a:gd fmla="*/ 101 h 148" name="T35"/>
              <a:gd fmla="*/ 100 w 232" name="T36"/>
              <a:gd fmla="*/ 97 h 148" name="T37"/>
              <a:gd fmla="*/ 95 w 232" name="T38"/>
              <a:gd fmla="*/ 96 h 148" name="T39"/>
              <a:gd fmla="*/ 91 w 232" name="T40"/>
              <a:gd fmla="*/ 100 h 148" name="T41"/>
              <a:gd fmla="*/ 78 w 232" name="T42"/>
              <a:gd fmla="*/ 85 h 148" name="T43"/>
              <a:gd fmla="*/ 86 w 232" name="T44"/>
              <a:gd fmla="*/ 78 h 148" name="T45"/>
              <a:gd fmla="*/ 86 w 232" name="T46"/>
              <a:gd fmla="*/ 74 h 148" name="T47"/>
              <a:gd fmla="*/ 82 w 232" name="T48"/>
              <a:gd fmla="*/ 74 h 148" name="T49"/>
              <a:gd fmla="*/ 75 w 232" name="T50"/>
              <a:gd fmla="*/ 80 h 148" name="T51"/>
              <a:gd fmla="*/ 62 w 232" name="T52"/>
              <a:gd fmla="*/ 65 h 148" name="T53"/>
              <a:gd fmla="*/ 66 w 232" name="T54"/>
              <a:gd fmla="*/ 62 h 148" name="T55"/>
              <a:gd fmla="*/ 66 w 232" name="T56"/>
              <a:gd fmla="*/ 57 h 148" name="T57"/>
              <a:gd fmla="*/ 62 w 232" name="T58"/>
              <a:gd fmla="*/ 57 h 148" name="T59"/>
              <a:gd fmla="*/ 58 w 232" name="T60"/>
              <a:gd fmla="*/ 60 h 148" name="T61"/>
              <a:gd fmla="*/ 45 w 232" name="T62"/>
              <a:gd fmla="*/ 45 h 148" name="T63"/>
              <a:gd fmla="*/ 53 w 232" name="T64"/>
              <a:gd fmla="*/ 39 h 148" name="T65"/>
              <a:gd fmla="*/ 53 w 232" name="T66"/>
              <a:gd fmla="*/ 35 h 148" name="T67"/>
              <a:gd fmla="*/ 49 w 232" name="T68"/>
              <a:gd fmla="*/ 35 h 148" name="T69"/>
              <a:gd fmla="*/ 41 w 232" name="T70"/>
              <a:gd fmla="*/ 41 h 148" name="T71"/>
              <a:gd fmla="*/ 16 w 232" name="T72"/>
              <a:gd fmla="*/ 10 h 148" name="T73"/>
              <a:gd fmla="*/ 219 w 232" name="T74"/>
              <a:gd fmla="*/ 57 h 148" name="T75"/>
              <a:gd fmla="*/ 123 w 232" name="T76"/>
              <a:gd fmla="*/ 138 h 148" name="T77"/>
              <a:gd fmla="*/ 125 w 232" name="T78"/>
              <a:gd fmla="*/ 100 h 148" name="T79"/>
              <a:gd fmla="*/ 128 w 232" name="T80"/>
              <a:gd fmla="*/ 102 h 148" name="T81"/>
              <a:gd fmla="*/ 131 w 232" name="T82"/>
              <a:gd fmla="*/ 101 h 148" name="T83"/>
              <a:gd fmla="*/ 165 w 232" name="T84"/>
              <a:gd fmla="*/ 72 h 148" name="T85"/>
              <a:gd fmla="*/ 167 w 232" name="T86"/>
              <a:gd fmla="*/ 68 h 148" name="T87"/>
              <a:gd fmla="*/ 164 w 232" name="T88"/>
              <a:gd fmla="*/ 65 h 148" name="T89"/>
              <a:gd fmla="*/ 93 w 232" name="T90"/>
              <a:gd fmla="*/ 51 h 148" name="T91"/>
              <a:gd fmla="*/ 88 w 232" name="T92"/>
              <a:gd fmla="*/ 53 h 148" name="T93"/>
              <a:gd fmla="*/ 89 w 232" name="T94"/>
              <a:gd fmla="*/ 57 h 148" name="T95"/>
              <a:gd fmla="*/ 125 w 232" name="T96"/>
              <a:gd fmla="*/ 100 h 148" name="T97"/>
              <a:gd fmla="*/ 154 w 232" name="T98"/>
              <a:gd fmla="*/ 71 h 148" name="T99"/>
              <a:gd fmla="*/ 128 w 232" name="T100"/>
              <a:gd fmla="*/ 92 h 148" name="T101"/>
              <a:gd fmla="*/ 102 w 232" name="T102"/>
              <a:gd fmla="*/ 61 h 148" name="T103"/>
              <a:gd fmla="*/ 154 w 232" name="T104"/>
              <a:gd fmla="*/ 71 h 14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48" w="231">
                <a:moveTo>
                  <a:pt x="232" y="54"/>
                </a:moveTo>
                <a:cubicBezTo>
                  <a:pt x="232" y="53"/>
                  <a:pt x="230" y="52"/>
                  <a:pt x="229" y="51"/>
                </a:cubicBezTo>
                <a:cubicBezTo>
                  <a:pt x="6" y="0"/>
                  <a:pt x="6" y="0"/>
                  <a:pt x="6" y="0"/>
                </a:cubicBezTo>
                <a:cubicBezTo>
                  <a:pt x="4" y="0"/>
                  <a:pt x="2" y="0"/>
                  <a:pt x="1" y="2"/>
                </a:cubicBezTo>
                <a:cubicBezTo>
                  <a:pt x="0" y="3"/>
                  <a:pt x="1" y="5"/>
                  <a:pt x="2" y="6"/>
                </a:cubicBezTo>
                <a:cubicBezTo>
                  <a:pt x="120" y="146"/>
                  <a:pt x="120" y="146"/>
                  <a:pt x="120" y="146"/>
                </a:cubicBezTo>
                <a:cubicBezTo>
                  <a:pt x="120" y="147"/>
                  <a:pt x="122" y="148"/>
                  <a:pt x="123" y="148"/>
                </a:cubicBezTo>
                <a:cubicBezTo>
                  <a:pt x="124" y="148"/>
                  <a:pt x="124" y="148"/>
                  <a:pt x="125" y="147"/>
                </a:cubicBezTo>
                <a:cubicBezTo>
                  <a:pt x="231" y="58"/>
                  <a:pt x="231" y="58"/>
                  <a:pt x="231" y="58"/>
                </a:cubicBezTo>
                <a:cubicBezTo>
                  <a:pt x="232" y="57"/>
                  <a:pt x="232" y="56"/>
                  <a:pt x="232" y="54"/>
                </a:cubicBezTo>
                <a:close/>
                <a:moveTo>
                  <a:pt x="123" y="138"/>
                </a:moveTo>
                <a:cubicBezTo>
                  <a:pt x="112" y="124"/>
                  <a:pt x="112" y="124"/>
                  <a:pt x="112" y="124"/>
                </a:cubicBezTo>
                <a:cubicBezTo>
                  <a:pt x="119" y="118"/>
                  <a:pt x="119" y="118"/>
                  <a:pt x="119" y="118"/>
                </a:cubicBezTo>
                <a:cubicBezTo>
                  <a:pt x="121" y="117"/>
                  <a:pt x="121" y="115"/>
                  <a:pt x="120" y="113"/>
                </a:cubicBezTo>
                <a:cubicBezTo>
                  <a:pt x="118" y="112"/>
                  <a:pt x="116" y="112"/>
                  <a:pt x="115" y="113"/>
                </a:cubicBezTo>
                <a:cubicBezTo>
                  <a:pt x="107" y="119"/>
                  <a:pt x="107" y="119"/>
                  <a:pt x="107" y="119"/>
                </a:cubicBezTo>
                <a:cubicBezTo>
                  <a:pt x="95" y="105"/>
                  <a:pt x="95" y="105"/>
                  <a:pt x="95" y="105"/>
                </a:cubicBezTo>
                <a:cubicBezTo>
                  <a:pt x="99" y="101"/>
                  <a:pt x="99" y="101"/>
                  <a:pt x="99" y="101"/>
                </a:cubicBezTo>
                <a:cubicBezTo>
                  <a:pt x="101" y="100"/>
                  <a:pt x="101" y="98"/>
                  <a:pt x="100" y="97"/>
                </a:cubicBezTo>
                <a:cubicBezTo>
                  <a:pt x="98" y="95"/>
                  <a:pt x="96" y="95"/>
                  <a:pt x="95" y="96"/>
                </a:cubicBezTo>
                <a:cubicBezTo>
                  <a:pt x="91" y="100"/>
                  <a:pt x="91" y="100"/>
                  <a:pt x="91" y="100"/>
                </a:cubicBezTo>
                <a:cubicBezTo>
                  <a:pt x="78" y="85"/>
                  <a:pt x="78" y="85"/>
                  <a:pt x="78" y="85"/>
                </a:cubicBezTo>
                <a:cubicBezTo>
                  <a:pt x="86" y="78"/>
                  <a:pt x="86" y="78"/>
                  <a:pt x="86" y="78"/>
                </a:cubicBezTo>
                <a:cubicBezTo>
                  <a:pt x="87" y="77"/>
                  <a:pt x="87" y="75"/>
                  <a:pt x="86" y="74"/>
                </a:cubicBezTo>
                <a:cubicBezTo>
                  <a:pt x="85" y="73"/>
                  <a:pt x="83" y="73"/>
                  <a:pt x="82" y="74"/>
                </a:cubicBezTo>
                <a:cubicBezTo>
                  <a:pt x="75" y="80"/>
                  <a:pt x="75" y="80"/>
                  <a:pt x="75" y="80"/>
                </a:cubicBezTo>
                <a:cubicBezTo>
                  <a:pt x="62" y="65"/>
                  <a:pt x="62" y="65"/>
                  <a:pt x="62" y="65"/>
                </a:cubicBezTo>
                <a:cubicBezTo>
                  <a:pt x="66" y="62"/>
                  <a:pt x="66" y="62"/>
                  <a:pt x="66" y="62"/>
                </a:cubicBezTo>
                <a:cubicBezTo>
                  <a:pt x="67" y="61"/>
                  <a:pt x="68" y="59"/>
                  <a:pt x="66" y="57"/>
                </a:cubicBezTo>
                <a:cubicBezTo>
                  <a:pt x="65" y="56"/>
                  <a:pt x="63" y="56"/>
                  <a:pt x="62" y="57"/>
                </a:cubicBezTo>
                <a:cubicBezTo>
                  <a:pt x="58" y="60"/>
                  <a:pt x="58" y="60"/>
                  <a:pt x="58" y="60"/>
                </a:cubicBezTo>
                <a:cubicBezTo>
                  <a:pt x="45" y="45"/>
                  <a:pt x="45" y="45"/>
                  <a:pt x="45" y="45"/>
                </a:cubicBezTo>
                <a:cubicBezTo>
                  <a:pt x="53" y="39"/>
                  <a:pt x="53" y="39"/>
                  <a:pt x="53" y="39"/>
                </a:cubicBezTo>
                <a:cubicBezTo>
                  <a:pt x="54" y="38"/>
                  <a:pt x="54" y="36"/>
                  <a:pt x="53" y="35"/>
                </a:cubicBezTo>
                <a:cubicBezTo>
                  <a:pt x="52" y="34"/>
                  <a:pt x="50" y="34"/>
                  <a:pt x="49" y="35"/>
                </a:cubicBezTo>
                <a:cubicBezTo>
                  <a:pt x="41" y="41"/>
                  <a:pt x="41" y="41"/>
                  <a:pt x="41" y="41"/>
                </a:cubicBezTo>
                <a:cubicBezTo>
                  <a:pt x="16" y="10"/>
                  <a:pt x="16" y="10"/>
                  <a:pt x="16" y="10"/>
                </a:cubicBezTo>
                <a:cubicBezTo>
                  <a:pt x="219" y="57"/>
                  <a:pt x="219" y="57"/>
                  <a:pt x="219" y="57"/>
                </a:cubicBezTo>
                <a:lnTo>
                  <a:pt x="123" y="138"/>
                </a:lnTo>
                <a:close/>
                <a:moveTo>
                  <a:pt x="125" y="100"/>
                </a:moveTo>
                <a:cubicBezTo>
                  <a:pt x="126" y="101"/>
                  <a:pt x="127" y="102"/>
                  <a:pt x="128" y="102"/>
                </a:cubicBezTo>
                <a:cubicBezTo>
                  <a:pt x="129" y="102"/>
                  <a:pt x="130" y="102"/>
                  <a:pt x="131" y="101"/>
                </a:cubicBezTo>
                <a:cubicBezTo>
                  <a:pt x="165" y="72"/>
                  <a:pt x="165" y="72"/>
                  <a:pt x="165" y="72"/>
                </a:cubicBezTo>
                <a:cubicBezTo>
                  <a:pt x="167" y="71"/>
                  <a:pt x="167" y="69"/>
                  <a:pt x="167" y="68"/>
                </a:cubicBezTo>
                <a:cubicBezTo>
                  <a:pt x="166" y="66"/>
                  <a:pt x="165" y="65"/>
                  <a:pt x="164" y="65"/>
                </a:cubicBezTo>
                <a:cubicBezTo>
                  <a:pt x="93" y="51"/>
                  <a:pt x="93" y="51"/>
                  <a:pt x="93" y="51"/>
                </a:cubicBezTo>
                <a:cubicBezTo>
                  <a:pt x="91" y="51"/>
                  <a:pt x="89" y="51"/>
                  <a:pt x="88" y="53"/>
                </a:cubicBezTo>
                <a:cubicBezTo>
                  <a:pt x="87" y="54"/>
                  <a:pt x="88" y="56"/>
                  <a:pt x="89" y="57"/>
                </a:cubicBezTo>
                <a:lnTo>
                  <a:pt x="125" y="100"/>
                </a:lnTo>
                <a:close/>
                <a:moveTo>
                  <a:pt x="154" y="71"/>
                </a:moveTo>
                <a:cubicBezTo>
                  <a:pt x="128" y="92"/>
                  <a:pt x="128" y="92"/>
                  <a:pt x="128" y="92"/>
                </a:cubicBezTo>
                <a:cubicBezTo>
                  <a:pt x="102" y="61"/>
                  <a:pt x="102" y="61"/>
                  <a:pt x="102" y="61"/>
                </a:cubicBezTo>
                <a:lnTo>
                  <a:pt x="154" y="71"/>
                </a:lnTo>
                <a:close/>
              </a:path>
            </a:pathLst>
          </a:custGeom>
          <a:solidFill>
            <a:schemeClr val="accent1"/>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56" name="文本框 5"/>
          <p:cNvSpPr txBox="1">
            <a:spLocks noChangeArrowheads="1"/>
          </p:cNvSpPr>
          <p:nvPr/>
        </p:nvSpPr>
        <p:spPr bwMode="auto">
          <a:xfrm>
            <a:off x="3413760" y="302566"/>
            <a:ext cx="2316480" cy="518160"/>
          </a:xfrm>
          <a:prstGeom prst="rect">
            <a:avLst/>
          </a:prstGeom>
          <a:solidFill>
            <a:schemeClr val="accent1"/>
          </a:solidFill>
          <a:ln>
            <a:noFill/>
          </a:ln>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algn="ctr" fontAlgn="base">
              <a:spcBef>
                <a:spcPct val="0"/>
              </a:spcBef>
              <a:spcAft>
                <a:spcPct val="0"/>
              </a:spcAft>
              <a:defRPr/>
            </a:pPr>
            <a:r>
              <a:rPr altLang="en-US" b="1" lang="zh-CN" sz="2800">
                <a:solidFill>
                  <a:prstClr val="white"/>
                </a:solidFill>
                <a:latin typeface="方正兰亭黑_GBK"/>
                <a:ea typeface="方正兰亭黑_GBK"/>
              </a:rPr>
              <a:t>教育学术图标</a:t>
            </a:r>
          </a:p>
        </p:txBody>
      </p:sp>
    </p:spTree>
  </p:cSld>
  <p:clrMapOvr>
    <a:masterClrMapping/>
  </p:clrMapOvr>
  <p:transition spd="slow">
    <p:wipe dir="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57" name="AutoShape 4"/>
          <p:cNvSpPr/>
          <p:nvPr/>
        </p:nvSpPr>
        <p:spPr bwMode="auto">
          <a:xfrm>
            <a:off x="8280400" y="3589338"/>
            <a:ext cx="347663" cy="3492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58" name="组合 57"/>
          <p:cNvGrpSpPr/>
          <p:nvPr/>
        </p:nvGrpSpPr>
        <p:grpSpPr>
          <a:xfrm>
            <a:off x="7580758" y="3616325"/>
            <a:ext cx="358775" cy="292100"/>
            <a:chOff x="7550150" y="3613150"/>
            <a:chExt cx="358775" cy="292100"/>
          </a:xfrm>
          <a:solidFill>
            <a:schemeClr val="accent1"/>
          </a:solidFill>
        </p:grpSpPr>
        <p:sp>
          <p:nvSpPr>
            <p:cNvPr id="59" name="AutoShape 5"/>
            <p:cNvSpPr/>
            <p:nvPr/>
          </p:nvSpPr>
          <p:spPr bwMode="auto">
            <a:xfrm>
              <a:off x="7796213" y="3702050"/>
              <a:ext cx="68262" cy="904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0" name="AutoShape 6"/>
            <p:cNvSpPr/>
            <p:nvPr/>
          </p:nvSpPr>
          <p:spPr bwMode="auto">
            <a:xfrm>
              <a:off x="7550150" y="3613150"/>
              <a:ext cx="358775" cy="2921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61" name="Group 5"/>
          <p:cNvGrpSpPr/>
          <p:nvPr/>
        </p:nvGrpSpPr>
        <p:grpSpPr>
          <a:xfrm>
            <a:off x="6831585" y="3578617"/>
            <a:ext cx="359165" cy="359779"/>
            <a:chOff x="9145588" y="4435475"/>
            <a:chExt cx="464344" cy="465138"/>
          </a:xfrm>
          <a:solidFill>
            <a:schemeClr val="accent1"/>
          </a:solidFill>
        </p:grpSpPr>
        <p:sp>
          <p:nvSpPr>
            <p:cNvPr id="62" name="AutoShape 7"/>
            <p:cNvSpPr/>
            <p:nvPr/>
          </p:nvSpPr>
          <p:spPr bwMode="auto">
            <a:xfrm>
              <a:off x="9145588" y="4435475"/>
              <a:ext cx="464344" cy="465138"/>
            </a:xfrm>
            <a:custGeom>
              <a:gdLst>
                <a:gd fmla="+- 0 10800 1271" name="T0"/>
                <a:gd fmla="*/ T0 w 19058" name="T1"/>
                <a:gd fmla="+- 0 10799 1270" name="T2"/>
                <a:gd fmla="*/ 10799 h 19059" name="T3"/>
                <a:gd fmla="+- 0 10800 1271" name="T4"/>
                <a:gd fmla="*/ T4 w 19058" name="T5"/>
                <a:gd fmla="+- 0 10799 1270" name="T6"/>
                <a:gd fmla="*/ 10799 h 19059" name="T7"/>
                <a:gd fmla="+- 0 10800 1271" name="T8"/>
                <a:gd fmla="*/ T8 w 19058" name="T9"/>
                <a:gd fmla="+- 0 10799 1270" name="T10"/>
                <a:gd fmla="*/ 10799 h 19059" name="T11"/>
                <a:gd fmla="+- 0 10800 1271" name="T12"/>
                <a:gd fmla="*/ T12 w 19058" name="T13"/>
                <a:gd fmla="+- 0 10799 1270" name="T14"/>
                <a:gd fmla="*/ 10799 h 19059" name="T15"/>
              </a:gdLst>
              <a:cxnLst>
                <a:cxn ang="0">
                  <a:pos x="T1" y="T3"/>
                </a:cxn>
                <a:cxn ang="0">
                  <a:pos x="T5" y="T7"/>
                </a:cxn>
                <a:cxn ang="0">
                  <a:pos x="T9" y="T11"/>
                </a:cxn>
                <a:cxn ang="0">
                  <a:pos x="T13" y="T15"/>
                </a:cxn>
              </a:cxnLst>
              <a:rect b="b" l="0" r="r" t="0"/>
              <a:pathLst>
                <a:path h="19059" w="19058">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3" name="AutoShape 8"/>
            <p:cNvSpPr/>
            <p:nvPr/>
          </p:nvSpPr>
          <p:spPr bwMode="auto">
            <a:xfrm>
              <a:off x="9348788" y="4638675"/>
              <a:ext cx="57944" cy="57944"/>
            </a:xfrm>
            <a:custGeom>
              <a:gdLst>
                <a:gd fmla="+- 0 10801 1272" name="T0"/>
                <a:gd fmla="*/ T0 w 19059" name="T1"/>
                <a:gd fmla="+- 0 10800 1272" name="T2"/>
                <a:gd fmla="*/ 10800 h 19056" name="T3"/>
                <a:gd fmla="+- 0 10801 1272" name="T4"/>
                <a:gd fmla="*/ T4 w 19059" name="T5"/>
                <a:gd fmla="+- 0 10800 1272" name="T6"/>
                <a:gd fmla="*/ 10800 h 19056" name="T7"/>
                <a:gd fmla="+- 0 10801 1272" name="T8"/>
                <a:gd fmla="*/ T8 w 19059" name="T9"/>
                <a:gd fmla="+- 0 10800 1272" name="T10"/>
                <a:gd fmla="*/ 10800 h 19056" name="T11"/>
                <a:gd fmla="+- 0 10801 1272" name="T12"/>
                <a:gd fmla="*/ T12 w 19059" name="T13"/>
                <a:gd fmla="+- 0 10800 1272" name="T14"/>
                <a:gd fmla="*/ 10800 h 19056" name="T15"/>
              </a:gdLst>
              <a:cxnLst>
                <a:cxn ang="0">
                  <a:pos x="T1" y="T3"/>
                </a:cxn>
                <a:cxn ang="0">
                  <a:pos x="T5" y="T7"/>
                </a:cxn>
                <a:cxn ang="0">
                  <a:pos x="T9" y="T11"/>
                </a:cxn>
                <a:cxn ang="0">
                  <a:pos x="T13" y="T15"/>
                </a:cxn>
              </a:cxnLst>
              <a:rect b="b" l="0" r="r" t="0"/>
              <a:pathLst>
                <a:path h="19056" w="19059">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4" name="AutoShape 9"/>
            <p:cNvSpPr/>
            <p:nvPr/>
          </p:nvSpPr>
          <p:spPr bwMode="auto">
            <a:xfrm>
              <a:off x="9290050" y="4580732"/>
              <a:ext cx="174625" cy="174625"/>
            </a:xfrm>
            <a:custGeom>
              <a:gdLst>
                <a:gd fmla="+- 0 10800 1271" name="T0"/>
                <a:gd fmla="*/ T0 w 19059" name="T1"/>
                <a:gd fmla="+- 0 10800 1271" name="T2"/>
                <a:gd fmla="*/ 10800 h 19058" name="T3"/>
                <a:gd fmla="+- 0 10800 1271" name="T4"/>
                <a:gd fmla="*/ T4 w 19059" name="T5"/>
                <a:gd fmla="+- 0 10800 1271" name="T6"/>
                <a:gd fmla="*/ 10800 h 19058" name="T7"/>
                <a:gd fmla="+- 0 10800 1271" name="T8"/>
                <a:gd fmla="*/ T8 w 19059" name="T9"/>
                <a:gd fmla="+- 0 10800 1271" name="T10"/>
                <a:gd fmla="*/ 10800 h 19058" name="T11"/>
                <a:gd fmla="+- 0 10800 1271" name="T12"/>
                <a:gd fmla="*/ T12 w 19059" name="T13"/>
                <a:gd fmla="+- 0 10800 1271" name="T14"/>
                <a:gd fmla="*/ 10800 h 19058" name="T15"/>
              </a:gdLst>
              <a:cxnLst>
                <a:cxn ang="0">
                  <a:pos x="T1" y="T3"/>
                </a:cxn>
                <a:cxn ang="0">
                  <a:pos x="T5" y="T7"/>
                </a:cxn>
                <a:cxn ang="0">
                  <a:pos x="T9" y="T11"/>
                </a:cxn>
                <a:cxn ang="0">
                  <a:pos x="T13" y="T15"/>
                </a:cxn>
              </a:cxnLst>
              <a:rect b="b" l="0" r="r" t="0"/>
              <a:pathLst>
                <a:path h="19058" w="19059">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5" name="AutoShape 10"/>
            <p:cNvSpPr/>
            <p:nvPr/>
          </p:nvSpPr>
          <p:spPr bwMode="auto">
            <a:xfrm>
              <a:off x="9406732" y="4696619"/>
              <a:ext cx="72231" cy="74613"/>
            </a:xfrm>
            <a:custGeom>
              <a:gdLst>
                <a:gd fmla="+- 0 10804 288" name="T0"/>
                <a:gd fmla="*/ T0 w 21033" name="T1"/>
                <a:gd fmla="+- 0 10798 277" name="T2"/>
                <a:gd fmla="*/ 10798 h 21043" name="T3"/>
                <a:gd fmla="+- 0 10804 288" name="T4"/>
                <a:gd fmla="*/ T4 w 21033" name="T5"/>
                <a:gd fmla="+- 0 10798 277" name="T6"/>
                <a:gd fmla="*/ 10798 h 21043" name="T7"/>
                <a:gd fmla="+- 0 10804 288" name="T8"/>
                <a:gd fmla="*/ T8 w 21033" name="T9"/>
                <a:gd fmla="+- 0 10798 277" name="T10"/>
                <a:gd fmla="*/ 10798 h 21043" name="T11"/>
                <a:gd fmla="+- 0 10804 288" name="T12"/>
                <a:gd fmla="*/ T12 w 21033" name="T13"/>
                <a:gd fmla="+- 0 10798 277" name="T14"/>
                <a:gd fmla="*/ 10798 h 21043" name="T15"/>
              </a:gdLst>
              <a:cxnLst>
                <a:cxn ang="0">
                  <a:pos x="T1" y="T3"/>
                </a:cxn>
                <a:cxn ang="0">
                  <a:pos x="T5" y="T7"/>
                </a:cxn>
                <a:cxn ang="0">
                  <a:pos x="T9" y="T11"/>
                </a:cxn>
                <a:cxn ang="0">
                  <a:pos x="T13" y="T15"/>
                </a:cxn>
              </a:cxnLst>
              <a:rect b="b" l="0" r="r" t="0"/>
              <a:pathLst>
                <a:path h="21043" w="2103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6" name="AutoShape 11"/>
            <p:cNvSpPr/>
            <p:nvPr/>
          </p:nvSpPr>
          <p:spPr bwMode="auto">
            <a:xfrm>
              <a:off x="9435307" y="4725988"/>
              <a:ext cx="103981" cy="106363"/>
            </a:xfrm>
            <a:custGeom>
              <a:gdLst>
                <a:gd fmla="+- 0 10803 203" name="T0"/>
                <a:gd fmla="*/ T0 w 21201" name="T1"/>
                <a:gd fmla="+- 0 10798 194" name="T2"/>
                <a:gd fmla="*/ 10798 h 21209" name="T3"/>
                <a:gd fmla="+- 0 10803 203" name="T4"/>
                <a:gd fmla="*/ T4 w 21201" name="T5"/>
                <a:gd fmla="+- 0 10798 194" name="T6"/>
                <a:gd fmla="*/ 10798 h 21209" name="T7"/>
                <a:gd fmla="+- 0 10803 203" name="T8"/>
                <a:gd fmla="*/ T8 w 21201" name="T9"/>
                <a:gd fmla="+- 0 10798 194" name="T10"/>
                <a:gd fmla="*/ 10798 h 21209" name="T11"/>
                <a:gd fmla="+- 0 10803 203" name="T12"/>
                <a:gd fmla="*/ T12 w 21201" name="T13"/>
                <a:gd fmla="+- 0 10798 194" name="T14"/>
                <a:gd fmla="*/ 10798 h 21209" name="T15"/>
              </a:gdLst>
              <a:cxnLst>
                <a:cxn ang="0">
                  <a:pos x="T1" y="T3"/>
                </a:cxn>
                <a:cxn ang="0">
                  <a:pos x="T5" y="T7"/>
                </a:cxn>
                <a:cxn ang="0">
                  <a:pos x="T9" y="T11"/>
                </a:cxn>
                <a:cxn ang="0">
                  <a:pos x="T13" y="T15"/>
                </a:cxn>
              </a:cxnLst>
              <a:rect b="b" l="0" r="r" t="0"/>
              <a:pathLst>
                <a:path h="21209" w="21201">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7" name="AutoShape 12"/>
            <p:cNvSpPr/>
            <p:nvPr/>
          </p:nvSpPr>
          <p:spPr bwMode="auto">
            <a:xfrm>
              <a:off x="9421019" y="4711700"/>
              <a:ext cx="88106" cy="89694"/>
            </a:xfrm>
            <a:custGeom>
              <a:gdLst>
                <a:gd fmla="+- 0 10802 238" name="T0"/>
                <a:gd fmla="*/ T0 w 21128" name="T1"/>
                <a:gd fmla="+- 0 10797 227" name="T2"/>
                <a:gd fmla="*/ 10797 h 21141" name="T3"/>
                <a:gd fmla="+- 0 10802 238" name="T4"/>
                <a:gd fmla="*/ T4 w 21128" name="T5"/>
                <a:gd fmla="+- 0 10797 227" name="T6"/>
                <a:gd fmla="*/ 10797 h 21141" name="T7"/>
                <a:gd fmla="+- 0 10802 238" name="T8"/>
                <a:gd fmla="*/ T8 w 21128" name="T9"/>
                <a:gd fmla="+- 0 10797 227" name="T10"/>
                <a:gd fmla="*/ 10797 h 21141" name="T11"/>
                <a:gd fmla="+- 0 10802 238" name="T12"/>
                <a:gd fmla="*/ T12 w 21128" name="T13"/>
                <a:gd fmla="+- 0 10797 227" name="T14"/>
                <a:gd fmla="*/ 10797 h 21141" name="T15"/>
              </a:gdLst>
              <a:cxnLst>
                <a:cxn ang="0">
                  <a:pos x="T1" y="T3"/>
                </a:cxn>
                <a:cxn ang="0">
                  <a:pos x="T5" y="T7"/>
                </a:cxn>
                <a:cxn ang="0">
                  <a:pos x="T9" y="T11"/>
                </a:cxn>
                <a:cxn ang="0">
                  <a:pos x="T13" y="T15"/>
                </a:cxn>
              </a:cxnLst>
              <a:rect b="b" l="0" r="r" t="0"/>
              <a:pathLst>
                <a:path h="21141" w="21128">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8" name="AutoShape 13"/>
            <p:cNvSpPr/>
            <p:nvPr/>
          </p:nvSpPr>
          <p:spPr bwMode="auto">
            <a:xfrm>
              <a:off x="9275763" y="4566444"/>
              <a:ext cx="73025" cy="73819"/>
            </a:xfrm>
            <a:custGeom>
              <a:gdLst>
                <a:gd fmla="+- 0 10797 278" name="T0"/>
                <a:gd fmla="*/ T0 w 21039" name="T1"/>
                <a:gd fmla="+- 0 10803 281" name="T2"/>
                <a:gd fmla="*/ 10803 h 21044" name="T3"/>
                <a:gd fmla="+- 0 10797 278" name="T4"/>
                <a:gd fmla="*/ T4 w 21039" name="T5"/>
                <a:gd fmla="+- 0 10803 281" name="T6"/>
                <a:gd fmla="*/ 10803 h 21044" name="T7"/>
                <a:gd fmla="+- 0 10797 278" name="T8"/>
                <a:gd fmla="*/ T8 w 21039" name="T9"/>
                <a:gd fmla="+- 0 10803 281" name="T10"/>
                <a:gd fmla="*/ 10803 h 21044" name="T11"/>
                <a:gd fmla="+- 0 10797 278" name="T12"/>
                <a:gd fmla="*/ T12 w 21039" name="T13"/>
                <a:gd fmla="+- 0 10803 281" name="T14"/>
                <a:gd fmla="*/ 10803 h 21044" name="T15"/>
              </a:gdLst>
              <a:cxnLst>
                <a:cxn ang="0">
                  <a:pos x="T1" y="T3"/>
                </a:cxn>
                <a:cxn ang="0">
                  <a:pos x="T5" y="T7"/>
                </a:cxn>
                <a:cxn ang="0">
                  <a:pos x="T9" y="T11"/>
                </a:cxn>
                <a:cxn ang="0">
                  <a:pos x="T13" y="T15"/>
                </a:cxn>
              </a:cxnLst>
              <a:rect b="b" l="0" r="r" t="0"/>
              <a:pathLst>
                <a:path h="21044" w="21039">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69" name="AutoShape 14"/>
            <p:cNvSpPr/>
            <p:nvPr/>
          </p:nvSpPr>
          <p:spPr bwMode="auto">
            <a:xfrm>
              <a:off x="9217819" y="4508500"/>
              <a:ext cx="103981" cy="105569"/>
            </a:xfrm>
            <a:custGeom>
              <a:gdLst>
                <a:gd fmla="+- 0 10797 198" name="T0"/>
                <a:gd fmla="*/ T0 w 21199" name="T1"/>
                <a:gd fmla="+- 0 10802 198" name="T2"/>
                <a:gd fmla="*/ 10802 h 21208" name="T3"/>
                <a:gd fmla="+- 0 10797 198" name="T4"/>
                <a:gd fmla="*/ T4 w 21199" name="T5"/>
                <a:gd fmla="+- 0 10802 198" name="T6"/>
                <a:gd fmla="*/ 10802 h 21208" name="T7"/>
                <a:gd fmla="+- 0 10797 198" name="T8"/>
                <a:gd fmla="*/ T8 w 21199" name="T9"/>
                <a:gd fmla="+- 0 10802 198" name="T10"/>
                <a:gd fmla="*/ 10802 h 21208" name="T11"/>
                <a:gd fmla="+- 0 10797 198" name="T12"/>
                <a:gd fmla="*/ T12 w 21199" name="T13"/>
                <a:gd fmla="+- 0 10802 198" name="T14"/>
                <a:gd fmla="*/ 10802 h 21208" name="T15"/>
              </a:gdLst>
              <a:cxnLst>
                <a:cxn ang="0">
                  <a:pos x="T1" y="T3"/>
                </a:cxn>
                <a:cxn ang="0">
                  <a:pos x="T5" y="T7"/>
                </a:cxn>
                <a:cxn ang="0">
                  <a:pos x="T9" y="T11"/>
                </a:cxn>
                <a:cxn ang="0">
                  <a:pos x="T13" y="T15"/>
                </a:cxn>
              </a:cxnLst>
              <a:rect b="b" l="0" r="r" t="0"/>
              <a:pathLst>
                <a:path h="21208" w="21199">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70" name="AutoShape 15"/>
            <p:cNvSpPr/>
            <p:nvPr/>
          </p:nvSpPr>
          <p:spPr bwMode="auto">
            <a:xfrm>
              <a:off x="9247188" y="4537075"/>
              <a:ext cx="88107" cy="90488"/>
            </a:xfrm>
            <a:custGeom>
              <a:gdLst>
                <a:gd fmla="+- 0 10796 232" name="T0"/>
                <a:gd fmla="*/ T0 w 21129" name="T1"/>
                <a:gd fmla="+- 0 10804 234" name="T2"/>
                <a:gd fmla="*/ 10804 h 21141" name="T3"/>
                <a:gd fmla="+- 0 10796 232" name="T4"/>
                <a:gd fmla="*/ T4 w 21129" name="T5"/>
                <a:gd fmla="+- 0 10804 234" name="T6"/>
                <a:gd fmla="*/ 10804 h 21141" name="T7"/>
                <a:gd fmla="+- 0 10796 232" name="T8"/>
                <a:gd fmla="*/ T8 w 21129" name="T9"/>
                <a:gd fmla="+- 0 10804 234" name="T10"/>
                <a:gd fmla="*/ 10804 h 21141" name="T11"/>
                <a:gd fmla="+- 0 10796 232" name="T12"/>
                <a:gd fmla="*/ T12 w 21129" name="T13"/>
                <a:gd fmla="+- 0 10804 234" name="T14"/>
                <a:gd fmla="*/ 10804 h 21141" name="T15"/>
              </a:gdLst>
              <a:cxnLst>
                <a:cxn ang="0">
                  <a:pos x="T1" y="T3"/>
                </a:cxn>
                <a:cxn ang="0">
                  <a:pos x="T5" y="T7"/>
                </a:cxn>
                <a:cxn ang="0">
                  <a:pos x="T9" y="T11"/>
                </a:cxn>
                <a:cxn ang="0">
                  <a:pos x="T13" y="T15"/>
                </a:cxn>
              </a:cxnLst>
              <a:rect b="b" l="0" r="r" t="0"/>
              <a:pathLst>
                <a:path h="21141" w="21129">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71" name="Group 15"/>
          <p:cNvGrpSpPr/>
          <p:nvPr/>
        </p:nvGrpSpPr>
        <p:grpSpPr>
          <a:xfrm>
            <a:off x="6112643" y="3589668"/>
            <a:ext cx="359165" cy="348727"/>
            <a:chOff x="8216107" y="4449763"/>
            <a:chExt cx="464344" cy="450850"/>
          </a:xfrm>
          <a:solidFill>
            <a:schemeClr val="accent1"/>
          </a:solidFill>
        </p:grpSpPr>
        <p:sp>
          <p:nvSpPr>
            <p:cNvPr id="72" name="AutoShape 16"/>
            <p:cNvSpPr/>
            <p:nvPr/>
          </p:nvSpPr>
          <p:spPr bwMode="auto">
            <a:xfrm>
              <a:off x="8448675" y="4696619"/>
              <a:ext cx="57944" cy="587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73" name="AutoShape 17"/>
            <p:cNvSpPr/>
            <p:nvPr/>
          </p:nvSpPr>
          <p:spPr bwMode="auto">
            <a:xfrm>
              <a:off x="8216107" y="4449763"/>
              <a:ext cx="464344" cy="450850"/>
            </a:xfrm>
            <a:custGeom>
              <a:gdLst>
                <a:gd fmla="*/ 10473 w 20946" name="T0"/>
                <a:gd fmla="*/ 10800 h 21600" name="T1"/>
                <a:gd fmla="*/ 10473 w 20946" name="T2"/>
                <a:gd fmla="*/ 10800 h 21600" name="T3"/>
                <a:gd fmla="*/ 10473 w 20946" name="T4"/>
                <a:gd fmla="*/ 10800 h 21600" name="T5"/>
                <a:gd fmla="*/ 10473 w 20946" name="T6"/>
                <a:gd fmla="*/ 10800 h 21600" name="T7"/>
              </a:gdLst>
              <a:cxnLst>
                <a:cxn ang="0">
                  <a:pos x="T0" y="T1"/>
                </a:cxn>
                <a:cxn ang="0">
                  <a:pos x="T2" y="T3"/>
                </a:cxn>
                <a:cxn ang="0">
                  <a:pos x="T4" y="T5"/>
                </a:cxn>
                <a:cxn ang="0">
                  <a:pos x="T6" y="T7"/>
                </a:cxn>
              </a:cxnLst>
              <a:rect b="b" l="0" r="r" t="0"/>
              <a:pathLst>
                <a:path h="21600" w="20946">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74" name="组合 73"/>
          <p:cNvGrpSpPr/>
          <p:nvPr/>
        </p:nvGrpSpPr>
        <p:grpSpPr>
          <a:xfrm>
            <a:off x="5394325" y="3578225"/>
            <a:ext cx="358775" cy="360363"/>
            <a:chOff x="5394325" y="3578225"/>
            <a:chExt cx="358775" cy="360363"/>
          </a:xfrm>
          <a:solidFill>
            <a:schemeClr val="accent1"/>
          </a:solidFill>
        </p:grpSpPr>
        <p:sp>
          <p:nvSpPr>
            <p:cNvPr id="75" name="AutoShape 18"/>
            <p:cNvSpPr/>
            <p:nvPr/>
          </p:nvSpPr>
          <p:spPr bwMode="auto">
            <a:xfrm>
              <a:off x="5394325" y="3578225"/>
              <a:ext cx="358775" cy="3603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76" name="AutoShape 19"/>
            <p:cNvSpPr/>
            <p:nvPr/>
          </p:nvSpPr>
          <p:spPr bwMode="auto">
            <a:xfrm>
              <a:off x="5472113" y="3713163"/>
              <a:ext cx="46037" cy="349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77" name="AutoShape 20"/>
            <p:cNvSpPr/>
            <p:nvPr/>
          </p:nvSpPr>
          <p:spPr bwMode="auto">
            <a:xfrm>
              <a:off x="5472113" y="3770313"/>
              <a:ext cx="46037" cy="3333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78" name="AutoShape 21"/>
            <p:cNvSpPr/>
            <p:nvPr/>
          </p:nvSpPr>
          <p:spPr bwMode="auto">
            <a:xfrm>
              <a:off x="5472113" y="3825875"/>
              <a:ext cx="46037" cy="333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79" name="AutoShape 22"/>
            <p:cNvSpPr/>
            <p:nvPr/>
          </p:nvSpPr>
          <p:spPr bwMode="auto">
            <a:xfrm>
              <a:off x="5551488" y="3825875"/>
              <a:ext cx="44450" cy="333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0" name="AutoShape 23"/>
            <p:cNvSpPr/>
            <p:nvPr/>
          </p:nvSpPr>
          <p:spPr bwMode="auto">
            <a:xfrm>
              <a:off x="5551488" y="3770313"/>
              <a:ext cx="44450" cy="3333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1" name="AutoShape 24"/>
            <p:cNvSpPr/>
            <p:nvPr/>
          </p:nvSpPr>
          <p:spPr bwMode="auto">
            <a:xfrm>
              <a:off x="5551488" y="3713163"/>
              <a:ext cx="44450" cy="349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2" name="AutoShape 25"/>
            <p:cNvSpPr/>
            <p:nvPr/>
          </p:nvSpPr>
          <p:spPr bwMode="auto">
            <a:xfrm>
              <a:off x="5630863" y="3825875"/>
              <a:ext cx="44450" cy="333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3" name="AutoShape 26"/>
            <p:cNvSpPr/>
            <p:nvPr/>
          </p:nvSpPr>
          <p:spPr bwMode="auto">
            <a:xfrm>
              <a:off x="5630863" y="3770313"/>
              <a:ext cx="44450" cy="3333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4" name="AutoShape 27"/>
            <p:cNvSpPr/>
            <p:nvPr/>
          </p:nvSpPr>
          <p:spPr bwMode="auto">
            <a:xfrm>
              <a:off x="5630863" y="3713163"/>
              <a:ext cx="44450" cy="349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21599"/>
                  </a:moveTo>
                  <a:lnTo>
                    <a:pt x="21600" y="21599"/>
                  </a:lnTo>
                  <a:lnTo>
                    <a:pt x="21600" y="0"/>
                  </a:lnTo>
                  <a:lnTo>
                    <a:pt x="0" y="0"/>
                  </a:lnTo>
                  <a:cubicBezTo>
                    <a:pt x="0" y="0"/>
                    <a:pt x="0" y="21599"/>
                    <a:pt x="0" y="21599"/>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85" name="AutoShape 28"/>
          <p:cNvSpPr/>
          <p:nvPr/>
        </p:nvSpPr>
        <p:spPr bwMode="auto">
          <a:xfrm>
            <a:off x="4675188" y="3578225"/>
            <a:ext cx="360362" cy="3603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6" name="AutoShape 29"/>
          <p:cNvSpPr/>
          <p:nvPr/>
        </p:nvSpPr>
        <p:spPr bwMode="auto">
          <a:xfrm>
            <a:off x="8267700" y="2871788"/>
            <a:ext cx="360363" cy="325437"/>
          </a:xfrm>
          <a:custGeom>
            <a:gdLst>
              <a:gd fmla="+- 0 10736 439" name="T0"/>
              <a:gd fmla="*/ T0 w 20595" name="T1"/>
              <a:gd fmla="+- 0 10869 621" name="T2"/>
              <a:gd fmla="*/ 10869 h 20497" name="T3"/>
              <a:gd fmla="+- 0 10736 439" name="T4"/>
              <a:gd fmla="*/ T4 w 20595" name="T5"/>
              <a:gd fmla="+- 0 10869 621" name="T6"/>
              <a:gd fmla="*/ 10869 h 20497" name="T7"/>
              <a:gd fmla="+- 0 10736 439" name="T8"/>
              <a:gd fmla="*/ T8 w 20595" name="T9"/>
              <a:gd fmla="+- 0 10869 621" name="T10"/>
              <a:gd fmla="*/ 10869 h 20497" name="T11"/>
              <a:gd fmla="+- 0 10736 439" name="T12"/>
              <a:gd fmla="*/ T12 w 20595" name="T13"/>
              <a:gd fmla="+- 0 10869 621" name="T14"/>
              <a:gd fmla="*/ 10869 h 20497" name="T15"/>
            </a:gdLst>
            <a:cxnLst>
              <a:cxn ang="0">
                <a:pos x="T1" y="T3"/>
              </a:cxn>
              <a:cxn ang="0">
                <a:pos x="T5" y="T7"/>
              </a:cxn>
              <a:cxn ang="0">
                <a:pos x="T9" y="T11"/>
              </a:cxn>
              <a:cxn ang="0">
                <a:pos x="T13" y="T15"/>
              </a:cxn>
            </a:cxnLst>
            <a:rect b="b" l="0" r="r" t="0"/>
            <a:pathLst>
              <a:path h="20497" w="20595">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7" name="AutoShape 30"/>
          <p:cNvSpPr/>
          <p:nvPr/>
        </p:nvSpPr>
        <p:spPr bwMode="auto">
          <a:xfrm>
            <a:off x="7605713" y="2859088"/>
            <a:ext cx="247650" cy="360362"/>
          </a:xfrm>
          <a:custGeom>
            <a:gdLst>
              <a:gd fmla="*/ 10383 w 20767" name="T0"/>
              <a:gd fmla="*/ 10800 h 21600" name="T1"/>
              <a:gd fmla="*/ 10383 w 20767" name="T2"/>
              <a:gd fmla="*/ 10800 h 21600" name="T3"/>
              <a:gd fmla="*/ 10383 w 20767" name="T4"/>
              <a:gd fmla="*/ 10800 h 21600" name="T5"/>
              <a:gd fmla="*/ 10383 w 20767" name="T6"/>
              <a:gd fmla="*/ 10800 h 21600" name="T7"/>
            </a:gdLst>
            <a:cxnLst>
              <a:cxn ang="0">
                <a:pos x="T0" y="T1"/>
              </a:cxn>
              <a:cxn ang="0">
                <a:pos x="T2" y="T3"/>
              </a:cxn>
              <a:cxn ang="0">
                <a:pos x="T4" y="T5"/>
              </a:cxn>
              <a:cxn ang="0">
                <a:pos x="T6" y="T7"/>
              </a:cxn>
            </a:cxnLst>
            <a:rect b="b" l="0" r="r" t="0"/>
            <a:pathLst>
              <a:path h="21600" w="20767">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8" name="AutoShape 31"/>
          <p:cNvSpPr/>
          <p:nvPr/>
        </p:nvSpPr>
        <p:spPr bwMode="auto">
          <a:xfrm>
            <a:off x="7651750" y="3016250"/>
            <a:ext cx="158750" cy="130175"/>
          </a:xfrm>
          <a:custGeom>
            <a:gdLst>
              <a:gd fmla="*/ 10641 w 21282" name="T0"/>
              <a:gd fmla="*/ 10800 h 21600" name="T1"/>
              <a:gd fmla="*/ 10641 w 21282" name="T2"/>
              <a:gd fmla="*/ 10800 h 21600" name="T3"/>
              <a:gd fmla="*/ 10641 w 21282" name="T4"/>
              <a:gd fmla="*/ 10800 h 21600" name="T5"/>
              <a:gd fmla="*/ 10641 w 21282" name="T6"/>
              <a:gd fmla="*/ 10800 h 21600" name="T7"/>
            </a:gdLst>
            <a:cxnLst>
              <a:cxn ang="0">
                <a:pos x="T0" y="T1"/>
              </a:cxn>
              <a:cxn ang="0">
                <a:pos x="T2" y="T3"/>
              </a:cxn>
              <a:cxn ang="0">
                <a:pos x="T4" y="T5"/>
              </a:cxn>
              <a:cxn ang="0">
                <a:pos x="T6" y="T7"/>
              </a:cxn>
            </a:cxnLst>
            <a:rect b="b" l="0" r="r" t="0"/>
            <a:pathLst>
              <a:path h="21600" w="21282">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89" name="AutoShape 32"/>
          <p:cNvSpPr/>
          <p:nvPr/>
        </p:nvSpPr>
        <p:spPr bwMode="auto">
          <a:xfrm>
            <a:off x="6831013" y="2882900"/>
            <a:ext cx="360362" cy="314325"/>
          </a:xfrm>
          <a:custGeom>
            <a:gdLst>
              <a:gd fmla="+- 0 10800 108" name="T0"/>
              <a:gd fmla="*/ T0 w 21384" name="T1"/>
              <a:gd fmla="*/ 10800 h 21600" name="T2"/>
              <a:gd fmla="+- 0 10800 108" name="T3"/>
              <a:gd fmla="*/ T3 w 21384" name="T4"/>
              <a:gd fmla="*/ 10800 h 21600" name="T5"/>
              <a:gd fmla="+- 0 10800 108" name="T6"/>
              <a:gd fmla="*/ T6 w 21384" name="T7"/>
              <a:gd fmla="*/ 10800 h 21600" name="T8"/>
              <a:gd fmla="+- 0 10800 108" name="T9"/>
              <a:gd fmla="*/ T9 w 21384" name="T10"/>
              <a:gd fmla="*/ 10800 h 21600" name="T11"/>
            </a:gdLst>
            <a:cxnLst>
              <a:cxn ang="0">
                <a:pos x="T1" y="T2"/>
              </a:cxn>
              <a:cxn ang="0">
                <a:pos x="T4" y="T5"/>
              </a:cxn>
              <a:cxn ang="0">
                <a:pos x="T7" y="T8"/>
              </a:cxn>
              <a:cxn ang="0">
                <a:pos x="T10" y="T11"/>
              </a:cxn>
            </a:cxnLst>
            <a:rect b="b" l="0" r="r" t="0"/>
            <a:pathLst>
              <a:path h="21600" w="21384">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600"/>
                  <a:pt x="4677" y="21600"/>
                </a:cubicBezTo>
                <a:lnTo>
                  <a:pt x="16706" y="21600"/>
                </a:lnTo>
                <a:cubicBezTo>
                  <a:pt x="17443" y="21600"/>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0" name="AutoShape 33"/>
          <p:cNvSpPr/>
          <p:nvPr/>
        </p:nvSpPr>
        <p:spPr bwMode="auto">
          <a:xfrm>
            <a:off x="6111875" y="2994025"/>
            <a:ext cx="360363" cy="225425"/>
          </a:xfrm>
          <a:custGeom>
            <a:gdLst>
              <a:gd fmla="*/ 10752 w 21505" name="T0"/>
              <a:gd fmla="*/ 10800 h 21600" name="T1"/>
              <a:gd fmla="*/ 10752 w 21505" name="T2"/>
              <a:gd fmla="*/ 10800 h 21600" name="T3"/>
              <a:gd fmla="*/ 10752 w 21505" name="T4"/>
              <a:gd fmla="*/ 10800 h 21600" name="T5"/>
              <a:gd fmla="*/ 10752 w 21505" name="T6"/>
              <a:gd fmla="*/ 10800 h 21600" name="T7"/>
            </a:gdLst>
            <a:cxnLst>
              <a:cxn ang="0">
                <a:pos x="T0" y="T1"/>
              </a:cxn>
              <a:cxn ang="0">
                <a:pos x="T2" y="T3"/>
              </a:cxn>
              <a:cxn ang="0">
                <a:pos x="T4" y="T5"/>
              </a:cxn>
              <a:cxn ang="0">
                <a:pos x="T6" y="T7"/>
              </a:cxn>
            </a:cxnLst>
            <a:rect b="b" l="0" r="r" t="0"/>
            <a:pathLst>
              <a:path h="21600" w="21505">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1" name="AutoShape 34"/>
          <p:cNvSpPr/>
          <p:nvPr/>
        </p:nvSpPr>
        <p:spPr bwMode="auto">
          <a:xfrm>
            <a:off x="6202363" y="2905125"/>
            <a:ext cx="25400" cy="84138"/>
          </a:xfrm>
          <a:custGeom>
            <a:gdLst>
              <a:gd fmla="+- 0 10758 2273" name="T0"/>
              <a:gd fmla="*/ T0 w 16970" name="T1"/>
              <a:gd fmla="*/ 10800 h 21600" name="T2"/>
              <a:gd fmla="+- 0 10758 2273" name="T3"/>
              <a:gd fmla="*/ T3 w 16970" name="T4"/>
              <a:gd fmla="*/ 10800 h 21600" name="T5"/>
              <a:gd fmla="+- 0 10758 2273" name="T6"/>
              <a:gd fmla="*/ T6 w 16970" name="T7"/>
              <a:gd fmla="*/ 10800 h 21600" name="T8"/>
              <a:gd fmla="+- 0 10758 2273" name="T9"/>
              <a:gd fmla="*/ T9 w 16970" name="T10"/>
              <a:gd fmla="*/ 10800 h 21600" name="T11"/>
            </a:gdLst>
            <a:cxnLst>
              <a:cxn ang="0">
                <a:pos x="T1" y="T2"/>
              </a:cxn>
              <a:cxn ang="0">
                <a:pos x="T4" y="T5"/>
              </a:cxn>
              <a:cxn ang="0">
                <a:pos x="T7" y="T8"/>
              </a:cxn>
              <a:cxn ang="0">
                <a:pos x="T10" y="T11"/>
              </a:cxn>
            </a:cxnLst>
            <a:rect b="b" l="0" r="r" t="0"/>
            <a:pathLst>
              <a:path h="21600" w="1697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2" name="AutoShape 35"/>
          <p:cNvSpPr/>
          <p:nvPr/>
        </p:nvSpPr>
        <p:spPr bwMode="auto">
          <a:xfrm>
            <a:off x="6337300" y="2905125"/>
            <a:ext cx="25400" cy="84138"/>
          </a:xfrm>
          <a:custGeom>
            <a:gdLst>
              <a:gd fmla="+- 0 10758 2273" name="T0"/>
              <a:gd fmla="*/ T0 w 16970" name="T1"/>
              <a:gd fmla="*/ 10800 h 21600" name="T2"/>
              <a:gd fmla="+- 0 10758 2273" name="T3"/>
              <a:gd fmla="*/ T3 w 16970" name="T4"/>
              <a:gd fmla="*/ 10800 h 21600" name="T5"/>
              <a:gd fmla="+- 0 10758 2273" name="T6"/>
              <a:gd fmla="*/ T6 w 16970" name="T7"/>
              <a:gd fmla="*/ 10800 h 21600" name="T8"/>
              <a:gd fmla="+- 0 10758 2273" name="T9"/>
              <a:gd fmla="*/ T9 w 16970" name="T10"/>
              <a:gd fmla="*/ 10800 h 21600" name="T11"/>
            </a:gdLst>
            <a:cxnLst>
              <a:cxn ang="0">
                <a:pos x="T1" y="T2"/>
              </a:cxn>
              <a:cxn ang="0">
                <a:pos x="T4" y="T5"/>
              </a:cxn>
              <a:cxn ang="0">
                <a:pos x="T7" y="T8"/>
              </a:cxn>
              <a:cxn ang="0">
                <a:pos x="T10" y="T11"/>
              </a:cxn>
            </a:cxnLst>
            <a:rect b="b" l="0" r="r" t="0"/>
            <a:pathLst>
              <a:path h="21600" w="1697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3" name="AutoShape 36"/>
          <p:cNvSpPr/>
          <p:nvPr/>
        </p:nvSpPr>
        <p:spPr bwMode="auto">
          <a:xfrm>
            <a:off x="6280150" y="2859088"/>
            <a:ext cx="26988" cy="85725"/>
          </a:xfrm>
          <a:custGeom>
            <a:gdLst>
              <a:gd fmla="+- 0 10758 2273" name="T0"/>
              <a:gd fmla="*/ T0 w 16970" name="T1"/>
              <a:gd fmla="*/ 10800 h 21600" name="T2"/>
              <a:gd fmla="+- 0 10758 2273" name="T3"/>
              <a:gd fmla="*/ T3 w 16970" name="T4"/>
              <a:gd fmla="*/ 10800 h 21600" name="T5"/>
              <a:gd fmla="+- 0 10758 2273" name="T6"/>
              <a:gd fmla="*/ T6 w 16970" name="T7"/>
              <a:gd fmla="*/ 10800 h 21600" name="T8"/>
              <a:gd fmla="+- 0 10758 2273" name="T9"/>
              <a:gd fmla="*/ T9 w 16970" name="T10"/>
              <a:gd fmla="*/ 10800 h 21600" name="T11"/>
            </a:gdLst>
            <a:cxnLst>
              <a:cxn ang="0">
                <a:pos x="T1" y="T2"/>
              </a:cxn>
              <a:cxn ang="0">
                <a:pos x="T4" y="T5"/>
              </a:cxn>
              <a:cxn ang="0">
                <a:pos x="T7" y="T8"/>
              </a:cxn>
              <a:cxn ang="0">
                <a:pos x="T10" y="T11"/>
              </a:cxn>
            </a:cxnLst>
            <a:rect b="b" l="0" r="r" t="0"/>
            <a:pathLst>
              <a:path h="21600" w="1697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94" name="组合 93"/>
          <p:cNvGrpSpPr/>
          <p:nvPr/>
        </p:nvGrpSpPr>
        <p:grpSpPr>
          <a:xfrm>
            <a:off x="5394325" y="2859088"/>
            <a:ext cx="358775" cy="360362"/>
            <a:chOff x="5394325" y="2859088"/>
            <a:chExt cx="358775" cy="360362"/>
          </a:xfrm>
          <a:solidFill>
            <a:schemeClr val="accent1"/>
          </a:solidFill>
        </p:grpSpPr>
        <p:sp>
          <p:nvSpPr>
            <p:cNvPr id="95" name="AutoShape 37"/>
            <p:cNvSpPr/>
            <p:nvPr/>
          </p:nvSpPr>
          <p:spPr bwMode="auto">
            <a:xfrm>
              <a:off x="5394325" y="2894013"/>
              <a:ext cx="327025" cy="325437"/>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6" name="AutoShape 38"/>
            <p:cNvSpPr/>
            <p:nvPr/>
          </p:nvSpPr>
          <p:spPr bwMode="auto">
            <a:xfrm>
              <a:off x="5551488" y="3040063"/>
              <a:ext cx="55562" cy="5556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7" name="AutoShape 39"/>
            <p:cNvSpPr/>
            <p:nvPr/>
          </p:nvSpPr>
          <p:spPr bwMode="auto">
            <a:xfrm>
              <a:off x="5697538" y="2859088"/>
              <a:ext cx="55562" cy="571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8" name="AutoShape 40"/>
            <p:cNvSpPr/>
            <p:nvPr/>
          </p:nvSpPr>
          <p:spPr bwMode="auto">
            <a:xfrm>
              <a:off x="5483225" y="3028950"/>
              <a:ext cx="46038" cy="444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99" name="AutoShape 41"/>
            <p:cNvSpPr/>
            <p:nvPr/>
          </p:nvSpPr>
          <p:spPr bwMode="auto">
            <a:xfrm>
              <a:off x="5529263" y="3106738"/>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0" name="AutoShape 42"/>
            <p:cNvSpPr/>
            <p:nvPr/>
          </p:nvSpPr>
          <p:spPr bwMode="auto">
            <a:xfrm>
              <a:off x="5708650" y="2938463"/>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101" name="AutoShape 43"/>
          <p:cNvSpPr/>
          <p:nvPr/>
        </p:nvSpPr>
        <p:spPr bwMode="auto">
          <a:xfrm>
            <a:off x="4675188" y="2882900"/>
            <a:ext cx="360362" cy="2571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2" name="AutoShape 44"/>
          <p:cNvSpPr/>
          <p:nvPr/>
        </p:nvSpPr>
        <p:spPr bwMode="auto">
          <a:xfrm>
            <a:off x="5000625" y="2994025"/>
            <a:ext cx="22225" cy="1238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3" name="AutoShape 45"/>
          <p:cNvSpPr/>
          <p:nvPr/>
        </p:nvSpPr>
        <p:spPr bwMode="auto">
          <a:xfrm>
            <a:off x="4989513" y="3128963"/>
            <a:ext cx="46037" cy="6826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4" name="AutoShape 46"/>
          <p:cNvSpPr/>
          <p:nvPr/>
        </p:nvSpPr>
        <p:spPr bwMode="auto">
          <a:xfrm>
            <a:off x="8267700" y="2141538"/>
            <a:ext cx="360363"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5" name="AutoShape 47"/>
          <p:cNvSpPr/>
          <p:nvPr/>
        </p:nvSpPr>
        <p:spPr bwMode="auto">
          <a:xfrm>
            <a:off x="7550150" y="2141538"/>
            <a:ext cx="358775" cy="358775"/>
          </a:xfrm>
          <a:custGeom>
            <a:gdLst>
              <a:gd fmla="+- 0 10853 107" name="T0"/>
              <a:gd fmla="*/ T0 w 21493" name="T1"/>
              <a:gd fmla="*/ 10800 h 21600" name="T2"/>
              <a:gd fmla="+- 0 10853 107" name="T3"/>
              <a:gd fmla="*/ T3 w 21493" name="T4"/>
              <a:gd fmla="*/ 10800 h 21600" name="T5"/>
              <a:gd fmla="+- 0 10853 107" name="T6"/>
              <a:gd fmla="*/ T6 w 21493" name="T7"/>
              <a:gd fmla="*/ 10800 h 21600" name="T8"/>
              <a:gd fmla="+- 0 10853 107" name="T9"/>
              <a:gd fmla="*/ T9 w 21493" name="T10"/>
              <a:gd fmla="*/ 10800 h 21600" name="T11"/>
            </a:gdLst>
            <a:cxnLst>
              <a:cxn ang="0">
                <a:pos x="T1" y="T2"/>
              </a:cxn>
              <a:cxn ang="0">
                <a:pos x="T4" y="T5"/>
              </a:cxn>
              <a:cxn ang="0">
                <a:pos x="T7" y="T8"/>
              </a:cxn>
              <a:cxn ang="0">
                <a:pos x="T10" y="T11"/>
              </a:cxn>
            </a:cxnLst>
            <a:rect b="b" l="0" r="r" t="0"/>
            <a:pathLst>
              <a:path h="21600" w="21493">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106" name="组合 105"/>
          <p:cNvGrpSpPr/>
          <p:nvPr/>
        </p:nvGrpSpPr>
        <p:grpSpPr>
          <a:xfrm>
            <a:off x="6853689" y="2141343"/>
            <a:ext cx="314346" cy="359165"/>
            <a:chOff x="6853689" y="2141343"/>
            <a:chExt cx="314346" cy="359165"/>
          </a:xfrm>
          <a:solidFill>
            <a:schemeClr val="accent1"/>
          </a:solidFill>
        </p:grpSpPr>
        <p:sp>
          <p:nvSpPr>
            <p:cNvPr id="107" name="AutoShape 48"/>
            <p:cNvSpPr/>
            <p:nvPr/>
          </p:nvSpPr>
          <p:spPr bwMode="auto">
            <a:xfrm>
              <a:off x="6853689" y="2141343"/>
              <a:ext cx="314346"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8" name="AutoShape 49"/>
            <p:cNvSpPr/>
            <p:nvPr/>
          </p:nvSpPr>
          <p:spPr bwMode="auto">
            <a:xfrm>
              <a:off x="7100498" y="2421922"/>
              <a:ext cx="22717" cy="2210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09" name="AutoShape 50"/>
            <p:cNvSpPr/>
            <p:nvPr/>
          </p:nvSpPr>
          <p:spPr bwMode="auto">
            <a:xfrm>
              <a:off x="7100498" y="2354387"/>
              <a:ext cx="22717" cy="2271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10" name="AutoShape 51"/>
            <p:cNvSpPr/>
            <p:nvPr/>
          </p:nvSpPr>
          <p:spPr bwMode="auto">
            <a:xfrm>
              <a:off x="7100498" y="2286850"/>
              <a:ext cx="22717" cy="2271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11" name="组合 110"/>
          <p:cNvGrpSpPr/>
          <p:nvPr/>
        </p:nvGrpSpPr>
        <p:grpSpPr>
          <a:xfrm>
            <a:off x="6111875" y="2141538"/>
            <a:ext cx="360363" cy="358775"/>
            <a:chOff x="6111875" y="2141538"/>
            <a:chExt cx="360363" cy="358775"/>
          </a:xfrm>
          <a:solidFill>
            <a:schemeClr val="accent1"/>
          </a:solidFill>
        </p:grpSpPr>
        <p:sp>
          <p:nvSpPr>
            <p:cNvPr id="112" name="AutoShape 52"/>
            <p:cNvSpPr/>
            <p:nvPr/>
          </p:nvSpPr>
          <p:spPr bwMode="auto">
            <a:xfrm>
              <a:off x="6111875" y="2141538"/>
              <a:ext cx="360363" cy="358775"/>
            </a:xfrm>
            <a:custGeom>
              <a:gdLst>
                <a:gd fmla="+- 0 10800 87" name="T0"/>
                <a:gd fmla="*/ T0 w 21426" name="T1"/>
                <a:gd fmla="+- 0 10799 73" name="T2"/>
                <a:gd fmla="*/ 10799 h 21453" name="T3"/>
                <a:gd fmla="+- 0 10800 87" name="T4"/>
                <a:gd fmla="*/ T4 w 21426" name="T5"/>
                <a:gd fmla="+- 0 10799 73" name="T6"/>
                <a:gd fmla="*/ 10799 h 21453" name="T7"/>
                <a:gd fmla="+- 0 10800 87" name="T8"/>
                <a:gd fmla="*/ T8 w 21426" name="T9"/>
                <a:gd fmla="+- 0 10799 73" name="T10"/>
                <a:gd fmla="*/ 10799 h 21453" name="T11"/>
                <a:gd fmla="+- 0 10800 87" name="T12"/>
                <a:gd fmla="*/ T12 w 21426" name="T13"/>
                <a:gd fmla="+- 0 10799 73" name="T14"/>
                <a:gd fmla="*/ 10799 h 21453" name="T15"/>
              </a:gdLst>
              <a:cxnLst>
                <a:cxn ang="0">
                  <a:pos x="T1" y="T3"/>
                </a:cxn>
                <a:cxn ang="0">
                  <a:pos x="T5" y="T7"/>
                </a:cxn>
                <a:cxn ang="0">
                  <a:pos x="T9" y="T11"/>
                </a:cxn>
                <a:cxn ang="0">
                  <a:pos x="T13" y="T15"/>
                </a:cxn>
              </a:cxnLst>
              <a:rect b="b" l="0" r="r" t="0"/>
              <a:pathLst>
                <a:path h="21453" w="21426">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13" name="AutoShape 53"/>
            <p:cNvSpPr/>
            <p:nvPr/>
          </p:nvSpPr>
          <p:spPr bwMode="auto">
            <a:xfrm>
              <a:off x="6248400" y="2265363"/>
              <a:ext cx="96838" cy="100012"/>
            </a:xfrm>
            <a:custGeom>
              <a:gdLst>
                <a:gd fmla="+- 0 10801 59" name="T0"/>
                <a:gd fmla="*/ T0 w 21484" name="T1"/>
                <a:gd fmla="+- 0 10799 41" name="T2"/>
                <a:gd fmla="*/ 10799 h 21516" name="T3"/>
                <a:gd fmla="+- 0 10801 59" name="T4"/>
                <a:gd fmla="*/ T4 w 21484" name="T5"/>
                <a:gd fmla="+- 0 10799 41" name="T6"/>
                <a:gd fmla="*/ 10799 h 21516" name="T7"/>
                <a:gd fmla="+- 0 10801 59" name="T8"/>
                <a:gd fmla="*/ T8 w 21484" name="T9"/>
                <a:gd fmla="+- 0 10799 41" name="T10"/>
                <a:gd fmla="*/ 10799 h 21516" name="T11"/>
                <a:gd fmla="+- 0 10801 59" name="T12"/>
                <a:gd fmla="*/ T12 w 21484" name="T13"/>
                <a:gd fmla="+- 0 10799 41" name="T14"/>
                <a:gd fmla="*/ 10799 h 21516" name="T15"/>
              </a:gdLst>
              <a:cxnLst>
                <a:cxn ang="0">
                  <a:pos x="T1" y="T3"/>
                </a:cxn>
                <a:cxn ang="0">
                  <a:pos x="T5" y="T7"/>
                </a:cxn>
                <a:cxn ang="0">
                  <a:pos x="T9" y="T11"/>
                </a:cxn>
                <a:cxn ang="0">
                  <a:pos x="T13" y="T15"/>
                </a:cxn>
              </a:cxnLst>
              <a:rect b="b" l="0" r="r" t="0"/>
              <a:pathLst>
                <a:path h="21516" w="21484">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14" name="AutoShape 54"/>
            <p:cNvSpPr/>
            <p:nvPr/>
          </p:nvSpPr>
          <p:spPr bwMode="auto">
            <a:xfrm>
              <a:off x="6235700" y="2387600"/>
              <a:ext cx="55563" cy="57150"/>
            </a:xfrm>
            <a:custGeom>
              <a:gdLst>
                <a:gd fmla="+- 0 10791 197" name="T0"/>
                <a:gd fmla="*/ T0 w 21188" name="T1"/>
                <a:gd fmla="+- 0 10794 193" name="T2"/>
                <a:gd fmla="*/ 10794 h 21203" name="T3"/>
                <a:gd fmla="+- 0 10791 197" name="T4"/>
                <a:gd fmla="*/ T4 w 21188" name="T5"/>
                <a:gd fmla="+- 0 10794 193" name="T6"/>
                <a:gd fmla="*/ 10794 h 21203" name="T7"/>
                <a:gd fmla="+- 0 10791 197" name="T8"/>
                <a:gd fmla="*/ T8 w 21188" name="T9"/>
                <a:gd fmla="+- 0 10794 193" name="T10"/>
                <a:gd fmla="*/ 10794 h 21203" name="T11"/>
                <a:gd fmla="+- 0 10791 197" name="T12"/>
                <a:gd fmla="*/ T12 w 21188" name="T13"/>
                <a:gd fmla="+- 0 10794 193" name="T14"/>
                <a:gd fmla="*/ 10794 h 21203" name="T15"/>
              </a:gdLst>
              <a:cxnLst>
                <a:cxn ang="0">
                  <a:pos x="T1" y="T3"/>
                </a:cxn>
                <a:cxn ang="0">
                  <a:pos x="T5" y="T7"/>
                </a:cxn>
                <a:cxn ang="0">
                  <a:pos x="T9" y="T11"/>
                </a:cxn>
                <a:cxn ang="0">
                  <a:pos x="T13" y="T15"/>
                </a:cxn>
              </a:cxnLst>
              <a:rect b="b" l="0" r="r" t="0"/>
              <a:pathLst>
                <a:path h="21203" w="21188">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15" name="AutoShape 55"/>
            <p:cNvSpPr/>
            <p:nvPr/>
          </p:nvSpPr>
          <p:spPr bwMode="auto">
            <a:xfrm>
              <a:off x="6292850" y="2197100"/>
              <a:ext cx="55563" cy="57150"/>
            </a:xfrm>
            <a:custGeom>
              <a:gdLst>
                <a:gd fmla="+- 0 10803 213" name="T0"/>
                <a:gd fmla="*/ T0 w 21180" name="T1"/>
                <a:gd fmla="+- 0 10801 203" name="T2"/>
                <a:gd fmla="*/ 10801 h 21196" name="T3"/>
                <a:gd fmla="+- 0 10803 213" name="T4"/>
                <a:gd fmla="*/ T4 w 21180" name="T5"/>
                <a:gd fmla="+- 0 10801 203" name="T6"/>
                <a:gd fmla="*/ 10801 h 21196" name="T7"/>
                <a:gd fmla="+- 0 10803 213" name="T8"/>
                <a:gd fmla="*/ T8 w 21180" name="T9"/>
                <a:gd fmla="+- 0 10801 203" name="T10"/>
                <a:gd fmla="*/ 10801 h 21196" name="T11"/>
                <a:gd fmla="+- 0 10803 213" name="T12"/>
                <a:gd fmla="*/ T12 w 21180" name="T13"/>
                <a:gd fmla="+- 0 10801 203" name="T14"/>
                <a:gd fmla="*/ 10801 h 21196" name="T15"/>
              </a:gdLst>
              <a:cxnLst>
                <a:cxn ang="0">
                  <a:pos x="T1" y="T3"/>
                </a:cxn>
                <a:cxn ang="0">
                  <a:pos x="T5" y="T7"/>
                </a:cxn>
                <a:cxn ang="0">
                  <a:pos x="T9" y="T11"/>
                </a:cxn>
                <a:cxn ang="0">
                  <a:pos x="T13" y="T15"/>
                </a:cxn>
              </a:cxnLst>
              <a:rect b="b" l="0" r="r" t="0"/>
              <a:pathLst>
                <a:path h="21196" w="21180">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16" name="组合 115"/>
          <p:cNvGrpSpPr/>
          <p:nvPr/>
        </p:nvGrpSpPr>
        <p:grpSpPr>
          <a:xfrm>
            <a:off x="5394312" y="2141343"/>
            <a:ext cx="359165" cy="359165"/>
            <a:chOff x="5394312" y="2141343"/>
            <a:chExt cx="359165" cy="359165"/>
          </a:xfrm>
          <a:solidFill>
            <a:schemeClr val="accent1"/>
          </a:solidFill>
        </p:grpSpPr>
        <p:sp>
          <p:nvSpPr>
            <p:cNvPr id="117" name="AutoShape 56"/>
            <p:cNvSpPr/>
            <p:nvPr/>
          </p:nvSpPr>
          <p:spPr bwMode="auto">
            <a:xfrm>
              <a:off x="5394312" y="2141343"/>
              <a:ext cx="112353"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18" name="AutoShape 57"/>
            <p:cNvSpPr/>
            <p:nvPr/>
          </p:nvSpPr>
          <p:spPr bwMode="auto">
            <a:xfrm>
              <a:off x="5641124" y="2141343"/>
              <a:ext cx="112353"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19" name="AutoShape 58"/>
            <p:cNvSpPr/>
            <p:nvPr/>
          </p:nvSpPr>
          <p:spPr bwMode="auto">
            <a:xfrm>
              <a:off x="5517718" y="2141343"/>
              <a:ext cx="11235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120" name="AutoShape 59"/>
          <p:cNvSpPr/>
          <p:nvPr/>
        </p:nvSpPr>
        <p:spPr bwMode="auto">
          <a:xfrm>
            <a:off x="4675188" y="2141538"/>
            <a:ext cx="360362" cy="358775"/>
          </a:xfrm>
          <a:custGeom>
            <a:gdLst>
              <a:gd fmla="+- 0 10794 23" name="T0"/>
              <a:gd fmla="*/ T0 w 21543" name="T1"/>
              <a:gd fmla="*/ 10800 h 21600" name="T2"/>
              <a:gd fmla="+- 0 10794 23" name="T3"/>
              <a:gd fmla="*/ T3 w 21543" name="T4"/>
              <a:gd fmla="*/ 10800 h 21600" name="T5"/>
              <a:gd fmla="+- 0 10794 23" name="T6"/>
              <a:gd fmla="*/ T6 w 21543" name="T7"/>
              <a:gd fmla="*/ 10800 h 21600" name="T8"/>
              <a:gd fmla="+- 0 10794 23" name="T9"/>
              <a:gd fmla="*/ T9 w 21543" name="T10"/>
              <a:gd fmla="*/ 10800 h 21600" name="T11"/>
            </a:gdLst>
            <a:cxnLst>
              <a:cxn ang="0">
                <a:pos x="T1" y="T2"/>
              </a:cxn>
              <a:cxn ang="0">
                <a:pos x="T4" y="T5"/>
              </a:cxn>
              <a:cxn ang="0">
                <a:pos x="T7" y="T8"/>
              </a:cxn>
              <a:cxn ang="0">
                <a:pos x="T10" y="T11"/>
              </a:cxn>
            </a:cxnLst>
            <a:rect b="b" l="0" r="r" t="0"/>
            <a:pathLst>
              <a:path h="21600" w="21543">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1" name="AutoShape 60"/>
          <p:cNvSpPr/>
          <p:nvPr/>
        </p:nvSpPr>
        <p:spPr bwMode="auto">
          <a:xfrm>
            <a:off x="8437563" y="1522413"/>
            <a:ext cx="22225" cy="238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2" name="AutoShape 61"/>
          <p:cNvSpPr/>
          <p:nvPr/>
        </p:nvSpPr>
        <p:spPr bwMode="auto">
          <a:xfrm>
            <a:off x="8437563" y="1658938"/>
            <a:ext cx="22225" cy="2063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3" name="AutoShape 62"/>
          <p:cNvSpPr/>
          <p:nvPr/>
        </p:nvSpPr>
        <p:spPr bwMode="auto">
          <a:xfrm>
            <a:off x="8369300" y="1590675"/>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4" name="AutoShape 63"/>
          <p:cNvSpPr/>
          <p:nvPr/>
        </p:nvSpPr>
        <p:spPr bwMode="auto">
          <a:xfrm>
            <a:off x="8504238" y="1590675"/>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5" name="AutoShape 64"/>
          <p:cNvSpPr/>
          <p:nvPr/>
        </p:nvSpPr>
        <p:spPr bwMode="auto">
          <a:xfrm>
            <a:off x="8391525" y="1635125"/>
            <a:ext cx="22225" cy="23813"/>
          </a:xfrm>
          <a:custGeom>
            <a:gdLst>
              <a:gd fmla="+- 0 10802 965" name="T0"/>
              <a:gd fmla="*/ T0 w 19675" name="T1"/>
              <a:gd fmla="+- 0 10800 961" name="T2"/>
              <a:gd fmla="*/ 10800 h 19678" name="T3"/>
              <a:gd fmla="+- 0 10802 965" name="T4"/>
              <a:gd fmla="*/ T4 w 19675" name="T5"/>
              <a:gd fmla="+- 0 10800 961" name="T6"/>
              <a:gd fmla="*/ 10800 h 19678" name="T7"/>
              <a:gd fmla="+- 0 10802 965" name="T8"/>
              <a:gd fmla="*/ T8 w 19675" name="T9"/>
              <a:gd fmla="+- 0 10800 961" name="T10"/>
              <a:gd fmla="*/ 10800 h 19678" name="T11"/>
              <a:gd fmla="+- 0 10802 965" name="T12"/>
              <a:gd fmla="*/ T12 w 19675" name="T13"/>
              <a:gd fmla="+- 0 10800 961" name="T14"/>
              <a:gd fmla="*/ 10800 h 19678" name="T15"/>
            </a:gdLst>
            <a:cxnLst>
              <a:cxn ang="0">
                <a:pos x="T1" y="T3"/>
              </a:cxn>
              <a:cxn ang="0">
                <a:pos x="T5" y="T7"/>
              </a:cxn>
              <a:cxn ang="0">
                <a:pos x="T9" y="T11"/>
              </a:cxn>
              <a:cxn ang="0">
                <a:pos x="T13" y="T15"/>
              </a:cxn>
            </a:cxnLst>
            <a:rect b="b" l="0" r="r" t="0"/>
            <a:pathLst>
              <a:path h="19678" w="19675">
                <a:moveTo>
                  <a:pt x="2894" y="2882"/>
                </a:moveTo>
                <a:cubicBezTo>
                  <a:pt x="-965" y="6725"/>
                  <a:pt x="-965" y="12952"/>
                  <a:pt x="2894" y="16795"/>
                </a:cubicBezTo>
                <a:cubicBezTo>
                  <a:pt x="6734" y="20638"/>
                  <a:pt x="12935" y="20638"/>
                  <a:pt x="16794" y="16795"/>
                </a:cubicBezTo>
                <a:cubicBezTo>
                  <a:pt x="20634" y="12952"/>
                  <a:pt x="20634" y="6725"/>
                  <a:pt x="16794" y="2882"/>
                </a:cubicBezTo>
                <a:cubicBezTo>
                  <a:pt x="12935" y="-961"/>
                  <a:pt x="6734" y="-961"/>
                  <a:pt x="2894" y="2882"/>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6" name="AutoShape 65"/>
          <p:cNvSpPr/>
          <p:nvPr/>
        </p:nvSpPr>
        <p:spPr bwMode="auto">
          <a:xfrm>
            <a:off x="8391525" y="1546225"/>
            <a:ext cx="22225" cy="22225"/>
          </a:xfrm>
          <a:custGeom>
            <a:gdLst>
              <a:gd fmla="+- 0 10801 962" name="T0"/>
              <a:gd fmla="*/ T0 w 19678" name="T1"/>
              <a:gd fmla="+- 0 10801 965" name="T2"/>
              <a:gd fmla="*/ 10801 h 19673" name="T3"/>
              <a:gd fmla="+- 0 10801 962" name="T4"/>
              <a:gd fmla="*/ T4 w 19678" name="T5"/>
              <a:gd fmla="+- 0 10801 965" name="T6"/>
              <a:gd fmla="*/ 10801 h 19673" name="T7"/>
              <a:gd fmla="+- 0 10801 962" name="T8"/>
              <a:gd fmla="*/ T8 w 19678" name="T9"/>
              <a:gd fmla="+- 0 10801 965" name="T10"/>
              <a:gd fmla="*/ 10801 h 19673" name="T11"/>
              <a:gd fmla="+- 0 10801 962" name="T12"/>
              <a:gd fmla="*/ T12 w 19678" name="T13"/>
              <a:gd fmla="+- 0 10801 965" name="T14"/>
              <a:gd fmla="*/ 10801 h 19673" name="T15"/>
            </a:gdLst>
            <a:cxnLst>
              <a:cxn ang="0">
                <a:pos x="T1" y="T3"/>
              </a:cxn>
              <a:cxn ang="0">
                <a:pos x="T5" y="T7"/>
              </a:cxn>
              <a:cxn ang="0">
                <a:pos x="T9" y="T11"/>
              </a:cxn>
              <a:cxn ang="0">
                <a:pos x="T13" y="T15"/>
              </a:cxn>
            </a:cxnLst>
            <a:rect b="b" l="0" r="r" t="0"/>
            <a:pathLst>
              <a:path h="19673" w="19678">
                <a:moveTo>
                  <a:pt x="2897" y="2894"/>
                </a:moveTo>
                <a:cubicBezTo>
                  <a:pt x="-962" y="6734"/>
                  <a:pt x="-962" y="12935"/>
                  <a:pt x="2877" y="16785"/>
                </a:cubicBezTo>
                <a:cubicBezTo>
                  <a:pt x="6737" y="20635"/>
                  <a:pt x="12938" y="20635"/>
                  <a:pt x="16797" y="16785"/>
                </a:cubicBezTo>
                <a:cubicBezTo>
                  <a:pt x="20638" y="12935"/>
                  <a:pt x="20638" y="6734"/>
                  <a:pt x="16797" y="2894"/>
                </a:cubicBezTo>
                <a:cubicBezTo>
                  <a:pt x="12938" y="-965"/>
                  <a:pt x="6737" y="-965"/>
                  <a:pt x="2897" y="2894"/>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7" name="AutoShape 66"/>
          <p:cNvSpPr/>
          <p:nvPr/>
        </p:nvSpPr>
        <p:spPr bwMode="auto">
          <a:xfrm>
            <a:off x="8482013" y="1635125"/>
            <a:ext cx="22225" cy="23813"/>
          </a:xfrm>
          <a:custGeom>
            <a:gdLst>
              <a:gd fmla="+- 0 10800 961" name="T0"/>
              <a:gd fmla="*/ T0 w 19678" name="T1"/>
              <a:gd fmla="+- 0 10800 961" name="T2"/>
              <a:gd fmla="*/ 10800 h 19678" name="T3"/>
              <a:gd fmla="+- 0 10800 961" name="T4"/>
              <a:gd fmla="*/ T4 w 19678" name="T5"/>
              <a:gd fmla="+- 0 10800 961" name="T6"/>
              <a:gd fmla="*/ 10800 h 19678" name="T7"/>
              <a:gd fmla="+- 0 10800 961" name="T8"/>
              <a:gd fmla="*/ T8 w 19678" name="T9"/>
              <a:gd fmla="+- 0 10800 961" name="T10"/>
              <a:gd fmla="*/ 10800 h 19678" name="T11"/>
              <a:gd fmla="+- 0 10800 961" name="T12"/>
              <a:gd fmla="*/ T12 w 19678" name="T13"/>
              <a:gd fmla="+- 0 10800 961" name="T14"/>
              <a:gd fmla="*/ 10800 h 19678" name="T15"/>
            </a:gdLst>
            <a:cxnLst>
              <a:cxn ang="0">
                <a:pos x="T1" y="T3"/>
              </a:cxn>
              <a:cxn ang="0">
                <a:pos x="T5" y="T7"/>
              </a:cxn>
              <a:cxn ang="0">
                <a:pos x="T9" y="T11"/>
              </a:cxn>
              <a:cxn ang="0">
                <a:pos x="T13" y="T15"/>
              </a:cxn>
            </a:cxnLst>
            <a:rect b="b" l="0" r="r" t="0"/>
            <a:pathLst>
              <a:path h="19678" w="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8" name="AutoShape 67"/>
          <p:cNvSpPr/>
          <p:nvPr/>
        </p:nvSpPr>
        <p:spPr bwMode="auto">
          <a:xfrm>
            <a:off x="8335963" y="1422400"/>
            <a:ext cx="246062"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9818" y="16200"/>
                </a:moveTo>
                <a:cubicBezTo>
                  <a:pt x="5486" y="16200"/>
                  <a:pt x="1963" y="13776"/>
                  <a:pt x="1963" y="10800"/>
                </a:cubicBezTo>
                <a:cubicBezTo>
                  <a:pt x="1963" y="7821"/>
                  <a:pt x="5486" y="5400"/>
                  <a:pt x="9818" y="5400"/>
                </a:cubicBezTo>
                <a:cubicBezTo>
                  <a:pt x="14148" y="5400"/>
                  <a:pt x="17672" y="7821"/>
                  <a:pt x="17672" y="10800"/>
                </a:cubicBezTo>
                <a:cubicBezTo>
                  <a:pt x="17672" y="13776"/>
                  <a:pt x="14148" y="16200"/>
                  <a:pt x="9818" y="16200"/>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50"/>
                  <a:pt x="9919" y="4050"/>
                </a:cubicBezTo>
                <a:cubicBezTo>
                  <a:pt x="8123" y="4050"/>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50"/>
                  <a:pt x="19636" y="12150"/>
                </a:cubicBezTo>
                <a:cubicBezTo>
                  <a:pt x="20719" y="12150"/>
                  <a:pt x="21600" y="11544"/>
                  <a:pt x="21600" y="10800"/>
                </a:cubicBezTo>
                <a:cubicBezTo>
                  <a:pt x="21600" y="10053"/>
                  <a:pt x="20719" y="9450"/>
                  <a:pt x="19636" y="945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29" name="AutoShape 68"/>
          <p:cNvSpPr/>
          <p:nvPr/>
        </p:nvSpPr>
        <p:spPr bwMode="auto">
          <a:xfrm>
            <a:off x="8437563" y="1546225"/>
            <a:ext cx="66675" cy="68263"/>
          </a:xfrm>
          <a:custGeom>
            <a:gdLst>
              <a:gd fmla="*/ 10740 w 21481" name="T0"/>
              <a:gd fmla="+- 0 10860 120" name="T1"/>
              <a:gd fmla="*/ 10860 h 21480" name="T2"/>
              <a:gd fmla="*/ 10740 w 21481" name="T3"/>
              <a:gd fmla="+- 0 10860 120" name="T4"/>
              <a:gd fmla="*/ 10860 h 21480" name="T5"/>
              <a:gd fmla="*/ 10740 w 21481" name="T6"/>
              <a:gd fmla="+- 0 10860 120" name="T7"/>
              <a:gd fmla="*/ 10860 h 21480" name="T8"/>
              <a:gd fmla="*/ 10740 w 21481" name="T9"/>
              <a:gd fmla="+- 0 10860 120" name="T10"/>
              <a:gd fmla="*/ 10860 h 21480" name="T11"/>
            </a:gdLst>
            <a:cxnLst>
              <a:cxn ang="0">
                <a:pos x="T0" y="T2"/>
              </a:cxn>
              <a:cxn ang="0">
                <a:pos x="T3" y="T5"/>
              </a:cxn>
              <a:cxn ang="0">
                <a:pos x="T6" y="T8"/>
              </a:cxn>
              <a:cxn ang="0">
                <a:pos x="T9" y="T11"/>
              </a:cxn>
            </a:cxnLst>
            <a:rect b="b" l="0" r="r" t="0"/>
            <a:pathLst>
              <a:path h="21480" w="21481">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600" y="1462"/>
                  <a:pt x="21558" y="771"/>
                  <a:pt x="21127" y="346"/>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130" name="Group 69"/>
          <p:cNvGrpSpPr/>
          <p:nvPr/>
        </p:nvGrpSpPr>
        <p:grpSpPr>
          <a:xfrm>
            <a:off x="7549916" y="1422399"/>
            <a:ext cx="359165" cy="337063"/>
            <a:chOff x="10074275" y="1647825"/>
            <a:chExt cx="464344" cy="435769"/>
          </a:xfrm>
          <a:solidFill>
            <a:schemeClr val="accent1"/>
          </a:solidFill>
        </p:grpSpPr>
        <p:sp>
          <p:nvSpPr>
            <p:cNvPr id="131" name="AutoShape 69"/>
            <p:cNvSpPr/>
            <p:nvPr/>
          </p:nvSpPr>
          <p:spPr bwMode="auto">
            <a:xfrm>
              <a:off x="10074275" y="1647825"/>
              <a:ext cx="464344"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2" name="AutoShape 70"/>
            <p:cNvSpPr/>
            <p:nvPr/>
          </p:nvSpPr>
          <p:spPr bwMode="auto">
            <a:xfrm>
              <a:off x="10291763" y="1734344"/>
              <a:ext cx="87313" cy="150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3" name="AutoShape 71"/>
            <p:cNvSpPr/>
            <p:nvPr/>
          </p:nvSpPr>
          <p:spPr bwMode="auto">
            <a:xfrm>
              <a:off x="10291763" y="1778000"/>
              <a:ext cx="87313" cy="150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4" name="AutoShape 72"/>
            <p:cNvSpPr/>
            <p:nvPr/>
          </p:nvSpPr>
          <p:spPr bwMode="auto">
            <a:xfrm>
              <a:off x="10291763" y="1821657"/>
              <a:ext cx="188913" cy="150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5" name="AutoShape 73"/>
            <p:cNvSpPr/>
            <p:nvPr/>
          </p:nvSpPr>
          <p:spPr bwMode="auto">
            <a:xfrm>
              <a:off x="10132219" y="1908969"/>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6" name="AutoShape 74"/>
            <p:cNvSpPr/>
            <p:nvPr/>
          </p:nvSpPr>
          <p:spPr bwMode="auto">
            <a:xfrm>
              <a:off x="10132219" y="1952625"/>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7" name="AutoShape 75"/>
            <p:cNvSpPr/>
            <p:nvPr/>
          </p:nvSpPr>
          <p:spPr bwMode="auto">
            <a:xfrm>
              <a:off x="10132219" y="1996282"/>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8" name="AutoShape 76"/>
            <p:cNvSpPr/>
            <p:nvPr/>
          </p:nvSpPr>
          <p:spPr bwMode="auto">
            <a:xfrm>
              <a:off x="10132219" y="1865313"/>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39" name="AutoShape 77"/>
            <p:cNvSpPr/>
            <p:nvPr/>
          </p:nvSpPr>
          <p:spPr bwMode="auto">
            <a:xfrm>
              <a:off x="10132219" y="1720057"/>
              <a:ext cx="130969" cy="1166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40" name="组合 139"/>
          <p:cNvGrpSpPr/>
          <p:nvPr/>
        </p:nvGrpSpPr>
        <p:grpSpPr>
          <a:xfrm>
            <a:off x="6842125" y="1422400"/>
            <a:ext cx="336550" cy="358775"/>
            <a:chOff x="6842125" y="1422400"/>
            <a:chExt cx="336550" cy="358775"/>
          </a:xfrm>
          <a:solidFill>
            <a:schemeClr val="accent1"/>
          </a:solidFill>
        </p:grpSpPr>
        <p:sp>
          <p:nvSpPr>
            <p:cNvPr id="141" name="AutoShape 78"/>
            <p:cNvSpPr/>
            <p:nvPr/>
          </p:nvSpPr>
          <p:spPr bwMode="auto">
            <a:xfrm>
              <a:off x="6842125" y="1422400"/>
              <a:ext cx="336550"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42" name="AutoShape 79"/>
            <p:cNvSpPr/>
            <p:nvPr/>
          </p:nvSpPr>
          <p:spPr bwMode="auto">
            <a:xfrm>
              <a:off x="6888163" y="1466850"/>
              <a:ext cx="246062" cy="2254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43" name="AutoShape 80"/>
            <p:cNvSpPr/>
            <p:nvPr/>
          </p:nvSpPr>
          <p:spPr bwMode="auto">
            <a:xfrm>
              <a:off x="7021513" y="1501775"/>
              <a:ext cx="68262" cy="666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44" name="Group 82"/>
          <p:cNvGrpSpPr/>
          <p:nvPr/>
        </p:nvGrpSpPr>
        <p:grpSpPr>
          <a:xfrm>
            <a:off x="6112643" y="1422399"/>
            <a:ext cx="359165" cy="359165"/>
            <a:chOff x="8216107" y="1647825"/>
            <a:chExt cx="464344" cy="464344"/>
          </a:xfrm>
          <a:solidFill>
            <a:schemeClr val="accent1"/>
          </a:solidFill>
        </p:grpSpPr>
        <p:sp>
          <p:nvSpPr>
            <p:cNvPr id="145" name="AutoShape 81"/>
            <p:cNvSpPr/>
            <p:nvPr/>
          </p:nvSpPr>
          <p:spPr bwMode="auto">
            <a:xfrm>
              <a:off x="8216107" y="1647825"/>
              <a:ext cx="464344"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46" name="AutoShape 82"/>
            <p:cNvSpPr/>
            <p:nvPr/>
          </p:nvSpPr>
          <p:spPr bwMode="auto">
            <a:xfrm>
              <a:off x="8259763" y="2024857"/>
              <a:ext cx="43657" cy="4365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147" name="AutoShape 83"/>
          <p:cNvSpPr/>
          <p:nvPr/>
        </p:nvSpPr>
        <p:spPr bwMode="auto">
          <a:xfrm>
            <a:off x="5394325" y="1477963"/>
            <a:ext cx="358775" cy="23653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148" name="组合 147"/>
          <p:cNvGrpSpPr/>
          <p:nvPr/>
        </p:nvGrpSpPr>
        <p:grpSpPr>
          <a:xfrm>
            <a:off x="4675188" y="1422400"/>
            <a:ext cx="360362" cy="358775"/>
            <a:chOff x="4675188" y="1422400"/>
            <a:chExt cx="360362" cy="358775"/>
          </a:xfrm>
          <a:solidFill>
            <a:schemeClr val="accent1"/>
          </a:solidFill>
        </p:grpSpPr>
        <p:sp>
          <p:nvSpPr>
            <p:cNvPr id="149" name="AutoShape 84"/>
            <p:cNvSpPr/>
            <p:nvPr/>
          </p:nvSpPr>
          <p:spPr bwMode="auto">
            <a:xfrm>
              <a:off x="4675188" y="1422400"/>
              <a:ext cx="360362"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0" name="AutoShape 85"/>
            <p:cNvSpPr/>
            <p:nvPr/>
          </p:nvSpPr>
          <p:spPr bwMode="auto">
            <a:xfrm>
              <a:off x="4889500" y="1557338"/>
              <a:ext cx="100013"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1" name="AutoShape 86"/>
            <p:cNvSpPr/>
            <p:nvPr/>
          </p:nvSpPr>
          <p:spPr bwMode="auto">
            <a:xfrm>
              <a:off x="4889500" y="1522413"/>
              <a:ext cx="100013" cy="127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2" name="AutoShape 87"/>
            <p:cNvSpPr/>
            <p:nvPr/>
          </p:nvSpPr>
          <p:spPr bwMode="auto">
            <a:xfrm>
              <a:off x="4889500" y="1489075"/>
              <a:ext cx="100013" cy="127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3" name="AutoShape 88"/>
            <p:cNvSpPr/>
            <p:nvPr/>
          </p:nvSpPr>
          <p:spPr bwMode="auto">
            <a:xfrm>
              <a:off x="4765675" y="1725613"/>
              <a:ext cx="100013"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4" name="AutoShape 89"/>
            <p:cNvSpPr/>
            <p:nvPr/>
          </p:nvSpPr>
          <p:spPr bwMode="auto">
            <a:xfrm>
              <a:off x="4765675" y="1692275"/>
              <a:ext cx="100013"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5" name="AutoShape 90"/>
            <p:cNvSpPr/>
            <p:nvPr/>
          </p:nvSpPr>
          <p:spPr bwMode="auto">
            <a:xfrm>
              <a:off x="4765675" y="1658938"/>
              <a:ext cx="100013" cy="9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6" name="AutoShape 91"/>
            <p:cNvSpPr/>
            <p:nvPr/>
          </p:nvSpPr>
          <p:spPr bwMode="auto">
            <a:xfrm>
              <a:off x="4889500" y="1725613"/>
              <a:ext cx="100013"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7" name="AutoShape 92"/>
            <p:cNvSpPr/>
            <p:nvPr/>
          </p:nvSpPr>
          <p:spPr bwMode="auto">
            <a:xfrm>
              <a:off x="4889500" y="1692275"/>
              <a:ext cx="100013"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8" name="AutoShape 93"/>
            <p:cNvSpPr/>
            <p:nvPr/>
          </p:nvSpPr>
          <p:spPr bwMode="auto">
            <a:xfrm>
              <a:off x="4889500" y="1658938"/>
              <a:ext cx="100013" cy="9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59" name="AutoShape 94"/>
            <p:cNvSpPr/>
            <p:nvPr/>
          </p:nvSpPr>
          <p:spPr bwMode="auto">
            <a:xfrm>
              <a:off x="4765675" y="1590675"/>
              <a:ext cx="223838"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0" name="AutoShape 95"/>
            <p:cNvSpPr/>
            <p:nvPr/>
          </p:nvSpPr>
          <p:spPr bwMode="auto">
            <a:xfrm>
              <a:off x="4765675" y="1624013"/>
              <a:ext cx="223838"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1" name="AutoShape 96"/>
            <p:cNvSpPr/>
            <p:nvPr/>
          </p:nvSpPr>
          <p:spPr bwMode="auto">
            <a:xfrm>
              <a:off x="4765675" y="1466850"/>
              <a:ext cx="100013" cy="1016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62" name="组合 161"/>
          <p:cNvGrpSpPr/>
          <p:nvPr/>
        </p:nvGrpSpPr>
        <p:grpSpPr>
          <a:xfrm>
            <a:off x="3965575" y="3582988"/>
            <a:ext cx="213716" cy="358775"/>
            <a:chOff x="3965575" y="3582988"/>
            <a:chExt cx="247650" cy="358775"/>
          </a:xfrm>
          <a:solidFill>
            <a:schemeClr val="accent1"/>
          </a:solidFill>
        </p:grpSpPr>
        <p:sp>
          <p:nvSpPr>
            <p:cNvPr id="163" name="AutoShape 97"/>
            <p:cNvSpPr/>
            <p:nvPr/>
          </p:nvSpPr>
          <p:spPr bwMode="auto">
            <a:xfrm>
              <a:off x="3965575" y="3582988"/>
              <a:ext cx="247650"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4" name="AutoShape 98"/>
            <p:cNvSpPr/>
            <p:nvPr/>
          </p:nvSpPr>
          <p:spPr bwMode="auto">
            <a:xfrm>
              <a:off x="4067175" y="3616325"/>
              <a:ext cx="44450"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5" name="AutoShape 99"/>
            <p:cNvSpPr/>
            <p:nvPr/>
          </p:nvSpPr>
          <p:spPr bwMode="auto">
            <a:xfrm>
              <a:off x="4078288" y="3897313"/>
              <a:ext cx="22225"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166" name="AutoShape 100"/>
          <p:cNvSpPr/>
          <p:nvPr/>
        </p:nvSpPr>
        <p:spPr bwMode="auto">
          <a:xfrm>
            <a:off x="3214688" y="3582988"/>
            <a:ext cx="314325"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057" y="6750"/>
                </a:moveTo>
                <a:lnTo>
                  <a:pt x="1542" y="6750"/>
                </a:lnTo>
                <a:lnTo>
                  <a:pt x="1542" y="4725"/>
                </a:lnTo>
                <a:lnTo>
                  <a:pt x="20057" y="4725"/>
                </a:lnTo>
                <a:cubicBezTo>
                  <a:pt x="20057" y="4725"/>
                  <a:pt x="20057" y="6750"/>
                  <a:pt x="20057" y="6750"/>
                </a:cubicBezTo>
                <a:close/>
                <a:moveTo>
                  <a:pt x="17485" y="10124"/>
                </a:moveTo>
                <a:lnTo>
                  <a:pt x="4113" y="10124"/>
                </a:lnTo>
                <a:lnTo>
                  <a:pt x="3857" y="8100"/>
                </a:lnTo>
                <a:lnTo>
                  <a:pt x="17742" y="8100"/>
                </a:lnTo>
                <a:cubicBezTo>
                  <a:pt x="17742" y="8100"/>
                  <a:pt x="17485" y="10124"/>
                  <a:pt x="17485" y="10124"/>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50"/>
                </a:lnTo>
                <a:cubicBezTo>
                  <a:pt x="0" y="7495"/>
                  <a:pt x="690" y="8100"/>
                  <a:pt x="1542" y="8100"/>
                </a:cubicBezTo>
                <a:lnTo>
                  <a:pt x="2340" y="8100"/>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100"/>
                </a:cubicBezTo>
                <a:lnTo>
                  <a:pt x="20057" y="8100"/>
                </a:lnTo>
                <a:cubicBezTo>
                  <a:pt x="20908" y="8100"/>
                  <a:pt x="21600" y="7495"/>
                  <a:pt x="21600" y="6750"/>
                </a:cubicBezTo>
                <a:lnTo>
                  <a:pt x="21600" y="4725"/>
                </a:lnTo>
                <a:cubicBezTo>
                  <a:pt x="21600" y="4006"/>
                  <a:pt x="20952" y="3431"/>
                  <a:pt x="20143" y="3389"/>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7" name="AutoShape 101"/>
          <p:cNvSpPr/>
          <p:nvPr/>
        </p:nvSpPr>
        <p:spPr bwMode="auto">
          <a:xfrm>
            <a:off x="2473325" y="3605213"/>
            <a:ext cx="358775" cy="3143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8" name="AutoShape 102"/>
          <p:cNvSpPr/>
          <p:nvPr/>
        </p:nvSpPr>
        <p:spPr bwMode="auto">
          <a:xfrm>
            <a:off x="2517775" y="3649663"/>
            <a:ext cx="274638" cy="201612"/>
          </a:xfrm>
          <a:custGeom>
            <a:gdLst>
              <a:gd fmla="+- 0 10799 40" name="T0"/>
              <a:gd fmla="*/ T0 w 21519" name="T1"/>
              <a:gd fmla="*/ 10800 h 21600" name="T2"/>
              <a:gd fmla="+- 0 10799 40" name="T3"/>
              <a:gd fmla="*/ T3 w 21519" name="T4"/>
              <a:gd fmla="*/ 10800 h 21600" name="T5"/>
              <a:gd fmla="+- 0 10799 40" name="T6"/>
              <a:gd fmla="*/ T6 w 21519" name="T7"/>
              <a:gd fmla="*/ 10800 h 21600" name="T8"/>
              <a:gd fmla="+- 0 10799 40" name="T9"/>
              <a:gd fmla="*/ T9 w 21519" name="T10"/>
              <a:gd fmla="*/ 10800 h 21600" name="T11"/>
            </a:gdLst>
            <a:cxnLst>
              <a:cxn ang="0">
                <a:pos x="T1" y="T2"/>
              </a:cxn>
              <a:cxn ang="0">
                <a:pos x="T4" y="T5"/>
              </a:cxn>
              <a:cxn ang="0">
                <a:pos x="T7" y="T8"/>
              </a:cxn>
              <a:cxn ang="0">
                <a:pos x="T10" y="T11"/>
              </a:cxn>
            </a:cxnLst>
            <a:rect b="b" l="0" r="r" t="0"/>
            <a:pathLst>
              <a:path h="21600" w="21519">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69" name="AutoShape 103"/>
          <p:cNvSpPr/>
          <p:nvPr/>
        </p:nvSpPr>
        <p:spPr bwMode="auto">
          <a:xfrm>
            <a:off x="1811338" y="3660775"/>
            <a:ext cx="128587" cy="841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70" name="AutoShape 104"/>
          <p:cNvSpPr/>
          <p:nvPr/>
        </p:nvSpPr>
        <p:spPr bwMode="auto">
          <a:xfrm>
            <a:off x="1754188" y="3605213"/>
            <a:ext cx="358775" cy="3143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171" name="组合 170"/>
          <p:cNvGrpSpPr/>
          <p:nvPr/>
        </p:nvGrpSpPr>
        <p:grpSpPr>
          <a:xfrm>
            <a:off x="1035050" y="3649663"/>
            <a:ext cx="358775" cy="225425"/>
            <a:chOff x="1035050" y="3649663"/>
            <a:chExt cx="358775" cy="225425"/>
          </a:xfrm>
          <a:solidFill>
            <a:schemeClr val="accent1"/>
          </a:solidFill>
        </p:grpSpPr>
        <p:sp>
          <p:nvSpPr>
            <p:cNvPr id="172" name="AutoShape 105"/>
            <p:cNvSpPr/>
            <p:nvPr/>
          </p:nvSpPr>
          <p:spPr bwMode="auto">
            <a:xfrm>
              <a:off x="1035050" y="3649663"/>
              <a:ext cx="358775" cy="2254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599"/>
                    <a:pt x="10800" y="21599"/>
                  </a:cubicBezTo>
                  <a:cubicBezTo>
                    <a:pt x="15302" y="21599"/>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73" name="AutoShape 106"/>
            <p:cNvSpPr/>
            <p:nvPr/>
          </p:nvSpPr>
          <p:spPr bwMode="auto">
            <a:xfrm>
              <a:off x="1169988" y="3717925"/>
              <a:ext cx="50800" cy="492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74" name="AutoShape 107"/>
            <p:cNvSpPr/>
            <p:nvPr/>
          </p:nvSpPr>
          <p:spPr bwMode="auto">
            <a:xfrm>
              <a:off x="1136650" y="3683000"/>
              <a:ext cx="157163" cy="1571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599" y="16765"/>
                    <a:pt x="21599" y="10800"/>
                  </a:cubicBezTo>
                  <a:cubicBezTo>
                    <a:pt x="21599" y="4834"/>
                    <a:pt x="16765"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75" name="组合 174"/>
          <p:cNvGrpSpPr/>
          <p:nvPr/>
        </p:nvGrpSpPr>
        <p:grpSpPr>
          <a:xfrm>
            <a:off x="361950" y="3582988"/>
            <a:ext cx="269875" cy="358775"/>
            <a:chOff x="361950" y="3582988"/>
            <a:chExt cx="269875" cy="358775"/>
          </a:xfrm>
          <a:solidFill>
            <a:schemeClr val="accent1"/>
          </a:solidFill>
        </p:grpSpPr>
        <p:sp>
          <p:nvSpPr>
            <p:cNvPr id="176" name="AutoShape 108"/>
            <p:cNvSpPr/>
            <p:nvPr/>
          </p:nvSpPr>
          <p:spPr bwMode="auto">
            <a:xfrm>
              <a:off x="428625" y="3649663"/>
              <a:ext cx="134938" cy="13493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77" name="AutoShape 109"/>
            <p:cNvSpPr/>
            <p:nvPr/>
          </p:nvSpPr>
          <p:spPr bwMode="auto">
            <a:xfrm>
              <a:off x="361950" y="3582988"/>
              <a:ext cx="269875"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78" name="Group 112"/>
          <p:cNvGrpSpPr/>
          <p:nvPr/>
        </p:nvGrpSpPr>
        <p:grpSpPr>
          <a:xfrm>
            <a:off x="3909765" y="2886073"/>
            <a:ext cx="359779" cy="337063"/>
            <a:chOff x="5368132" y="3540125"/>
            <a:chExt cx="465138" cy="435769"/>
          </a:xfrm>
          <a:solidFill>
            <a:schemeClr val="accent1"/>
          </a:solidFill>
        </p:grpSpPr>
        <p:sp>
          <p:nvSpPr>
            <p:cNvPr id="179" name="AutoShape 110"/>
            <p:cNvSpPr/>
            <p:nvPr/>
          </p:nvSpPr>
          <p:spPr bwMode="auto">
            <a:xfrm>
              <a:off x="5426869" y="3598069"/>
              <a:ext cx="347663" cy="2325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80" name="AutoShape 111"/>
            <p:cNvSpPr/>
            <p:nvPr/>
          </p:nvSpPr>
          <p:spPr bwMode="auto">
            <a:xfrm>
              <a:off x="5368132" y="3540125"/>
              <a:ext cx="465138"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181" name="AutoShape 112"/>
          <p:cNvSpPr/>
          <p:nvPr/>
        </p:nvSpPr>
        <p:spPr bwMode="auto">
          <a:xfrm>
            <a:off x="3190875" y="2863850"/>
            <a:ext cx="360363" cy="358775"/>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182" name="组合 181"/>
          <p:cNvGrpSpPr/>
          <p:nvPr/>
        </p:nvGrpSpPr>
        <p:grpSpPr>
          <a:xfrm>
            <a:off x="2528974" y="2863357"/>
            <a:ext cx="246811" cy="359779"/>
            <a:chOff x="2528974" y="2863357"/>
            <a:chExt cx="246811" cy="359779"/>
          </a:xfrm>
          <a:solidFill>
            <a:schemeClr val="accent1"/>
          </a:solidFill>
        </p:grpSpPr>
        <p:sp>
          <p:nvSpPr>
            <p:cNvPr id="183" name="AutoShape 113"/>
            <p:cNvSpPr/>
            <p:nvPr/>
          </p:nvSpPr>
          <p:spPr bwMode="auto">
            <a:xfrm>
              <a:off x="2528974" y="2863357"/>
              <a:ext cx="246811" cy="35977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84" name="AutoShape 114"/>
            <p:cNvSpPr/>
            <p:nvPr/>
          </p:nvSpPr>
          <p:spPr bwMode="auto">
            <a:xfrm>
              <a:off x="2584843" y="2919841"/>
              <a:ext cx="73061" cy="730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185" name="AutoShape 115"/>
          <p:cNvSpPr/>
          <p:nvPr/>
        </p:nvSpPr>
        <p:spPr bwMode="auto">
          <a:xfrm>
            <a:off x="1798638" y="2863850"/>
            <a:ext cx="269875"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86" name="AutoShape 116"/>
          <p:cNvSpPr/>
          <p:nvPr/>
        </p:nvSpPr>
        <p:spPr bwMode="auto">
          <a:xfrm>
            <a:off x="1911350" y="3076575"/>
            <a:ext cx="44450" cy="682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87" name="AutoShape 117"/>
          <p:cNvSpPr/>
          <p:nvPr/>
        </p:nvSpPr>
        <p:spPr bwMode="auto">
          <a:xfrm>
            <a:off x="1035050" y="2930525"/>
            <a:ext cx="360363" cy="269875"/>
          </a:xfrm>
          <a:custGeom>
            <a:gdLst>
              <a:gd fmla="+- 0 10799 1" name="T0"/>
              <a:gd fmla="*/ T0 w 21596" name="T1"/>
              <a:gd fmla="*/ 10800 h 21600" name="T2"/>
              <a:gd fmla="+- 0 10799 1" name="T3"/>
              <a:gd fmla="*/ T3 w 21596" name="T4"/>
              <a:gd fmla="*/ 10800 h 21600" name="T5"/>
              <a:gd fmla="+- 0 10799 1" name="T6"/>
              <a:gd fmla="*/ T6 w 21596" name="T7"/>
              <a:gd fmla="*/ 10800 h 21600" name="T8"/>
              <a:gd fmla="+- 0 10799 1" name="T9"/>
              <a:gd fmla="*/ T9 w 21596" name="T10"/>
              <a:gd fmla="*/ 10800 h 21600" name="T11"/>
            </a:gdLst>
            <a:cxnLst>
              <a:cxn ang="0">
                <a:pos x="T1" y="T2"/>
              </a:cxn>
              <a:cxn ang="0">
                <a:pos x="T4" y="T5"/>
              </a:cxn>
              <a:cxn ang="0">
                <a:pos x="T7" y="T8"/>
              </a:cxn>
              <a:cxn ang="0">
                <a:pos x="T10" y="T11"/>
              </a:cxn>
            </a:cxnLst>
            <a:rect b="b" l="0" r="r" t="0"/>
            <a:pathLst>
              <a:path h="21600" w="21596">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r>
              <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rPr>
              <a:t>	</a:t>
            </a:r>
          </a:p>
        </p:txBody>
      </p:sp>
      <p:grpSp>
        <p:nvGrpSpPr>
          <p:cNvPr id="188" name="Group 121"/>
          <p:cNvGrpSpPr/>
          <p:nvPr/>
        </p:nvGrpSpPr>
        <p:grpSpPr>
          <a:xfrm>
            <a:off x="317500" y="2908790"/>
            <a:ext cx="359165" cy="269526"/>
            <a:chOff x="723900" y="3569494"/>
            <a:chExt cx="464344" cy="348456"/>
          </a:xfrm>
          <a:solidFill>
            <a:schemeClr val="accent1"/>
          </a:solidFill>
        </p:grpSpPr>
        <p:sp>
          <p:nvSpPr>
            <p:cNvPr id="189" name="AutoShape 118"/>
            <p:cNvSpPr/>
            <p:nvPr/>
          </p:nvSpPr>
          <p:spPr bwMode="auto">
            <a:xfrm>
              <a:off x="723900" y="3569494"/>
              <a:ext cx="464344" cy="348456"/>
            </a:xfrm>
            <a:custGeom>
              <a:gdLst>
                <a:gd fmla="*/ 10732 w 21464" name="T0"/>
                <a:gd fmla="*/ 10800 h 21600" name="T1"/>
                <a:gd fmla="*/ 10732 w 21464" name="T2"/>
                <a:gd fmla="*/ 10800 h 21600" name="T3"/>
                <a:gd fmla="*/ 10732 w 21464" name="T4"/>
                <a:gd fmla="*/ 10800 h 21600" name="T5"/>
                <a:gd fmla="*/ 10732 w 21464" name="T6"/>
                <a:gd fmla="*/ 10800 h 21600" name="T7"/>
              </a:gdLst>
              <a:cxnLst>
                <a:cxn ang="0">
                  <a:pos x="T0" y="T1"/>
                </a:cxn>
                <a:cxn ang="0">
                  <a:pos x="T2" y="T3"/>
                </a:cxn>
                <a:cxn ang="0">
                  <a:pos x="T4" y="T5"/>
                </a:cxn>
                <a:cxn ang="0">
                  <a:pos x="T6" y="T7"/>
                </a:cxn>
              </a:cxnLst>
              <a:rect b="b" l="0" r="r" t="0"/>
              <a:pathLst>
                <a:path h="21600" w="21464">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90" name="AutoShape 119"/>
            <p:cNvSpPr/>
            <p:nvPr/>
          </p:nvSpPr>
          <p:spPr bwMode="auto">
            <a:xfrm>
              <a:off x="1013619" y="3699669"/>
              <a:ext cx="87313"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91" name="Group 124"/>
          <p:cNvGrpSpPr/>
          <p:nvPr/>
        </p:nvGrpSpPr>
        <p:grpSpPr>
          <a:xfrm>
            <a:off x="3909765" y="2178795"/>
            <a:ext cx="359779" cy="302680"/>
            <a:chOff x="5368132" y="2625725"/>
            <a:chExt cx="465138" cy="391319"/>
          </a:xfrm>
          <a:solidFill>
            <a:schemeClr val="accent1"/>
          </a:solidFill>
        </p:grpSpPr>
        <p:sp>
          <p:nvSpPr>
            <p:cNvPr id="192" name="AutoShape 120"/>
            <p:cNvSpPr/>
            <p:nvPr/>
          </p:nvSpPr>
          <p:spPr bwMode="auto">
            <a:xfrm>
              <a:off x="5484813" y="2727325"/>
              <a:ext cx="231775" cy="231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93" name="AutoShape 121"/>
            <p:cNvSpPr/>
            <p:nvPr/>
          </p:nvSpPr>
          <p:spPr bwMode="auto">
            <a:xfrm>
              <a:off x="5542757" y="2785269"/>
              <a:ext cx="65088" cy="650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94" name="AutoShape 122"/>
            <p:cNvSpPr/>
            <p:nvPr/>
          </p:nvSpPr>
          <p:spPr bwMode="auto">
            <a:xfrm>
              <a:off x="5368132" y="2625725"/>
              <a:ext cx="465138" cy="39131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95" name="组合 194"/>
          <p:cNvGrpSpPr/>
          <p:nvPr/>
        </p:nvGrpSpPr>
        <p:grpSpPr>
          <a:xfrm>
            <a:off x="3191434" y="2145028"/>
            <a:ext cx="359165" cy="359165"/>
            <a:chOff x="3191434" y="2145028"/>
            <a:chExt cx="359165" cy="359165"/>
          </a:xfrm>
          <a:solidFill>
            <a:schemeClr val="accent1"/>
          </a:solidFill>
        </p:grpSpPr>
        <p:sp>
          <p:nvSpPr>
            <p:cNvPr id="196" name="AutoShape 123"/>
            <p:cNvSpPr/>
            <p:nvPr/>
          </p:nvSpPr>
          <p:spPr bwMode="auto">
            <a:xfrm>
              <a:off x="3191434" y="2145028"/>
              <a:ext cx="35916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97" name="AutoShape 124"/>
            <p:cNvSpPr/>
            <p:nvPr/>
          </p:nvSpPr>
          <p:spPr bwMode="auto">
            <a:xfrm>
              <a:off x="3292736" y="2245717"/>
              <a:ext cx="157173" cy="15717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198" name="AutoShape 125"/>
            <p:cNvSpPr/>
            <p:nvPr/>
          </p:nvSpPr>
          <p:spPr bwMode="auto">
            <a:xfrm>
              <a:off x="3325891" y="2279484"/>
              <a:ext cx="90253" cy="9025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199" name="组合 198"/>
          <p:cNvGrpSpPr/>
          <p:nvPr/>
        </p:nvGrpSpPr>
        <p:grpSpPr>
          <a:xfrm>
            <a:off x="2473104" y="2145028"/>
            <a:ext cx="359165" cy="359165"/>
            <a:chOff x="2473104" y="2145028"/>
            <a:chExt cx="359165" cy="359165"/>
          </a:xfrm>
          <a:solidFill>
            <a:schemeClr val="accent1"/>
          </a:solidFill>
        </p:grpSpPr>
        <p:sp>
          <p:nvSpPr>
            <p:cNvPr id="200" name="AutoShape 126"/>
            <p:cNvSpPr/>
            <p:nvPr/>
          </p:nvSpPr>
          <p:spPr bwMode="auto">
            <a:xfrm>
              <a:off x="2473104" y="2145028"/>
              <a:ext cx="35916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1" name="AutoShape 127"/>
            <p:cNvSpPr/>
            <p:nvPr/>
          </p:nvSpPr>
          <p:spPr bwMode="auto">
            <a:xfrm>
              <a:off x="2618611" y="2200897"/>
              <a:ext cx="84727" cy="84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202" name="AutoShape 128"/>
          <p:cNvSpPr/>
          <p:nvPr/>
        </p:nvSpPr>
        <p:spPr bwMode="auto">
          <a:xfrm>
            <a:off x="1754188" y="2144713"/>
            <a:ext cx="360362"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3" name="AutoShape 129"/>
          <p:cNvSpPr/>
          <p:nvPr/>
        </p:nvSpPr>
        <p:spPr bwMode="auto">
          <a:xfrm>
            <a:off x="1979613" y="2189163"/>
            <a:ext cx="88900" cy="90487"/>
          </a:xfrm>
          <a:custGeom>
            <a:gdLst>
              <a:gd fmla="*/ 10800 w 21600" name="T0"/>
              <a:gd fmla="+- 0 10800 134" name="T1"/>
              <a:gd fmla="*/ 10800 h 21333" name="T2"/>
              <a:gd fmla="*/ 10800 w 21600" name="T3"/>
              <a:gd fmla="+- 0 10800 134" name="T4"/>
              <a:gd fmla="*/ 10800 h 21333" name="T5"/>
              <a:gd fmla="*/ 10800 w 21600" name="T6"/>
              <a:gd fmla="+- 0 10800 134" name="T7"/>
              <a:gd fmla="*/ 10800 h 21333" name="T8"/>
              <a:gd fmla="*/ 10800 w 21600" name="T9"/>
              <a:gd fmla="+- 0 10800 134" name="T10"/>
              <a:gd fmla="*/ 10800 h 21333" name="T11"/>
            </a:gdLst>
            <a:cxnLst>
              <a:cxn ang="0">
                <a:pos x="T0" y="T2"/>
              </a:cxn>
              <a:cxn ang="0">
                <a:pos x="T3" y="T5"/>
              </a:cxn>
              <a:cxn ang="0">
                <a:pos x="T6" y="T8"/>
              </a:cxn>
              <a:cxn ang="0">
                <a:pos x="T9" y="T11"/>
              </a:cxn>
            </a:cxnLst>
            <a:rect b="b" l="0" r="r" t="0"/>
            <a:pathLst>
              <a:path h="21333" w="21600">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4" name="AutoShape 130"/>
          <p:cNvSpPr/>
          <p:nvPr/>
        </p:nvSpPr>
        <p:spPr bwMode="auto">
          <a:xfrm>
            <a:off x="1035050" y="2144713"/>
            <a:ext cx="360363" cy="358775"/>
          </a:xfrm>
          <a:custGeom>
            <a:gdLst>
              <a:gd fmla="+- 0 10799 113" name="T0"/>
              <a:gd fmla="*/ T0 w 21373" name="T1"/>
              <a:gd fmla="*/ 10800 h 21600" name="T2"/>
              <a:gd fmla="+- 0 10799 113" name="T3"/>
              <a:gd fmla="*/ T3 w 21373" name="T4"/>
              <a:gd fmla="*/ 10800 h 21600" name="T5"/>
              <a:gd fmla="+- 0 10799 113" name="T6"/>
              <a:gd fmla="*/ T6 w 21373" name="T7"/>
              <a:gd fmla="*/ 10800 h 21600" name="T8"/>
              <a:gd fmla="+- 0 10799 113" name="T9"/>
              <a:gd fmla="*/ T9 w 21373" name="T10"/>
              <a:gd fmla="*/ 10800 h 21600" name="T11"/>
            </a:gdLst>
            <a:cxnLst>
              <a:cxn ang="0">
                <a:pos x="T1" y="T2"/>
              </a:cxn>
              <a:cxn ang="0">
                <a:pos x="T4" y="T5"/>
              </a:cxn>
              <a:cxn ang="0">
                <a:pos x="T7" y="T8"/>
              </a:cxn>
              <a:cxn ang="0">
                <a:pos x="T10" y="T11"/>
              </a:cxn>
            </a:cxnLst>
            <a:rect b="b" l="0" r="r" t="0"/>
            <a:pathLst>
              <a:path h="21600" w="21373">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5" name="AutoShape 131"/>
          <p:cNvSpPr/>
          <p:nvPr/>
        </p:nvSpPr>
        <p:spPr bwMode="auto">
          <a:xfrm>
            <a:off x="339725" y="2144713"/>
            <a:ext cx="314325"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057" y="5400"/>
                </a:moveTo>
                <a:lnTo>
                  <a:pt x="20057" y="6075"/>
                </a:lnTo>
                <a:lnTo>
                  <a:pt x="1542" y="6075"/>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5"/>
                </a:lnTo>
                <a:lnTo>
                  <a:pt x="18514" y="7425"/>
                </a:lnTo>
                <a:cubicBezTo>
                  <a:pt x="18514" y="7425"/>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cubicBezTo>
                  <a:pt x="16971" y="906"/>
                  <a:pt x="15935" y="0"/>
                  <a:pt x="14657" y="0"/>
                </a:cubicBezTo>
                <a:lnTo>
                  <a:pt x="6942" y="0"/>
                </a:lnTo>
                <a:cubicBezTo>
                  <a:pt x="5664" y="0"/>
                  <a:pt x="4628" y="906"/>
                  <a:pt x="4628" y="2025"/>
                </a:cubicBezTo>
                <a:lnTo>
                  <a:pt x="4628" y="2700"/>
                </a:lnTo>
                <a:lnTo>
                  <a:pt x="2314" y="2700"/>
                </a:lnTo>
                <a:cubicBezTo>
                  <a:pt x="1083" y="2700"/>
                  <a:pt x="88" y="3541"/>
                  <a:pt x="14" y="4601"/>
                </a:cubicBezTo>
                <a:lnTo>
                  <a:pt x="0" y="4601"/>
                </a:lnTo>
                <a:lnTo>
                  <a:pt x="0" y="5400"/>
                </a:lnTo>
                <a:lnTo>
                  <a:pt x="0" y="6075"/>
                </a:lnTo>
                <a:cubicBezTo>
                  <a:pt x="0" y="6820"/>
                  <a:pt x="691" y="7425"/>
                  <a:pt x="1542" y="7425"/>
                </a:cubicBezTo>
                <a:lnTo>
                  <a:pt x="1542" y="18900"/>
                </a:lnTo>
                <a:cubicBezTo>
                  <a:pt x="1542" y="20391"/>
                  <a:pt x="2924" y="21599"/>
                  <a:pt x="4628" y="21599"/>
                </a:cubicBezTo>
                <a:lnTo>
                  <a:pt x="16971" y="21599"/>
                </a:lnTo>
                <a:cubicBezTo>
                  <a:pt x="18675" y="21599"/>
                  <a:pt x="20057" y="20391"/>
                  <a:pt x="20057" y="18900"/>
                </a:cubicBezTo>
                <a:lnTo>
                  <a:pt x="20057" y="7425"/>
                </a:lnTo>
                <a:cubicBezTo>
                  <a:pt x="20908" y="7425"/>
                  <a:pt x="21599" y="6820"/>
                  <a:pt x="21599" y="6075"/>
                </a:cubicBezTo>
                <a:lnTo>
                  <a:pt x="21599" y="5400"/>
                </a:lnTo>
                <a:lnTo>
                  <a:pt x="21599" y="4601"/>
                </a:lnTo>
                <a:cubicBezTo>
                  <a:pt x="21599" y="4601"/>
                  <a:pt x="21585" y="4601"/>
                  <a:pt x="21585" y="4601"/>
                </a:cubicBezTo>
                <a:close/>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6" name="AutoShape 132"/>
          <p:cNvSpPr/>
          <p:nvPr/>
        </p:nvSpPr>
        <p:spPr bwMode="auto">
          <a:xfrm>
            <a:off x="406400" y="2290763"/>
            <a:ext cx="46038" cy="1682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7" name="AutoShape 133"/>
          <p:cNvSpPr/>
          <p:nvPr/>
        </p:nvSpPr>
        <p:spPr bwMode="auto">
          <a:xfrm>
            <a:off x="474663" y="2290763"/>
            <a:ext cx="44450" cy="1682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8" name="AutoShape 134"/>
          <p:cNvSpPr/>
          <p:nvPr/>
        </p:nvSpPr>
        <p:spPr bwMode="auto">
          <a:xfrm>
            <a:off x="541338" y="2290763"/>
            <a:ext cx="44450" cy="1682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09" name="AutoShape 135"/>
          <p:cNvSpPr/>
          <p:nvPr/>
        </p:nvSpPr>
        <p:spPr bwMode="auto">
          <a:xfrm>
            <a:off x="3910013" y="1482725"/>
            <a:ext cx="358775" cy="2460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0" name="AutoShape 136"/>
          <p:cNvSpPr/>
          <p:nvPr/>
        </p:nvSpPr>
        <p:spPr bwMode="auto">
          <a:xfrm>
            <a:off x="3382963" y="1471613"/>
            <a:ext cx="117475" cy="1174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1" name="AutoShape 137"/>
          <p:cNvSpPr/>
          <p:nvPr/>
        </p:nvSpPr>
        <p:spPr bwMode="auto">
          <a:xfrm>
            <a:off x="3190875" y="1425575"/>
            <a:ext cx="360363" cy="360363"/>
          </a:xfrm>
          <a:custGeom>
            <a:gdLst>
              <a:gd fmla="+- 0 10819 195" name="T0"/>
              <a:gd fmla="*/ T0 w 21248" name="T1"/>
              <a:gd fmla="*/ 10800 h 21600" name="T2"/>
              <a:gd fmla="+- 0 10819 195" name="T3"/>
              <a:gd fmla="*/ T3 w 21248" name="T4"/>
              <a:gd fmla="*/ 10800 h 21600" name="T5"/>
              <a:gd fmla="+- 0 10819 195" name="T6"/>
              <a:gd fmla="*/ T6 w 21248" name="T7"/>
              <a:gd fmla="*/ 10800 h 21600" name="T8"/>
              <a:gd fmla="+- 0 10819 195" name="T9"/>
              <a:gd fmla="*/ T9 w 21248" name="T10"/>
              <a:gd fmla="*/ 10800 h 21600" name="T11"/>
            </a:gdLst>
            <a:cxnLst>
              <a:cxn ang="0">
                <a:pos x="T1" y="T2"/>
              </a:cxn>
              <a:cxn ang="0">
                <a:pos x="T4" y="T5"/>
              </a:cxn>
              <a:cxn ang="0">
                <a:pos x="T7" y="T8"/>
              </a:cxn>
              <a:cxn ang="0">
                <a:pos x="T10" y="T11"/>
              </a:cxn>
            </a:cxnLst>
            <a:rect b="b" l="0" r="r" t="0"/>
            <a:pathLst>
              <a:path h="21600" w="21248">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2" name="AutoShape 138"/>
          <p:cNvSpPr/>
          <p:nvPr/>
        </p:nvSpPr>
        <p:spPr bwMode="auto">
          <a:xfrm>
            <a:off x="3382963" y="1425575"/>
            <a:ext cx="168275" cy="1682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3" name="AutoShape 139"/>
          <p:cNvSpPr/>
          <p:nvPr/>
        </p:nvSpPr>
        <p:spPr bwMode="auto">
          <a:xfrm>
            <a:off x="2473325" y="1425575"/>
            <a:ext cx="358775" cy="349250"/>
          </a:xfrm>
          <a:custGeom>
            <a:gdLst>
              <a:gd fmla="+- 0 10800 104" name="T0"/>
              <a:gd fmla="*/ T0 w 21392" name="T1"/>
              <a:gd fmla="*/ 10800 h 21600" name="T2"/>
              <a:gd fmla="+- 0 10800 104" name="T3"/>
              <a:gd fmla="*/ T3 w 21392" name="T4"/>
              <a:gd fmla="*/ 10800 h 21600" name="T5"/>
              <a:gd fmla="+- 0 10800 104" name="T6"/>
              <a:gd fmla="*/ T6 w 21392" name="T7"/>
              <a:gd fmla="*/ 10800 h 21600" name="T8"/>
              <a:gd fmla="+- 0 10800 104" name="T9"/>
              <a:gd fmla="*/ T9 w 21392" name="T10"/>
              <a:gd fmla="*/ 10800 h 21600" name="T11"/>
            </a:gdLst>
            <a:cxnLst>
              <a:cxn ang="0">
                <a:pos x="T1" y="T2"/>
              </a:cxn>
              <a:cxn ang="0">
                <a:pos x="T4" y="T5"/>
              </a:cxn>
              <a:cxn ang="0">
                <a:pos x="T7" y="T8"/>
              </a:cxn>
              <a:cxn ang="0">
                <a:pos x="T10" y="T11"/>
              </a:cxn>
            </a:cxnLst>
            <a:rect b="b" l="0" r="r" t="0"/>
            <a:pathLst>
              <a:path h="21600" w="21392">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4" name="AutoShape 140"/>
          <p:cNvSpPr/>
          <p:nvPr/>
        </p:nvSpPr>
        <p:spPr bwMode="auto">
          <a:xfrm>
            <a:off x="1798638" y="1516063"/>
            <a:ext cx="225425" cy="182562"/>
          </a:xfrm>
          <a:custGeom>
            <a:gdLst>
              <a:gd fmla="+- 0 10800 376" name="T0"/>
              <a:gd fmla="*/ T0 w 20848" name="T1"/>
              <a:gd fmla="*/ 10800 h 21600" name="T2"/>
              <a:gd fmla="+- 0 10800 376" name="T3"/>
              <a:gd fmla="*/ T3 w 20848" name="T4"/>
              <a:gd fmla="*/ 10800 h 21600" name="T5"/>
              <a:gd fmla="+- 0 10800 376" name="T6"/>
              <a:gd fmla="*/ T6 w 20848" name="T7"/>
              <a:gd fmla="*/ 10800 h 21600" name="T8"/>
              <a:gd fmla="+- 0 10800 376" name="T9"/>
              <a:gd fmla="*/ T9 w 20848" name="T10"/>
              <a:gd fmla="*/ 10800 h 21600" name="T11"/>
            </a:gdLst>
            <a:cxnLst>
              <a:cxn ang="0">
                <a:pos x="T1" y="T2"/>
              </a:cxn>
              <a:cxn ang="0">
                <a:pos x="T4" y="T5"/>
              </a:cxn>
              <a:cxn ang="0">
                <a:pos x="T7" y="T8"/>
              </a:cxn>
              <a:cxn ang="0">
                <a:pos x="T10" y="T11"/>
              </a:cxn>
            </a:cxnLst>
            <a:rect b="b" l="0" r="r" t="0"/>
            <a:pathLst>
              <a:path h="21600" w="20848">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5" name="AutoShape 141"/>
          <p:cNvSpPr/>
          <p:nvPr/>
        </p:nvSpPr>
        <p:spPr bwMode="auto">
          <a:xfrm>
            <a:off x="1754188" y="1471613"/>
            <a:ext cx="358775" cy="279400"/>
          </a:xfrm>
          <a:custGeom>
            <a:gdLst>
              <a:gd fmla="+- 0 10800 252" name="T0"/>
              <a:gd fmla="*/ T0 w 21096" name="T1"/>
              <a:gd fmla="*/ 10800 h 21600" name="T2"/>
              <a:gd fmla="+- 0 10800 252" name="T3"/>
              <a:gd fmla="*/ T3 w 21096" name="T4"/>
              <a:gd fmla="*/ 10800 h 21600" name="T5"/>
              <a:gd fmla="+- 0 10800 252" name="T6"/>
              <a:gd fmla="*/ T6 w 21096" name="T7"/>
              <a:gd fmla="*/ 10800 h 21600" name="T8"/>
              <a:gd fmla="+- 0 10800 252" name="T9"/>
              <a:gd fmla="*/ T9 w 21096" name="T10"/>
              <a:gd fmla="*/ 10800 h 21600" name="T11"/>
            </a:gdLst>
            <a:cxnLst>
              <a:cxn ang="0">
                <a:pos x="T1" y="T2"/>
              </a:cxn>
              <a:cxn ang="0">
                <a:pos x="T4" y="T5"/>
              </a:cxn>
              <a:cxn ang="0">
                <a:pos x="T7" y="T8"/>
              </a:cxn>
              <a:cxn ang="0">
                <a:pos x="T10" y="T11"/>
              </a:cxn>
            </a:cxnLst>
            <a:rect b="b" l="0" r="r" t="0"/>
            <a:pathLst>
              <a:path h="21600" w="21096">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6" name="AutoShape 142"/>
          <p:cNvSpPr/>
          <p:nvPr/>
        </p:nvSpPr>
        <p:spPr bwMode="auto">
          <a:xfrm>
            <a:off x="2035175" y="1527175"/>
            <a:ext cx="33338" cy="3333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7" name="AutoShape 143"/>
          <p:cNvSpPr/>
          <p:nvPr/>
        </p:nvSpPr>
        <p:spPr bwMode="auto">
          <a:xfrm>
            <a:off x="2024063" y="1673225"/>
            <a:ext cx="44450"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8" name="AutoShape 144"/>
          <p:cNvSpPr/>
          <p:nvPr/>
        </p:nvSpPr>
        <p:spPr bwMode="auto">
          <a:xfrm>
            <a:off x="2035175" y="1639888"/>
            <a:ext cx="44450"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19" name="AutoShape 145"/>
          <p:cNvSpPr/>
          <p:nvPr/>
        </p:nvSpPr>
        <p:spPr bwMode="auto">
          <a:xfrm>
            <a:off x="2035175" y="1606550"/>
            <a:ext cx="44450"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20" name="AutoShape 146"/>
          <p:cNvSpPr/>
          <p:nvPr/>
        </p:nvSpPr>
        <p:spPr bwMode="auto">
          <a:xfrm>
            <a:off x="1844675" y="1560513"/>
            <a:ext cx="66675" cy="47625"/>
          </a:xfrm>
          <a:custGeom>
            <a:gdLst>
              <a:gd fmla="+- 0 10822 44" name="T0"/>
              <a:gd fmla="*/ T0 w 21556" name="T1"/>
              <a:gd fmla="+- 0 10826 53" name="T2"/>
              <a:gd fmla="*/ 10826 h 21547" name="T3"/>
              <a:gd fmla="+- 0 10822 44" name="T4"/>
              <a:gd fmla="*/ T4 w 21556" name="T5"/>
              <a:gd fmla="+- 0 10826 53" name="T6"/>
              <a:gd fmla="*/ 10826 h 21547" name="T7"/>
              <a:gd fmla="+- 0 10822 44" name="T8"/>
              <a:gd fmla="*/ T8 w 21556" name="T9"/>
              <a:gd fmla="+- 0 10826 53" name="T10"/>
              <a:gd fmla="*/ 10826 h 21547" name="T11"/>
              <a:gd fmla="+- 0 10822 44" name="T12"/>
              <a:gd fmla="*/ T12 w 21556" name="T13"/>
              <a:gd fmla="+- 0 10826 53" name="T14"/>
              <a:gd fmla="*/ 10826 h 21547" name="T15"/>
            </a:gdLst>
            <a:cxnLst>
              <a:cxn ang="0">
                <a:pos x="T1" y="T3"/>
              </a:cxn>
              <a:cxn ang="0">
                <a:pos x="T5" y="T7"/>
              </a:cxn>
              <a:cxn ang="0">
                <a:pos x="T9" y="T11"/>
              </a:cxn>
              <a:cxn ang="0">
                <a:pos x="T13" y="T15"/>
              </a:cxn>
            </a:cxnLst>
            <a:rect b="b" l="0" r="r" t="0"/>
            <a:pathLst>
              <a:path h="21547" w="21556">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221" name="组合 220"/>
          <p:cNvGrpSpPr/>
          <p:nvPr/>
        </p:nvGrpSpPr>
        <p:grpSpPr>
          <a:xfrm>
            <a:off x="1035050" y="1447800"/>
            <a:ext cx="360363" cy="315913"/>
            <a:chOff x="1035050" y="1447800"/>
            <a:chExt cx="360363" cy="315913"/>
          </a:xfrm>
          <a:solidFill>
            <a:schemeClr val="accent1"/>
          </a:solidFill>
        </p:grpSpPr>
        <p:sp>
          <p:nvSpPr>
            <p:cNvPr id="222" name="AutoShape 147"/>
            <p:cNvSpPr/>
            <p:nvPr/>
          </p:nvSpPr>
          <p:spPr bwMode="auto">
            <a:xfrm>
              <a:off x="1035050" y="1447800"/>
              <a:ext cx="360363" cy="315913"/>
            </a:xfrm>
            <a:custGeom>
              <a:gdLst>
                <a:gd fmla="+- 0 10800 597" name="T0"/>
                <a:gd fmla="*/ T0 w 20407" name="T1"/>
                <a:gd fmla="+- 0 11028 672" name="T2"/>
                <a:gd fmla="*/ 11028 h 20712" name="T3"/>
                <a:gd fmla="+- 0 10800 597" name="T4"/>
                <a:gd fmla="*/ T4 w 20407" name="T5"/>
                <a:gd fmla="+- 0 11028 672" name="T6"/>
                <a:gd fmla="*/ 11028 h 20712" name="T7"/>
                <a:gd fmla="+- 0 10800 597" name="T8"/>
                <a:gd fmla="*/ T8 w 20407" name="T9"/>
                <a:gd fmla="+- 0 11028 672" name="T10"/>
                <a:gd fmla="*/ 11028 h 20712" name="T11"/>
                <a:gd fmla="+- 0 10800 597" name="T12"/>
                <a:gd fmla="*/ T12 w 20407" name="T13"/>
                <a:gd fmla="+- 0 11028 672" name="T14"/>
                <a:gd fmla="*/ 11028 h 20712" name="T15"/>
              </a:gdLst>
              <a:cxnLst>
                <a:cxn ang="0">
                  <a:pos x="T1" y="T3"/>
                </a:cxn>
                <a:cxn ang="0">
                  <a:pos x="T5" y="T7"/>
                </a:cxn>
                <a:cxn ang="0">
                  <a:pos x="T9" y="T11"/>
                </a:cxn>
                <a:cxn ang="0">
                  <a:pos x="T13" y="T15"/>
                </a:cxn>
              </a:cxnLst>
              <a:rect b="b" l="0" r="r" t="0"/>
              <a:pathLst>
                <a:path h="20712" w="20407">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23" name="AutoShape 148"/>
            <p:cNvSpPr/>
            <p:nvPr/>
          </p:nvSpPr>
          <p:spPr bwMode="auto">
            <a:xfrm>
              <a:off x="1092200" y="1504950"/>
              <a:ext cx="52388" cy="523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224" name="AutoShape 149"/>
          <p:cNvSpPr/>
          <p:nvPr/>
        </p:nvSpPr>
        <p:spPr bwMode="auto">
          <a:xfrm>
            <a:off x="317500" y="1471613"/>
            <a:ext cx="358775" cy="2571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Tree>
  </p:cSld>
  <p:clrMapOvr>
    <a:masterClrMapping/>
  </p:clrMapOvr>
  <p:transition spd="slow">
    <p:wipe dir="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393" name="Freeform 5"/>
          <p:cNvSpPr>
            <a:spLocks noEditPoints="1"/>
          </p:cNvSpPr>
          <p:nvPr/>
        </p:nvSpPr>
        <p:spPr bwMode="auto">
          <a:xfrm>
            <a:off x="1404939" y="538163"/>
            <a:ext cx="671513" cy="703263"/>
          </a:xfrm>
          <a:custGeom>
            <a:gdLst>
              <a:gd fmla="*/ 153 w 244" name="T0"/>
              <a:gd fmla="*/ 76 h 256" name="T1"/>
              <a:gd fmla="*/ 99 w 244" name="T2"/>
              <a:gd fmla="*/ 111 h 256" name="T3"/>
              <a:gd fmla="*/ 105 w 244" name="T4"/>
              <a:gd fmla="*/ 99 h 256" name="T5"/>
              <a:gd fmla="*/ 142 w 244" name="T6"/>
              <a:gd fmla="*/ 99 h 256" name="T7"/>
              <a:gd fmla="*/ 146 w 244" name="T8"/>
              <a:gd fmla="*/ 111 h 256" name="T9"/>
              <a:gd fmla="*/ 162 w 244" name="T10"/>
              <a:gd fmla="*/ 61 h 256" name="T11"/>
              <a:gd fmla="*/ 82 w 244" name="T12"/>
              <a:gd fmla="*/ 73 h 256" name="T13"/>
              <a:gd fmla="*/ 123 w 244" name="T14"/>
              <a:gd fmla="*/ 0 h 256" name="T15"/>
              <a:gd fmla="*/ 123 w 244" name="T16"/>
              <a:gd fmla="*/ 25 h 256" name="T17"/>
              <a:gd fmla="*/ 123 w 244" name="T18"/>
              <a:gd fmla="*/ 0 h 256" name="T19"/>
              <a:gd fmla="*/ 103 w 244" name="T20"/>
              <a:gd fmla="*/ 59 h 256" name="T21"/>
              <a:gd fmla="*/ 107 w 244" name="T22"/>
              <a:gd fmla="*/ 44 h 256" name="T23"/>
              <a:gd fmla="*/ 137 w 244" name="T24"/>
              <a:gd fmla="*/ 59 h 256" name="T25"/>
              <a:gd fmla="*/ 141 w 244" name="T26"/>
              <a:gd fmla="*/ 44 h 256" name="T27"/>
              <a:gd fmla="*/ 151 w 244" name="T28"/>
              <a:gd fmla="*/ 59 h 256" name="T29"/>
              <a:gd fmla="*/ 134 w 244" name="T30"/>
              <a:gd fmla="*/ 29 h 256" name="T31"/>
              <a:gd fmla="*/ 123 w 244" name="T32"/>
              <a:gd fmla="*/ 34 h 256" name="T33"/>
              <a:gd fmla="*/ 110 w 244" name="T34"/>
              <a:gd fmla="*/ 29 h 256" name="T35"/>
              <a:gd fmla="*/ 93 w 244" name="T36"/>
              <a:gd fmla="*/ 59 h 256" name="T37"/>
              <a:gd fmla="*/ 69 w 244" name="T38"/>
              <a:gd fmla="*/ 99 h 256" name="T39"/>
              <a:gd fmla="*/ 42 w 244" name="T40"/>
              <a:gd fmla="*/ 99 h 256" name="T41"/>
              <a:gd fmla="*/ 123 w 244" name="T42"/>
              <a:gd fmla="*/ 85 h 256" name="T43"/>
              <a:gd fmla="*/ 123 w 244" name="T44"/>
              <a:gd fmla="*/ 113 h 256" name="T45"/>
              <a:gd fmla="*/ 123 w 244" name="T46"/>
              <a:gd fmla="*/ 85 h 256" name="T47"/>
              <a:gd fmla="*/ 204 w 244" name="T48"/>
              <a:gd fmla="*/ 97 h 256" name="T49"/>
              <a:gd fmla="*/ 177 w 244" name="T50"/>
              <a:gd fmla="*/ 97 h 256" name="T51"/>
              <a:gd fmla="*/ 101 w 244" name="T52"/>
              <a:gd fmla="*/ 145 h 256" name="T53"/>
              <a:gd fmla="*/ 140 w 244" name="T54"/>
              <a:gd fmla="*/ 145 h 256" name="T55"/>
              <a:gd fmla="*/ 155 w 244" name="T56"/>
              <a:gd fmla="*/ 145 h 256" name="T57"/>
              <a:gd fmla="*/ 136 w 244" name="T58"/>
              <a:gd fmla="*/ 117 h 256" name="T59"/>
              <a:gd fmla="*/ 89 w 244" name="T60"/>
              <a:gd fmla="*/ 132 h 256" name="T61"/>
              <a:gd fmla="*/ 101 w 244" name="T62"/>
              <a:gd fmla="*/ 145 h 256" name="T63"/>
              <a:gd fmla="*/ 34 w 244" name="T64"/>
              <a:gd fmla="*/ 145 h 256" name="T65"/>
              <a:gd fmla="*/ 72 w 244" name="T66"/>
              <a:gd fmla="*/ 145 h 256" name="T67"/>
              <a:gd fmla="*/ 88 w 244" name="T68"/>
              <a:gd fmla="*/ 145 h 256" name="T69"/>
              <a:gd fmla="*/ 69 w 244" name="T70"/>
              <a:gd fmla="*/ 117 h 256" name="T71"/>
              <a:gd fmla="*/ 22 w 244" name="T72"/>
              <a:gd fmla="*/ 132 h 256" name="T73"/>
              <a:gd fmla="*/ 244 w 244" name="T74"/>
              <a:gd fmla="*/ 174 h 256" name="T75"/>
              <a:gd fmla="*/ 223 w 244" name="T76"/>
              <a:gd fmla="*/ 151 h 256" name="T77"/>
              <a:gd fmla="*/ 207 w 244" name="T78"/>
              <a:gd fmla="*/ 151 h 256" name="T79"/>
              <a:gd fmla="*/ 169 w 244" name="T80"/>
              <a:gd fmla="*/ 151 h 256" name="T81"/>
              <a:gd fmla="*/ 155 w 244" name="T82"/>
              <a:gd fmla="*/ 151 h 256" name="T83"/>
              <a:gd fmla="*/ 140 w 244" name="T84"/>
              <a:gd fmla="*/ 151 h 256" name="T85"/>
              <a:gd fmla="*/ 101 w 244" name="T86"/>
              <a:gd fmla="*/ 151 h 256" name="T87"/>
              <a:gd fmla="*/ 88 w 244" name="T88"/>
              <a:gd fmla="*/ 151 h 256" name="T89"/>
              <a:gd fmla="*/ 72 w 244" name="T90"/>
              <a:gd fmla="*/ 151 h 256" name="T91"/>
              <a:gd fmla="*/ 34 w 244" name="T92"/>
              <a:gd fmla="*/ 151 h 256" name="T93"/>
              <a:gd fmla="*/ 0 w 244" name="T94"/>
              <a:gd fmla="*/ 151 h 256" name="T95"/>
              <a:gd fmla="*/ 26 w 244" name="T96"/>
              <a:gd fmla="*/ 174 h 256" name="T97"/>
              <a:gd fmla="*/ 16 w 244" name="T98"/>
              <a:gd fmla="*/ 243 h 256" name="T99"/>
              <a:gd fmla="*/ 227 w 244" name="T100"/>
              <a:gd fmla="*/ 256 h 256" name="T101"/>
              <a:gd fmla="*/ 219 w 244" name="T102"/>
              <a:gd fmla="*/ 243 h 256" name="T103"/>
              <a:gd fmla="*/ 244 w 244" name="T104"/>
              <a:gd fmla="*/ 174 h 256" name="T105"/>
              <a:gd fmla="*/ 157 w 244" name="T106"/>
              <a:gd fmla="*/ 145 h 256" name="T107"/>
              <a:gd fmla="*/ 172 w 244" name="T108"/>
              <a:gd fmla="*/ 145 h 256" name="T109"/>
              <a:gd fmla="*/ 211 w 244" name="T110"/>
              <a:gd fmla="*/ 145 h 256" name="T111"/>
              <a:gd fmla="*/ 223 w 244" name="T112"/>
              <a:gd fmla="*/ 130 h 256" name="T113"/>
              <a:gd fmla="*/ 176 w 244" name="T114"/>
              <a:gd fmla="*/ 116 h 25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256" w="244">
                <a:moveTo>
                  <a:pt x="146" y="111"/>
                </a:moveTo>
                <a:cubicBezTo>
                  <a:pt x="153" y="76"/>
                  <a:pt x="153" y="76"/>
                  <a:pt x="153" y="76"/>
                </a:cubicBezTo>
                <a:cubicBezTo>
                  <a:pt x="92" y="76"/>
                  <a:pt x="92" y="76"/>
                  <a:pt x="92" y="76"/>
                </a:cubicBezTo>
                <a:cubicBezTo>
                  <a:pt x="99" y="111"/>
                  <a:pt x="99" y="111"/>
                  <a:pt x="99" y="111"/>
                </a:cubicBezTo>
                <a:cubicBezTo>
                  <a:pt x="101" y="110"/>
                  <a:pt x="104" y="109"/>
                  <a:pt x="108" y="109"/>
                </a:cubicBezTo>
                <a:cubicBezTo>
                  <a:pt x="106" y="106"/>
                  <a:pt x="105" y="103"/>
                  <a:pt x="105" y="99"/>
                </a:cubicBezTo>
                <a:cubicBezTo>
                  <a:pt x="105" y="89"/>
                  <a:pt x="113" y="80"/>
                  <a:pt x="123" y="80"/>
                </a:cubicBezTo>
                <a:cubicBezTo>
                  <a:pt x="133" y="80"/>
                  <a:pt x="142" y="89"/>
                  <a:pt x="142" y="99"/>
                </a:cubicBezTo>
                <a:cubicBezTo>
                  <a:pt x="142" y="103"/>
                  <a:pt x="141" y="106"/>
                  <a:pt x="139" y="109"/>
                </a:cubicBezTo>
                <a:cubicBezTo>
                  <a:pt x="141" y="109"/>
                  <a:pt x="143" y="110"/>
                  <a:pt x="146" y="111"/>
                </a:cubicBezTo>
                <a:close/>
                <a:moveTo>
                  <a:pt x="82" y="61"/>
                </a:moveTo>
                <a:cubicBezTo>
                  <a:pt x="162" y="61"/>
                  <a:pt x="162" y="61"/>
                  <a:pt x="162" y="61"/>
                </a:cubicBezTo>
                <a:cubicBezTo>
                  <a:pt x="162" y="73"/>
                  <a:pt x="162" y="73"/>
                  <a:pt x="162" y="73"/>
                </a:cubicBezTo>
                <a:cubicBezTo>
                  <a:pt x="82" y="73"/>
                  <a:pt x="82" y="73"/>
                  <a:pt x="82" y="73"/>
                </a:cubicBezTo>
                <a:lnTo>
                  <a:pt x="82" y="61"/>
                </a:lnTo>
                <a:close/>
                <a:moveTo>
                  <a:pt x="123" y="0"/>
                </a:moveTo>
                <a:cubicBezTo>
                  <a:pt x="130" y="0"/>
                  <a:pt x="135" y="6"/>
                  <a:pt x="135" y="13"/>
                </a:cubicBezTo>
                <a:cubicBezTo>
                  <a:pt x="135" y="19"/>
                  <a:pt x="130" y="25"/>
                  <a:pt x="123" y="25"/>
                </a:cubicBezTo>
                <a:cubicBezTo>
                  <a:pt x="116" y="25"/>
                  <a:pt x="111" y="19"/>
                  <a:pt x="111" y="13"/>
                </a:cubicBezTo>
                <a:cubicBezTo>
                  <a:pt x="111" y="6"/>
                  <a:pt x="116" y="0"/>
                  <a:pt x="123" y="0"/>
                </a:cubicBezTo>
                <a:close/>
                <a:moveTo>
                  <a:pt x="93" y="59"/>
                </a:moveTo>
                <a:cubicBezTo>
                  <a:pt x="103" y="59"/>
                  <a:pt x="103" y="59"/>
                  <a:pt x="103" y="59"/>
                </a:cubicBezTo>
                <a:cubicBezTo>
                  <a:pt x="103" y="44"/>
                  <a:pt x="103" y="44"/>
                  <a:pt x="103" y="44"/>
                </a:cubicBezTo>
                <a:cubicBezTo>
                  <a:pt x="107" y="44"/>
                  <a:pt x="107" y="44"/>
                  <a:pt x="107" y="44"/>
                </a:cubicBezTo>
                <a:cubicBezTo>
                  <a:pt x="107" y="59"/>
                  <a:pt x="107" y="59"/>
                  <a:pt x="107" y="59"/>
                </a:cubicBezTo>
                <a:cubicBezTo>
                  <a:pt x="137" y="59"/>
                  <a:pt x="137" y="59"/>
                  <a:pt x="137" y="59"/>
                </a:cubicBezTo>
                <a:cubicBezTo>
                  <a:pt x="137" y="44"/>
                  <a:pt x="137" y="44"/>
                  <a:pt x="137" y="44"/>
                </a:cubicBezTo>
                <a:cubicBezTo>
                  <a:pt x="141" y="44"/>
                  <a:pt x="141" y="44"/>
                  <a:pt x="141" y="44"/>
                </a:cubicBezTo>
                <a:cubicBezTo>
                  <a:pt x="141" y="59"/>
                  <a:pt x="141" y="59"/>
                  <a:pt x="141" y="59"/>
                </a:cubicBezTo>
                <a:cubicBezTo>
                  <a:pt x="151" y="59"/>
                  <a:pt x="151" y="59"/>
                  <a:pt x="151" y="59"/>
                </a:cubicBezTo>
                <a:cubicBezTo>
                  <a:pt x="151" y="42"/>
                  <a:pt x="151" y="42"/>
                  <a:pt x="151" y="42"/>
                </a:cubicBezTo>
                <a:cubicBezTo>
                  <a:pt x="150" y="28"/>
                  <a:pt x="134" y="29"/>
                  <a:pt x="134" y="29"/>
                </a:cubicBezTo>
                <a:cubicBezTo>
                  <a:pt x="126" y="29"/>
                  <a:pt x="126" y="29"/>
                  <a:pt x="126" y="29"/>
                </a:cubicBezTo>
                <a:cubicBezTo>
                  <a:pt x="123" y="34"/>
                  <a:pt x="123" y="34"/>
                  <a:pt x="123" y="34"/>
                </a:cubicBezTo>
                <a:cubicBezTo>
                  <a:pt x="120" y="29"/>
                  <a:pt x="120" y="29"/>
                  <a:pt x="120" y="29"/>
                </a:cubicBezTo>
                <a:cubicBezTo>
                  <a:pt x="110" y="29"/>
                  <a:pt x="110" y="29"/>
                  <a:pt x="110" y="29"/>
                </a:cubicBezTo>
                <a:cubicBezTo>
                  <a:pt x="93" y="29"/>
                  <a:pt x="93" y="42"/>
                  <a:pt x="93" y="42"/>
                </a:cubicBezTo>
                <a:lnTo>
                  <a:pt x="93" y="59"/>
                </a:lnTo>
                <a:close/>
                <a:moveTo>
                  <a:pt x="56" y="85"/>
                </a:moveTo>
                <a:cubicBezTo>
                  <a:pt x="63" y="85"/>
                  <a:pt x="69" y="91"/>
                  <a:pt x="69" y="99"/>
                </a:cubicBezTo>
                <a:cubicBezTo>
                  <a:pt x="69" y="107"/>
                  <a:pt x="63" y="113"/>
                  <a:pt x="56" y="113"/>
                </a:cubicBezTo>
                <a:cubicBezTo>
                  <a:pt x="48" y="113"/>
                  <a:pt x="42" y="107"/>
                  <a:pt x="42" y="99"/>
                </a:cubicBezTo>
                <a:cubicBezTo>
                  <a:pt x="42" y="91"/>
                  <a:pt x="48" y="85"/>
                  <a:pt x="56" y="85"/>
                </a:cubicBezTo>
                <a:close/>
                <a:moveTo>
                  <a:pt x="123" y="85"/>
                </a:moveTo>
                <a:cubicBezTo>
                  <a:pt x="131" y="85"/>
                  <a:pt x="137" y="91"/>
                  <a:pt x="137" y="99"/>
                </a:cubicBezTo>
                <a:cubicBezTo>
                  <a:pt x="137" y="107"/>
                  <a:pt x="131" y="113"/>
                  <a:pt x="123" y="113"/>
                </a:cubicBezTo>
                <a:cubicBezTo>
                  <a:pt x="115" y="113"/>
                  <a:pt x="109" y="107"/>
                  <a:pt x="109" y="99"/>
                </a:cubicBezTo>
                <a:cubicBezTo>
                  <a:pt x="109" y="91"/>
                  <a:pt x="115" y="85"/>
                  <a:pt x="123" y="85"/>
                </a:cubicBezTo>
                <a:close/>
                <a:moveTo>
                  <a:pt x="191" y="111"/>
                </a:moveTo>
                <a:cubicBezTo>
                  <a:pt x="198" y="111"/>
                  <a:pt x="204" y="105"/>
                  <a:pt x="204" y="97"/>
                </a:cubicBezTo>
                <a:cubicBezTo>
                  <a:pt x="204" y="90"/>
                  <a:pt x="198" y="83"/>
                  <a:pt x="191" y="83"/>
                </a:cubicBezTo>
                <a:cubicBezTo>
                  <a:pt x="183" y="83"/>
                  <a:pt x="177" y="90"/>
                  <a:pt x="177" y="97"/>
                </a:cubicBezTo>
                <a:cubicBezTo>
                  <a:pt x="177" y="105"/>
                  <a:pt x="183" y="111"/>
                  <a:pt x="191" y="111"/>
                </a:cubicBezTo>
                <a:close/>
                <a:moveTo>
                  <a:pt x="101" y="145"/>
                </a:moveTo>
                <a:cubicBezTo>
                  <a:pt x="105" y="145"/>
                  <a:pt x="105" y="145"/>
                  <a:pt x="105" y="145"/>
                </a:cubicBezTo>
                <a:cubicBezTo>
                  <a:pt x="140" y="145"/>
                  <a:pt x="140" y="145"/>
                  <a:pt x="140" y="145"/>
                </a:cubicBezTo>
                <a:cubicBezTo>
                  <a:pt x="143" y="145"/>
                  <a:pt x="143" y="145"/>
                  <a:pt x="143" y="145"/>
                </a:cubicBezTo>
                <a:cubicBezTo>
                  <a:pt x="155" y="145"/>
                  <a:pt x="155" y="145"/>
                  <a:pt x="155" y="145"/>
                </a:cubicBezTo>
                <a:cubicBezTo>
                  <a:pt x="155" y="132"/>
                  <a:pt x="155" y="132"/>
                  <a:pt x="155" y="132"/>
                </a:cubicBezTo>
                <a:cubicBezTo>
                  <a:pt x="154" y="117"/>
                  <a:pt x="136" y="117"/>
                  <a:pt x="136" y="117"/>
                </a:cubicBezTo>
                <a:cubicBezTo>
                  <a:pt x="109" y="117"/>
                  <a:pt x="109" y="117"/>
                  <a:pt x="109" y="117"/>
                </a:cubicBezTo>
                <a:cubicBezTo>
                  <a:pt x="89" y="118"/>
                  <a:pt x="89" y="132"/>
                  <a:pt x="89" y="132"/>
                </a:cubicBezTo>
                <a:cubicBezTo>
                  <a:pt x="89" y="145"/>
                  <a:pt x="89" y="145"/>
                  <a:pt x="89" y="145"/>
                </a:cubicBezTo>
                <a:lnTo>
                  <a:pt x="101" y="145"/>
                </a:lnTo>
                <a:close/>
                <a:moveTo>
                  <a:pt x="22" y="145"/>
                </a:moveTo>
                <a:cubicBezTo>
                  <a:pt x="34" y="145"/>
                  <a:pt x="34" y="145"/>
                  <a:pt x="34" y="145"/>
                </a:cubicBezTo>
                <a:cubicBezTo>
                  <a:pt x="37" y="145"/>
                  <a:pt x="37" y="145"/>
                  <a:pt x="37" y="145"/>
                </a:cubicBezTo>
                <a:cubicBezTo>
                  <a:pt x="72" y="145"/>
                  <a:pt x="72" y="145"/>
                  <a:pt x="72" y="145"/>
                </a:cubicBezTo>
                <a:cubicBezTo>
                  <a:pt x="76" y="145"/>
                  <a:pt x="76" y="145"/>
                  <a:pt x="76" y="145"/>
                </a:cubicBezTo>
                <a:cubicBezTo>
                  <a:pt x="88" y="145"/>
                  <a:pt x="88" y="145"/>
                  <a:pt x="88" y="145"/>
                </a:cubicBezTo>
                <a:cubicBezTo>
                  <a:pt x="88" y="132"/>
                  <a:pt x="88" y="132"/>
                  <a:pt x="88" y="132"/>
                </a:cubicBezTo>
                <a:cubicBezTo>
                  <a:pt x="86" y="117"/>
                  <a:pt x="69" y="117"/>
                  <a:pt x="69" y="117"/>
                </a:cubicBezTo>
                <a:cubicBezTo>
                  <a:pt x="41" y="117"/>
                  <a:pt x="41" y="117"/>
                  <a:pt x="41" y="117"/>
                </a:cubicBezTo>
                <a:cubicBezTo>
                  <a:pt x="21" y="118"/>
                  <a:pt x="22" y="132"/>
                  <a:pt x="22" y="132"/>
                </a:cubicBezTo>
                <a:cubicBezTo>
                  <a:pt x="22" y="145"/>
                  <a:pt x="22" y="145"/>
                  <a:pt x="22" y="145"/>
                </a:cubicBezTo>
                <a:close/>
                <a:moveTo>
                  <a:pt x="244" y="174"/>
                </a:moveTo>
                <a:cubicBezTo>
                  <a:pt x="244" y="151"/>
                  <a:pt x="244" y="151"/>
                  <a:pt x="244" y="151"/>
                </a:cubicBezTo>
                <a:cubicBezTo>
                  <a:pt x="223" y="151"/>
                  <a:pt x="223" y="151"/>
                  <a:pt x="223" y="151"/>
                </a:cubicBezTo>
                <a:cubicBezTo>
                  <a:pt x="211" y="151"/>
                  <a:pt x="211" y="151"/>
                  <a:pt x="211" y="151"/>
                </a:cubicBezTo>
                <a:cubicBezTo>
                  <a:pt x="207" y="151"/>
                  <a:pt x="207" y="151"/>
                  <a:pt x="207" y="151"/>
                </a:cubicBezTo>
                <a:cubicBezTo>
                  <a:pt x="172" y="151"/>
                  <a:pt x="172" y="151"/>
                  <a:pt x="172" y="151"/>
                </a:cubicBezTo>
                <a:cubicBezTo>
                  <a:pt x="169" y="151"/>
                  <a:pt x="169" y="151"/>
                  <a:pt x="169" y="151"/>
                </a:cubicBezTo>
                <a:cubicBezTo>
                  <a:pt x="157" y="151"/>
                  <a:pt x="157" y="151"/>
                  <a:pt x="157" y="151"/>
                </a:cubicBezTo>
                <a:cubicBezTo>
                  <a:pt x="155" y="151"/>
                  <a:pt x="155" y="151"/>
                  <a:pt x="155" y="151"/>
                </a:cubicBezTo>
                <a:cubicBezTo>
                  <a:pt x="143" y="151"/>
                  <a:pt x="143" y="151"/>
                  <a:pt x="143" y="151"/>
                </a:cubicBezTo>
                <a:cubicBezTo>
                  <a:pt x="140" y="151"/>
                  <a:pt x="140" y="151"/>
                  <a:pt x="140" y="151"/>
                </a:cubicBezTo>
                <a:cubicBezTo>
                  <a:pt x="105" y="151"/>
                  <a:pt x="105" y="151"/>
                  <a:pt x="105" y="151"/>
                </a:cubicBezTo>
                <a:cubicBezTo>
                  <a:pt x="101" y="151"/>
                  <a:pt x="101" y="151"/>
                  <a:pt x="101" y="151"/>
                </a:cubicBezTo>
                <a:cubicBezTo>
                  <a:pt x="89" y="151"/>
                  <a:pt x="89" y="151"/>
                  <a:pt x="89" y="151"/>
                </a:cubicBezTo>
                <a:cubicBezTo>
                  <a:pt x="88" y="151"/>
                  <a:pt x="88" y="151"/>
                  <a:pt x="88" y="151"/>
                </a:cubicBezTo>
                <a:cubicBezTo>
                  <a:pt x="76" y="151"/>
                  <a:pt x="76" y="151"/>
                  <a:pt x="76" y="151"/>
                </a:cubicBezTo>
                <a:cubicBezTo>
                  <a:pt x="72" y="151"/>
                  <a:pt x="72" y="151"/>
                  <a:pt x="72" y="151"/>
                </a:cubicBezTo>
                <a:cubicBezTo>
                  <a:pt x="37" y="151"/>
                  <a:pt x="37" y="151"/>
                  <a:pt x="37" y="151"/>
                </a:cubicBezTo>
                <a:cubicBezTo>
                  <a:pt x="34" y="151"/>
                  <a:pt x="34" y="151"/>
                  <a:pt x="34" y="151"/>
                </a:cubicBezTo>
                <a:cubicBezTo>
                  <a:pt x="22" y="151"/>
                  <a:pt x="22" y="151"/>
                  <a:pt x="22" y="151"/>
                </a:cubicBezTo>
                <a:cubicBezTo>
                  <a:pt x="0" y="151"/>
                  <a:pt x="0" y="151"/>
                  <a:pt x="0" y="151"/>
                </a:cubicBezTo>
                <a:cubicBezTo>
                  <a:pt x="0" y="174"/>
                  <a:pt x="0" y="174"/>
                  <a:pt x="0" y="174"/>
                </a:cubicBezTo>
                <a:cubicBezTo>
                  <a:pt x="26" y="174"/>
                  <a:pt x="26" y="174"/>
                  <a:pt x="26" y="174"/>
                </a:cubicBezTo>
                <a:cubicBezTo>
                  <a:pt x="26" y="243"/>
                  <a:pt x="26" y="243"/>
                  <a:pt x="26" y="243"/>
                </a:cubicBezTo>
                <a:cubicBezTo>
                  <a:pt x="16" y="243"/>
                  <a:pt x="16" y="243"/>
                  <a:pt x="16" y="243"/>
                </a:cubicBezTo>
                <a:cubicBezTo>
                  <a:pt x="16" y="256"/>
                  <a:pt x="16" y="256"/>
                  <a:pt x="16" y="256"/>
                </a:cubicBezTo>
                <a:cubicBezTo>
                  <a:pt x="227" y="256"/>
                  <a:pt x="227" y="256"/>
                  <a:pt x="227" y="256"/>
                </a:cubicBezTo>
                <a:cubicBezTo>
                  <a:pt x="227" y="243"/>
                  <a:pt x="227" y="243"/>
                  <a:pt x="227" y="243"/>
                </a:cubicBezTo>
                <a:cubicBezTo>
                  <a:pt x="219" y="243"/>
                  <a:pt x="219" y="243"/>
                  <a:pt x="219" y="243"/>
                </a:cubicBezTo>
                <a:cubicBezTo>
                  <a:pt x="219" y="174"/>
                  <a:pt x="219" y="174"/>
                  <a:pt x="219" y="174"/>
                </a:cubicBezTo>
                <a:lnTo>
                  <a:pt x="244" y="174"/>
                </a:lnTo>
                <a:close/>
                <a:moveTo>
                  <a:pt x="157" y="130"/>
                </a:moveTo>
                <a:cubicBezTo>
                  <a:pt x="157" y="145"/>
                  <a:pt x="157" y="145"/>
                  <a:pt x="157" y="145"/>
                </a:cubicBezTo>
                <a:cubicBezTo>
                  <a:pt x="169" y="145"/>
                  <a:pt x="169" y="145"/>
                  <a:pt x="169" y="145"/>
                </a:cubicBezTo>
                <a:cubicBezTo>
                  <a:pt x="172" y="145"/>
                  <a:pt x="172" y="145"/>
                  <a:pt x="172" y="145"/>
                </a:cubicBezTo>
                <a:cubicBezTo>
                  <a:pt x="207" y="145"/>
                  <a:pt x="207" y="145"/>
                  <a:pt x="207" y="145"/>
                </a:cubicBezTo>
                <a:cubicBezTo>
                  <a:pt x="211" y="145"/>
                  <a:pt x="211" y="145"/>
                  <a:pt x="211" y="145"/>
                </a:cubicBezTo>
                <a:cubicBezTo>
                  <a:pt x="223" y="145"/>
                  <a:pt x="223" y="145"/>
                  <a:pt x="223" y="145"/>
                </a:cubicBezTo>
                <a:cubicBezTo>
                  <a:pt x="223" y="130"/>
                  <a:pt x="223" y="130"/>
                  <a:pt x="223" y="130"/>
                </a:cubicBezTo>
                <a:cubicBezTo>
                  <a:pt x="221" y="115"/>
                  <a:pt x="204" y="116"/>
                  <a:pt x="204" y="116"/>
                </a:cubicBezTo>
                <a:cubicBezTo>
                  <a:pt x="176" y="116"/>
                  <a:pt x="176" y="116"/>
                  <a:pt x="176" y="116"/>
                </a:cubicBezTo>
                <a:cubicBezTo>
                  <a:pt x="156" y="116"/>
                  <a:pt x="157" y="130"/>
                  <a:pt x="157" y="130"/>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394" name="Freeform 6"/>
          <p:cNvSpPr>
            <a:spLocks noEditPoints="1"/>
          </p:cNvSpPr>
          <p:nvPr/>
        </p:nvSpPr>
        <p:spPr bwMode="auto">
          <a:xfrm>
            <a:off x="2874964" y="560388"/>
            <a:ext cx="574675" cy="666750"/>
          </a:xfrm>
          <a:custGeom>
            <a:gdLst>
              <a:gd fmla="*/ 204 w 209" name="T0"/>
              <a:gd fmla="*/ 122 h 243" name="T1"/>
              <a:gd fmla="*/ 198 w 209" name="T2"/>
              <a:gd fmla="*/ 105 h 243" name="T3"/>
              <a:gd fmla="*/ 199 w 209" name="T4"/>
              <a:gd fmla="*/ 94 h 243" name="T5"/>
              <a:gd fmla="*/ 196 w 209" name="T6"/>
              <a:gd fmla="*/ 80 h 243" name="T7"/>
              <a:gd fmla="*/ 191 w 209" name="T8"/>
              <a:gd fmla="*/ 65 h 243" name="T9"/>
              <a:gd fmla="*/ 184 w 209" name="T10"/>
              <a:gd fmla="*/ 50 h 243" name="T11"/>
              <a:gd fmla="*/ 183 w 209" name="T12"/>
              <a:gd fmla="*/ 37 h 243" name="T13"/>
              <a:gd fmla="*/ 175 w 209" name="T14"/>
              <a:gd fmla="*/ 27 h 243" name="T15"/>
              <a:gd fmla="*/ 173 w 209" name="T16"/>
              <a:gd fmla="*/ 19 h 243" name="T17"/>
              <a:gd fmla="*/ 162 w 209" name="T18"/>
              <a:gd fmla="*/ 13 h 243" name="T19"/>
              <a:gd fmla="*/ 151 w 209" name="T20"/>
              <a:gd fmla="*/ 8 h 243" name="T21"/>
              <a:gd fmla="*/ 137 w 209" name="T22"/>
              <a:gd fmla="*/ 4 h 243" name="T23"/>
              <a:gd fmla="*/ 122 w 209" name="T24"/>
              <a:gd fmla="*/ 1 h 243" name="T25"/>
              <a:gd fmla="*/ 107 w 209" name="T26"/>
              <a:gd fmla="*/ 0 h 243" name="T27"/>
              <a:gd fmla="*/ 92 w 209" name="T28"/>
              <a:gd fmla="*/ 1 h 243" name="T29"/>
              <a:gd fmla="*/ 77 w 209" name="T30"/>
              <a:gd fmla="*/ 4 h 243" name="T31"/>
              <a:gd fmla="*/ 61 w 209" name="T32"/>
              <a:gd fmla="*/ 8 h 243" name="T33"/>
              <a:gd fmla="*/ 47 w 209" name="T34"/>
              <a:gd fmla="*/ 14 h 243" name="T35"/>
              <a:gd fmla="*/ 33 w 209" name="T36"/>
              <a:gd fmla="*/ 22 h 243" name="T37"/>
              <a:gd fmla="*/ 22 w 209" name="T38"/>
              <a:gd fmla="*/ 32 h 243" name="T39"/>
              <a:gd fmla="*/ 13 w 209" name="T40"/>
              <a:gd fmla="*/ 44 h 243" name="T41"/>
              <a:gd fmla="*/ 6 w 209" name="T42"/>
              <a:gd fmla="*/ 57 h 243" name="T43"/>
              <a:gd fmla="*/ 2 w 209" name="T44"/>
              <a:gd fmla="*/ 71 h 243" name="T45"/>
              <a:gd fmla="*/ 0 w 209" name="T46"/>
              <a:gd fmla="*/ 97 h 243" name="T47"/>
              <a:gd fmla="*/ 6 w 209" name="T48"/>
              <a:gd fmla="*/ 125 h 243" name="T49"/>
              <a:gd fmla="*/ 54 w 209" name="T50"/>
              <a:gd fmla="*/ 243 h 243" name="T51"/>
              <a:gd fmla="*/ 159 w 209" name="T52"/>
              <a:gd fmla="*/ 229 h 243" name="T53"/>
              <a:gd fmla="*/ 161 w 209" name="T54"/>
              <a:gd fmla="*/ 205 h 243" name="T55"/>
              <a:gd fmla="*/ 166 w 209" name="T56"/>
              <a:gd fmla="*/ 202 h 243" name="T57"/>
              <a:gd fmla="*/ 173 w 209" name="T58"/>
              <a:gd fmla="*/ 201 h 243" name="T59"/>
              <a:gd fmla="*/ 180 w 209" name="T60"/>
              <a:gd fmla="*/ 201 h 243" name="T61"/>
              <a:gd fmla="*/ 181 w 209" name="T62"/>
              <a:gd fmla="*/ 202 h 243" name="T63"/>
              <a:gd fmla="*/ 189 w 209" name="T64"/>
              <a:gd fmla="*/ 203 h 243" name="T65"/>
              <a:gd fmla="*/ 195 w 209" name="T66"/>
              <a:gd fmla="*/ 200 h 243" name="T67"/>
              <a:gd fmla="*/ 199 w 209" name="T68"/>
              <a:gd fmla="*/ 194 h 243" name="T69"/>
              <a:gd fmla="*/ 199 w 209" name="T70"/>
              <a:gd fmla="*/ 184 h 243" name="T71"/>
              <a:gd fmla="*/ 201 w 209" name="T72"/>
              <a:gd fmla="*/ 180 h 243" name="T73"/>
              <a:gd fmla="*/ 202 w 209" name="T74"/>
              <a:gd fmla="*/ 175 h 243" name="T75"/>
              <a:gd fmla="*/ 200 w 209" name="T76"/>
              <a:gd fmla="*/ 171 h 243" name="T77"/>
              <a:gd fmla="*/ 198 w 209" name="T78"/>
              <a:gd fmla="*/ 167 h 243" name="T79"/>
              <a:gd fmla="*/ 203 w 209" name="T80"/>
              <a:gd fmla="*/ 163 h 243" name="T81"/>
              <a:gd fmla="*/ 202 w 209" name="T82"/>
              <a:gd fmla="*/ 155 h 243" name="T83"/>
              <a:gd fmla="*/ 203 w 209" name="T84"/>
              <a:gd fmla="*/ 144 h 243" name="T85"/>
              <a:gd fmla="*/ 208 w 209" name="T86"/>
              <a:gd fmla="*/ 140 h 243" name="T87"/>
              <a:gd fmla="*/ 98 w 209" name="T88"/>
              <a:gd fmla="*/ 144 h 243" name="T89"/>
              <a:gd fmla="*/ 98 w 209" name="T90"/>
              <a:gd fmla="*/ 144 h 243" name="T91"/>
              <a:gd fmla="*/ 90 w 209" name="T92"/>
              <a:gd fmla="*/ 110 h 243" name="T93"/>
              <a:gd fmla="*/ 96 w 209" name="T94"/>
              <a:gd fmla="*/ 51 h 243" name="T95"/>
              <a:gd fmla="*/ 129 w 209" name="T96"/>
              <a:gd fmla="*/ 59 h 24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43" w="209">
                <a:moveTo>
                  <a:pt x="209" y="136"/>
                </a:moveTo>
                <a:cubicBezTo>
                  <a:pt x="208" y="132"/>
                  <a:pt x="208" y="132"/>
                  <a:pt x="208" y="132"/>
                </a:cubicBezTo>
                <a:cubicBezTo>
                  <a:pt x="206" y="127"/>
                  <a:pt x="206" y="127"/>
                  <a:pt x="206" y="127"/>
                </a:cubicBezTo>
                <a:cubicBezTo>
                  <a:pt x="204" y="122"/>
                  <a:pt x="204" y="122"/>
                  <a:pt x="204" y="122"/>
                </a:cubicBezTo>
                <a:cubicBezTo>
                  <a:pt x="203" y="118"/>
                  <a:pt x="203" y="118"/>
                  <a:pt x="203" y="118"/>
                </a:cubicBezTo>
                <a:cubicBezTo>
                  <a:pt x="201" y="113"/>
                  <a:pt x="201" y="113"/>
                  <a:pt x="201" y="113"/>
                </a:cubicBezTo>
                <a:cubicBezTo>
                  <a:pt x="199" y="109"/>
                  <a:pt x="199" y="109"/>
                  <a:pt x="199" y="109"/>
                </a:cubicBezTo>
                <a:cubicBezTo>
                  <a:pt x="198" y="105"/>
                  <a:pt x="198" y="105"/>
                  <a:pt x="198" y="105"/>
                </a:cubicBezTo>
                <a:cubicBezTo>
                  <a:pt x="197" y="100"/>
                  <a:pt x="197" y="100"/>
                  <a:pt x="197" y="100"/>
                </a:cubicBezTo>
                <a:cubicBezTo>
                  <a:pt x="197" y="98"/>
                  <a:pt x="197" y="98"/>
                  <a:pt x="197" y="98"/>
                </a:cubicBezTo>
                <a:cubicBezTo>
                  <a:pt x="198" y="96"/>
                  <a:pt x="198" y="96"/>
                  <a:pt x="198" y="96"/>
                </a:cubicBezTo>
                <a:cubicBezTo>
                  <a:pt x="199" y="94"/>
                  <a:pt x="199" y="94"/>
                  <a:pt x="199" y="94"/>
                </a:cubicBezTo>
                <a:cubicBezTo>
                  <a:pt x="199" y="92"/>
                  <a:pt x="199" y="92"/>
                  <a:pt x="199" y="92"/>
                </a:cubicBezTo>
                <a:cubicBezTo>
                  <a:pt x="198" y="88"/>
                  <a:pt x="198" y="88"/>
                  <a:pt x="198" y="88"/>
                </a:cubicBezTo>
                <a:cubicBezTo>
                  <a:pt x="197" y="84"/>
                  <a:pt x="197" y="84"/>
                  <a:pt x="197" y="84"/>
                </a:cubicBezTo>
                <a:cubicBezTo>
                  <a:pt x="196" y="80"/>
                  <a:pt x="196" y="80"/>
                  <a:pt x="196" y="80"/>
                </a:cubicBezTo>
                <a:cubicBezTo>
                  <a:pt x="195" y="77"/>
                  <a:pt x="195" y="77"/>
                  <a:pt x="195" y="77"/>
                </a:cubicBezTo>
                <a:cubicBezTo>
                  <a:pt x="194" y="73"/>
                  <a:pt x="194" y="73"/>
                  <a:pt x="194" y="73"/>
                </a:cubicBezTo>
                <a:cubicBezTo>
                  <a:pt x="193" y="69"/>
                  <a:pt x="193" y="69"/>
                  <a:pt x="193" y="69"/>
                </a:cubicBezTo>
                <a:cubicBezTo>
                  <a:pt x="191" y="65"/>
                  <a:pt x="191" y="65"/>
                  <a:pt x="191" y="65"/>
                </a:cubicBezTo>
                <a:cubicBezTo>
                  <a:pt x="190" y="61"/>
                  <a:pt x="190" y="61"/>
                  <a:pt x="190" y="61"/>
                </a:cubicBezTo>
                <a:cubicBezTo>
                  <a:pt x="188" y="58"/>
                  <a:pt x="188" y="58"/>
                  <a:pt x="188" y="58"/>
                </a:cubicBezTo>
                <a:cubicBezTo>
                  <a:pt x="186" y="54"/>
                  <a:pt x="186" y="54"/>
                  <a:pt x="186" y="54"/>
                </a:cubicBezTo>
                <a:cubicBezTo>
                  <a:pt x="184" y="50"/>
                  <a:pt x="184" y="50"/>
                  <a:pt x="184" y="50"/>
                </a:cubicBezTo>
                <a:cubicBezTo>
                  <a:pt x="190" y="47"/>
                  <a:pt x="190" y="47"/>
                  <a:pt x="190" y="47"/>
                </a:cubicBezTo>
                <a:cubicBezTo>
                  <a:pt x="188" y="44"/>
                  <a:pt x="188" y="44"/>
                  <a:pt x="188" y="44"/>
                </a:cubicBezTo>
                <a:cubicBezTo>
                  <a:pt x="186" y="41"/>
                  <a:pt x="186" y="41"/>
                  <a:pt x="186" y="41"/>
                </a:cubicBezTo>
                <a:cubicBezTo>
                  <a:pt x="183" y="37"/>
                  <a:pt x="183" y="37"/>
                  <a:pt x="183" y="37"/>
                </a:cubicBezTo>
                <a:cubicBezTo>
                  <a:pt x="181" y="34"/>
                  <a:pt x="181" y="34"/>
                  <a:pt x="181" y="34"/>
                </a:cubicBezTo>
                <a:cubicBezTo>
                  <a:pt x="179" y="32"/>
                  <a:pt x="179" y="32"/>
                  <a:pt x="179" y="32"/>
                </a:cubicBezTo>
                <a:cubicBezTo>
                  <a:pt x="177" y="30"/>
                  <a:pt x="177" y="30"/>
                  <a:pt x="177" y="30"/>
                </a:cubicBezTo>
                <a:cubicBezTo>
                  <a:pt x="175" y="27"/>
                  <a:pt x="175" y="27"/>
                  <a:pt x="175" y="27"/>
                </a:cubicBezTo>
                <a:cubicBezTo>
                  <a:pt x="173" y="25"/>
                  <a:pt x="173" y="25"/>
                  <a:pt x="173" y="25"/>
                </a:cubicBezTo>
                <a:cubicBezTo>
                  <a:pt x="170" y="23"/>
                  <a:pt x="170" y="23"/>
                  <a:pt x="170" y="23"/>
                </a:cubicBezTo>
                <a:cubicBezTo>
                  <a:pt x="175" y="21"/>
                  <a:pt x="175" y="21"/>
                  <a:pt x="175" y="21"/>
                </a:cubicBezTo>
                <a:cubicBezTo>
                  <a:pt x="173" y="19"/>
                  <a:pt x="173" y="19"/>
                  <a:pt x="173" y="19"/>
                </a:cubicBezTo>
                <a:cubicBezTo>
                  <a:pt x="170" y="18"/>
                  <a:pt x="170" y="18"/>
                  <a:pt x="170" y="18"/>
                </a:cubicBezTo>
                <a:cubicBezTo>
                  <a:pt x="168" y="16"/>
                  <a:pt x="168" y="16"/>
                  <a:pt x="168" y="16"/>
                </a:cubicBezTo>
                <a:cubicBezTo>
                  <a:pt x="165" y="14"/>
                  <a:pt x="165" y="14"/>
                  <a:pt x="165" y="14"/>
                </a:cubicBezTo>
                <a:cubicBezTo>
                  <a:pt x="162" y="13"/>
                  <a:pt x="162" y="13"/>
                  <a:pt x="162" y="13"/>
                </a:cubicBezTo>
                <a:cubicBezTo>
                  <a:pt x="159" y="12"/>
                  <a:pt x="159" y="12"/>
                  <a:pt x="159" y="12"/>
                </a:cubicBezTo>
                <a:cubicBezTo>
                  <a:pt x="157" y="10"/>
                  <a:pt x="157" y="10"/>
                  <a:pt x="157" y="10"/>
                </a:cubicBezTo>
                <a:cubicBezTo>
                  <a:pt x="154" y="9"/>
                  <a:pt x="154" y="9"/>
                  <a:pt x="154" y="9"/>
                </a:cubicBezTo>
                <a:cubicBezTo>
                  <a:pt x="151" y="8"/>
                  <a:pt x="151" y="8"/>
                  <a:pt x="151" y="8"/>
                </a:cubicBezTo>
                <a:cubicBezTo>
                  <a:pt x="148" y="7"/>
                  <a:pt x="148" y="7"/>
                  <a:pt x="148" y="7"/>
                </a:cubicBezTo>
                <a:cubicBezTo>
                  <a:pt x="144" y="6"/>
                  <a:pt x="144" y="6"/>
                  <a:pt x="144" y="6"/>
                </a:cubicBezTo>
                <a:cubicBezTo>
                  <a:pt x="140" y="5"/>
                  <a:pt x="140" y="5"/>
                  <a:pt x="140" y="5"/>
                </a:cubicBezTo>
                <a:cubicBezTo>
                  <a:pt x="137" y="4"/>
                  <a:pt x="137" y="4"/>
                  <a:pt x="137" y="4"/>
                </a:cubicBezTo>
                <a:cubicBezTo>
                  <a:pt x="133" y="3"/>
                  <a:pt x="133" y="3"/>
                  <a:pt x="133" y="3"/>
                </a:cubicBezTo>
                <a:cubicBezTo>
                  <a:pt x="129" y="2"/>
                  <a:pt x="129" y="2"/>
                  <a:pt x="129" y="2"/>
                </a:cubicBezTo>
                <a:cubicBezTo>
                  <a:pt x="126" y="2"/>
                  <a:pt x="126" y="2"/>
                  <a:pt x="126" y="2"/>
                </a:cubicBezTo>
                <a:cubicBezTo>
                  <a:pt x="122" y="1"/>
                  <a:pt x="122" y="1"/>
                  <a:pt x="122" y="1"/>
                </a:cubicBezTo>
                <a:cubicBezTo>
                  <a:pt x="118" y="1"/>
                  <a:pt x="118" y="1"/>
                  <a:pt x="118" y="1"/>
                </a:cubicBezTo>
                <a:cubicBezTo>
                  <a:pt x="114" y="1"/>
                  <a:pt x="114" y="1"/>
                  <a:pt x="114" y="1"/>
                </a:cubicBezTo>
                <a:cubicBezTo>
                  <a:pt x="111" y="0"/>
                  <a:pt x="111" y="0"/>
                  <a:pt x="111" y="0"/>
                </a:cubicBezTo>
                <a:cubicBezTo>
                  <a:pt x="107" y="0"/>
                  <a:pt x="107" y="0"/>
                  <a:pt x="107" y="0"/>
                </a:cubicBezTo>
                <a:cubicBezTo>
                  <a:pt x="103" y="0"/>
                  <a:pt x="103" y="0"/>
                  <a:pt x="103" y="0"/>
                </a:cubicBezTo>
                <a:cubicBezTo>
                  <a:pt x="99" y="1"/>
                  <a:pt x="99" y="1"/>
                  <a:pt x="99" y="1"/>
                </a:cubicBezTo>
                <a:cubicBezTo>
                  <a:pt x="96" y="1"/>
                  <a:pt x="96" y="1"/>
                  <a:pt x="96" y="1"/>
                </a:cubicBezTo>
                <a:cubicBezTo>
                  <a:pt x="92" y="1"/>
                  <a:pt x="92" y="1"/>
                  <a:pt x="92" y="1"/>
                </a:cubicBezTo>
                <a:cubicBezTo>
                  <a:pt x="88" y="2"/>
                  <a:pt x="88" y="2"/>
                  <a:pt x="88" y="2"/>
                </a:cubicBezTo>
                <a:cubicBezTo>
                  <a:pt x="84" y="2"/>
                  <a:pt x="84" y="2"/>
                  <a:pt x="84" y="2"/>
                </a:cubicBezTo>
                <a:cubicBezTo>
                  <a:pt x="81" y="3"/>
                  <a:pt x="81" y="3"/>
                  <a:pt x="81" y="3"/>
                </a:cubicBezTo>
                <a:cubicBezTo>
                  <a:pt x="77" y="4"/>
                  <a:pt x="77" y="4"/>
                  <a:pt x="77" y="4"/>
                </a:cubicBezTo>
                <a:cubicBezTo>
                  <a:pt x="73" y="4"/>
                  <a:pt x="73" y="4"/>
                  <a:pt x="73" y="4"/>
                </a:cubicBezTo>
                <a:cubicBezTo>
                  <a:pt x="69" y="6"/>
                  <a:pt x="69" y="6"/>
                  <a:pt x="69" y="6"/>
                </a:cubicBezTo>
                <a:cubicBezTo>
                  <a:pt x="65" y="7"/>
                  <a:pt x="65" y="7"/>
                  <a:pt x="65" y="7"/>
                </a:cubicBezTo>
                <a:cubicBezTo>
                  <a:pt x="61" y="8"/>
                  <a:pt x="61" y="8"/>
                  <a:pt x="61" y="8"/>
                </a:cubicBezTo>
                <a:cubicBezTo>
                  <a:pt x="58" y="9"/>
                  <a:pt x="58" y="9"/>
                  <a:pt x="58" y="9"/>
                </a:cubicBezTo>
                <a:cubicBezTo>
                  <a:pt x="54" y="11"/>
                  <a:pt x="54" y="11"/>
                  <a:pt x="54" y="11"/>
                </a:cubicBezTo>
                <a:cubicBezTo>
                  <a:pt x="50" y="12"/>
                  <a:pt x="50" y="12"/>
                  <a:pt x="50" y="12"/>
                </a:cubicBezTo>
                <a:cubicBezTo>
                  <a:pt x="47" y="14"/>
                  <a:pt x="47" y="14"/>
                  <a:pt x="47" y="14"/>
                </a:cubicBezTo>
                <a:cubicBezTo>
                  <a:pt x="43" y="16"/>
                  <a:pt x="43" y="16"/>
                  <a:pt x="43" y="16"/>
                </a:cubicBezTo>
                <a:cubicBezTo>
                  <a:pt x="40" y="18"/>
                  <a:pt x="40" y="18"/>
                  <a:pt x="40" y="18"/>
                </a:cubicBezTo>
                <a:cubicBezTo>
                  <a:pt x="37" y="20"/>
                  <a:pt x="37" y="20"/>
                  <a:pt x="37" y="20"/>
                </a:cubicBezTo>
                <a:cubicBezTo>
                  <a:pt x="33" y="22"/>
                  <a:pt x="33" y="22"/>
                  <a:pt x="33" y="22"/>
                </a:cubicBezTo>
                <a:cubicBezTo>
                  <a:pt x="30" y="25"/>
                  <a:pt x="30" y="25"/>
                  <a:pt x="30" y="25"/>
                </a:cubicBezTo>
                <a:cubicBezTo>
                  <a:pt x="28" y="27"/>
                  <a:pt x="28" y="27"/>
                  <a:pt x="28" y="27"/>
                </a:cubicBezTo>
                <a:cubicBezTo>
                  <a:pt x="25" y="30"/>
                  <a:pt x="25" y="30"/>
                  <a:pt x="25" y="30"/>
                </a:cubicBezTo>
                <a:cubicBezTo>
                  <a:pt x="22" y="32"/>
                  <a:pt x="22" y="32"/>
                  <a:pt x="22" y="32"/>
                </a:cubicBezTo>
                <a:cubicBezTo>
                  <a:pt x="20" y="35"/>
                  <a:pt x="20" y="35"/>
                  <a:pt x="20" y="35"/>
                </a:cubicBezTo>
                <a:cubicBezTo>
                  <a:pt x="18" y="38"/>
                  <a:pt x="18" y="38"/>
                  <a:pt x="18" y="38"/>
                </a:cubicBezTo>
                <a:cubicBezTo>
                  <a:pt x="15" y="41"/>
                  <a:pt x="15" y="41"/>
                  <a:pt x="15" y="41"/>
                </a:cubicBezTo>
                <a:cubicBezTo>
                  <a:pt x="13" y="44"/>
                  <a:pt x="13" y="44"/>
                  <a:pt x="13" y="44"/>
                </a:cubicBezTo>
                <a:cubicBezTo>
                  <a:pt x="11" y="47"/>
                  <a:pt x="11" y="47"/>
                  <a:pt x="11" y="47"/>
                </a:cubicBezTo>
                <a:cubicBezTo>
                  <a:pt x="10" y="50"/>
                  <a:pt x="10" y="50"/>
                  <a:pt x="10" y="50"/>
                </a:cubicBezTo>
                <a:cubicBezTo>
                  <a:pt x="8" y="54"/>
                  <a:pt x="8" y="54"/>
                  <a:pt x="8" y="54"/>
                </a:cubicBezTo>
                <a:cubicBezTo>
                  <a:pt x="6" y="57"/>
                  <a:pt x="6" y="57"/>
                  <a:pt x="6" y="57"/>
                </a:cubicBezTo>
                <a:cubicBezTo>
                  <a:pt x="5" y="61"/>
                  <a:pt x="5" y="61"/>
                  <a:pt x="5" y="61"/>
                </a:cubicBezTo>
                <a:cubicBezTo>
                  <a:pt x="4" y="64"/>
                  <a:pt x="4" y="64"/>
                  <a:pt x="4" y="64"/>
                </a:cubicBezTo>
                <a:cubicBezTo>
                  <a:pt x="3" y="68"/>
                  <a:pt x="3" y="68"/>
                  <a:pt x="3" y="68"/>
                </a:cubicBezTo>
                <a:cubicBezTo>
                  <a:pt x="2" y="71"/>
                  <a:pt x="2" y="71"/>
                  <a:pt x="2" y="71"/>
                </a:cubicBezTo>
                <a:cubicBezTo>
                  <a:pt x="1" y="75"/>
                  <a:pt x="1" y="75"/>
                  <a:pt x="1" y="75"/>
                </a:cubicBezTo>
                <a:cubicBezTo>
                  <a:pt x="0" y="82"/>
                  <a:pt x="0" y="82"/>
                  <a:pt x="0" y="82"/>
                </a:cubicBezTo>
                <a:cubicBezTo>
                  <a:pt x="0" y="89"/>
                  <a:pt x="0" y="89"/>
                  <a:pt x="0" y="89"/>
                </a:cubicBezTo>
                <a:cubicBezTo>
                  <a:pt x="0" y="97"/>
                  <a:pt x="0" y="97"/>
                  <a:pt x="0" y="97"/>
                </a:cubicBezTo>
                <a:cubicBezTo>
                  <a:pt x="1" y="104"/>
                  <a:pt x="1" y="104"/>
                  <a:pt x="1" y="104"/>
                </a:cubicBezTo>
                <a:cubicBezTo>
                  <a:pt x="2" y="111"/>
                  <a:pt x="2" y="111"/>
                  <a:pt x="2" y="111"/>
                </a:cubicBezTo>
                <a:cubicBezTo>
                  <a:pt x="4" y="118"/>
                  <a:pt x="4" y="118"/>
                  <a:pt x="4" y="118"/>
                </a:cubicBezTo>
                <a:cubicBezTo>
                  <a:pt x="6" y="125"/>
                  <a:pt x="6" y="125"/>
                  <a:pt x="6" y="125"/>
                </a:cubicBezTo>
                <a:cubicBezTo>
                  <a:pt x="24" y="155"/>
                  <a:pt x="24" y="155"/>
                  <a:pt x="24" y="155"/>
                </a:cubicBezTo>
                <a:cubicBezTo>
                  <a:pt x="55" y="186"/>
                  <a:pt x="54" y="218"/>
                  <a:pt x="54" y="218"/>
                </a:cubicBezTo>
                <a:cubicBezTo>
                  <a:pt x="54" y="224"/>
                  <a:pt x="54" y="224"/>
                  <a:pt x="54" y="224"/>
                </a:cubicBezTo>
                <a:cubicBezTo>
                  <a:pt x="54" y="243"/>
                  <a:pt x="54" y="243"/>
                  <a:pt x="54" y="243"/>
                </a:cubicBezTo>
                <a:cubicBezTo>
                  <a:pt x="159" y="243"/>
                  <a:pt x="159" y="243"/>
                  <a:pt x="159" y="243"/>
                </a:cubicBezTo>
                <a:cubicBezTo>
                  <a:pt x="159" y="241"/>
                  <a:pt x="159" y="241"/>
                  <a:pt x="159" y="241"/>
                </a:cubicBezTo>
                <a:cubicBezTo>
                  <a:pt x="159" y="235"/>
                  <a:pt x="159" y="235"/>
                  <a:pt x="159" y="235"/>
                </a:cubicBezTo>
                <a:cubicBezTo>
                  <a:pt x="159" y="229"/>
                  <a:pt x="159" y="229"/>
                  <a:pt x="159" y="229"/>
                </a:cubicBezTo>
                <a:cubicBezTo>
                  <a:pt x="160" y="215"/>
                  <a:pt x="160" y="215"/>
                  <a:pt x="160" y="215"/>
                </a:cubicBezTo>
                <a:cubicBezTo>
                  <a:pt x="160" y="208"/>
                  <a:pt x="160" y="208"/>
                  <a:pt x="160" y="208"/>
                </a:cubicBezTo>
                <a:cubicBezTo>
                  <a:pt x="161" y="207"/>
                  <a:pt x="161" y="207"/>
                  <a:pt x="161" y="207"/>
                </a:cubicBezTo>
                <a:cubicBezTo>
                  <a:pt x="161" y="205"/>
                  <a:pt x="161" y="205"/>
                  <a:pt x="161" y="205"/>
                </a:cubicBezTo>
                <a:cubicBezTo>
                  <a:pt x="162" y="204"/>
                  <a:pt x="162" y="204"/>
                  <a:pt x="162" y="204"/>
                </a:cubicBezTo>
                <a:cubicBezTo>
                  <a:pt x="163" y="203"/>
                  <a:pt x="163" y="203"/>
                  <a:pt x="163" y="203"/>
                </a:cubicBezTo>
                <a:cubicBezTo>
                  <a:pt x="164" y="202"/>
                  <a:pt x="164" y="202"/>
                  <a:pt x="164" y="202"/>
                </a:cubicBezTo>
                <a:cubicBezTo>
                  <a:pt x="166" y="202"/>
                  <a:pt x="166" y="202"/>
                  <a:pt x="166" y="202"/>
                </a:cubicBezTo>
                <a:cubicBezTo>
                  <a:pt x="167" y="201"/>
                  <a:pt x="167" y="201"/>
                  <a:pt x="167" y="201"/>
                </a:cubicBezTo>
                <a:cubicBezTo>
                  <a:pt x="169" y="201"/>
                  <a:pt x="169" y="201"/>
                  <a:pt x="169" y="201"/>
                </a:cubicBezTo>
                <a:cubicBezTo>
                  <a:pt x="171" y="201"/>
                  <a:pt x="171" y="201"/>
                  <a:pt x="171" y="201"/>
                </a:cubicBezTo>
                <a:cubicBezTo>
                  <a:pt x="173" y="201"/>
                  <a:pt x="173" y="201"/>
                  <a:pt x="173" y="201"/>
                </a:cubicBezTo>
                <a:cubicBezTo>
                  <a:pt x="174" y="201"/>
                  <a:pt x="174" y="201"/>
                  <a:pt x="174" y="201"/>
                </a:cubicBezTo>
                <a:cubicBezTo>
                  <a:pt x="176" y="201"/>
                  <a:pt x="176" y="201"/>
                  <a:pt x="176" y="201"/>
                </a:cubicBezTo>
                <a:cubicBezTo>
                  <a:pt x="178" y="201"/>
                  <a:pt x="178" y="201"/>
                  <a:pt x="178" y="201"/>
                </a:cubicBezTo>
                <a:cubicBezTo>
                  <a:pt x="180" y="201"/>
                  <a:pt x="180" y="201"/>
                  <a:pt x="180" y="201"/>
                </a:cubicBezTo>
                <a:cubicBezTo>
                  <a:pt x="182" y="202"/>
                  <a:pt x="182" y="202"/>
                  <a:pt x="182" y="202"/>
                </a:cubicBezTo>
                <a:cubicBezTo>
                  <a:pt x="184" y="202"/>
                  <a:pt x="184" y="202"/>
                  <a:pt x="184" y="202"/>
                </a:cubicBezTo>
                <a:cubicBezTo>
                  <a:pt x="186" y="202"/>
                  <a:pt x="186" y="202"/>
                  <a:pt x="186" y="202"/>
                </a:cubicBezTo>
                <a:cubicBezTo>
                  <a:pt x="181" y="202"/>
                  <a:pt x="181" y="202"/>
                  <a:pt x="181" y="202"/>
                </a:cubicBezTo>
                <a:cubicBezTo>
                  <a:pt x="183" y="202"/>
                  <a:pt x="183" y="202"/>
                  <a:pt x="183" y="202"/>
                </a:cubicBezTo>
                <a:cubicBezTo>
                  <a:pt x="185" y="203"/>
                  <a:pt x="185" y="203"/>
                  <a:pt x="185" y="203"/>
                </a:cubicBezTo>
                <a:cubicBezTo>
                  <a:pt x="188" y="203"/>
                  <a:pt x="188" y="203"/>
                  <a:pt x="188" y="203"/>
                </a:cubicBezTo>
                <a:cubicBezTo>
                  <a:pt x="189" y="203"/>
                  <a:pt x="189" y="203"/>
                  <a:pt x="189" y="203"/>
                </a:cubicBezTo>
                <a:cubicBezTo>
                  <a:pt x="191" y="202"/>
                  <a:pt x="191" y="202"/>
                  <a:pt x="191" y="202"/>
                </a:cubicBezTo>
                <a:cubicBezTo>
                  <a:pt x="192" y="202"/>
                  <a:pt x="192" y="202"/>
                  <a:pt x="192" y="202"/>
                </a:cubicBezTo>
                <a:cubicBezTo>
                  <a:pt x="194" y="201"/>
                  <a:pt x="194" y="201"/>
                  <a:pt x="194" y="201"/>
                </a:cubicBezTo>
                <a:cubicBezTo>
                  <a:pt x="195" y="200"/>
                  <a:pt x="195" y="200"/>
                  <a:pt x="195" y="200"/>
                </a:cubicBezTo>
                <a:cubicBezTo>
                  <a:pt x="197" y="199"/>
                  <a:pt x="197" y="199"/>
                  <a:pt x="197" y="199"/>
                </a:cubicBezTo>
                <a:cubicBezTo>
                  <a:pt x="198" y="198"/>
                  <a:pt x="198" y="198"/>
                  <a:pt x="198" y="198"/>
                </a:cubicBezTo>
                <a:cubicBezTo>
                  <a:pt x="198" y="196"/>
                  <a:pt x="198" y="196"/>
                  <a:pt x="198" y="196"/>
                </a:cubicBezTo>
                <a:cubicBezTo>
                  <a:pt x="199" y="194"/>
                  <a:pt x="199" y="194"/>
                  <a:pt x="199" y="194"/>
                </a:cubicBezTo>
                <a:cubicBezTo>
                  <a:pt x="199" y="191"/>
                  <a:pt x="199" y="191"/>
                  <a:pt x="199" y="191"/>
                </a:cubicBezTo>
                <a:cubicBezTo>
                  <a:pt x="198" y="188"/>
                  <a:pt x="198" y="188"/>
                  <a:pt x="198" y="188"/>
                </a:cubicBezTo>
                <a:cubicBezTo>
                  <a:pt x="198" y="185"/>
                  <a:pt x="198" y="185"/>
                  <a:pt x="198" y="185"/>
                </a:cubicBezTo>
                <a:cubicBezTo>
                  <a:pt x="199" y="184"/>
                  <a:pt x="199" y="184"/>
                  <a:pt x="199" y="184"/>
                </a:cubicBezTo>
                <a:cubicBezTo>
                  <a:pt x="199" y="183"/>
                  <a:pt x="199" y="183"/>
                  <a:pt x="199" y="183"/>
                </a:cubicBezTo>
                <a:cubicBezTo>
                  <a:pt x="200" y="182"/>
                  <a:pt x="200" y="182"/>
                  <a:pt x="200" y="182"/>
                </a:cubicBezTo>
                <a:cubicBezTo>
                  <a:pt x="200" y="181"/>
                  <a:pt x="200" y="181"/>
                  <a:pt x="200" y="181"/>
                </a:cubicBezTo>
                <a:cubicBezTo>
                  <a:pt x="201" y="180"/>
                  <a:pt x="201" y="180"/>
                  <a:pt x="201" y="180"/>
                </a:cubicBezTo>
                <a:cubicBezTo>
                  <a:pt x="202" y="179"/>
                  <a:pt x="202" y="179"/>
                  <a:pt x="202" y="179"/>
                </a:cubicBezTo>
                <a:cubicBezTo>
                  <a:pt x="202" y="178"/>
                  <a:pt x="202" y="178"/>
                  <a:pt x="202" y="178"/>
                </a:cubicBezTo>
                <a:cubicBezTo>
                  <a:pt x="202" y="177"/>
                  <a:pt x="202" y="177"/>
                  <a:pt x="202" y="177"/>
                </a:cubicBezTo>
                <a:cubicBezTo>
                  <a:pt x="202" y="175"/>
                  <a:pt x="202" y="175"/>
                  <a:pt x="202" y="175"/>
                </a:cubicBezTo>
                <a:cubicBezTo>
                  <a:pt x="202" y="174"/>
                  <a:pt x="202" y="174"/>
                  <a:pt x="202" y="174"/>
                </a:cubicBezTo>
                <a:cubicBezTo>
                  <a:pt x="202" y="173"/>
                  <a:pt x="202" y="173"/>
                  <a:pt x="202" y="173"/>
                </a:cubicBezTo>
                <a:cubicBezTo>
                  <a:pt x="201" y="172"/>
                  <a:pt x="201" y="172"/>
                  <a:pt x="201" y="172"/>
                </a:cubicBezTo>
                <a:cubicBezTo>
                  <a:pt x="200" y="171"/>
                  <a:pt x="200" y="171"/>
                  <a:pt x="200" y="171"/>
                </a:cubicBezTo>
                <a:cubicBezTo>
                  <a:pt x="199" y="169"/>
                  <a:pt x="199" y="169"/>
                  <a:pt x="199" y="169"/>
                </a:cubicBezTo>
                <a:cubicBezTo>
                  <a:pt x="198" y="169"/>
                  <a:pt x="198" y="169"/>
                  <a:pt x="198" y="169"/>
                </a:cubicBezTo>
                <a:cubicBezTo>
                  <a:pt x="197" y="168"/>
                  <a:pt x="197" y="168"/>
                  <a:pt x="197" y="168"/>
                </a:cubicBezTo>
                <a:cubicBezTo>
                  <a:pt x="198" y="167"/>
                  <a:pt x="198" y="167"/>
                  <a:pt x="198" y="167"/>
                </a:cubicBezTo>
                <a:cubicBezTo>
                  <a:pt x="200" y="166"/>
                  <a:pt x="200" y="166"/>
                  <a:pt x="200" y="166"/>
                </a:cubicBezTo>
                <a:cubicBezTo>
                  <a:pt x="201" y="165"/>
                  <a:pt x="201" y="165"/>
                  <a:pt x="201" y="165"/>
                </a:cubicBezTo>
                <a:cubicBezTo>
                  <a:pt x="202" y="164"/>
                  <a:pt x="202" y="164"/>
                  <a:pt x="202" y="164"/>
                </a:cubicBezTo>
                <a:cubicBezTo>
                  <a:pt x="203" y="163"/>
                  <a:pt x="203" y="163"/>
                  <a:pt x="203" y="163"/>
                </a:cubicBezTo>
                <a:cubicBezTo>
                  <a:pt x="203" y="162"/>
                  <a:pt x="203" y="162"/>
                  <a:pt x="203" y="162"/>
                </a:cubicBezTo>
                <a:cubicBezTo>
                  <a:pt x="204" y="161"/>
                  <a:pt x="204" y="161"/>
                  <a:pt x="204" y="161"/>
                </a:cubicBezTo>
                <a:cubicBezTo>
                  <a:pt x="203" y="160"/>
                  <a:pt x="203" y="160"/>
                  <a:pt x="203" y="160"/>
                </a:cubicBezTo>
                <a:cubicBezTo>
                  <a:pt x="202" y="155"/>
                  <a:pt x="202" y="155"/>
                  <a:pt x="202" y="155"/>
                </a:cubicBezTo>
                <a:cubicBezTo>
                  <a:pt x="201" y="152"/>
                  <a:pt x="201" y="152"/>
                  <a:pt x="201" y="152"/>
                </a:cubicBezTo>
                <a:cubicBezTo>
                  <a:pt x="201" y="148"/>
                  <a:pt x="201" y="148"/>
                  <a:pt x="201" y="148"/>
                </a:cubicBezTo>
                <a:cubicBezTo>
                  <a:pt x="201" y="145"/>
                  <a:pt x="201" y="145"/>
                  <a:pt x="201" y="145"/>
                </a:cubicBezTo>
                <a:cubicBezTo>
                  <a:pt x="203" y="144"/>
                  <a:pt x="203" y="144"/>
                  <a:pt x="203" y="144"/>
                </a:cubicBezTo>
                <a:cubicBezTo>
                  <a:pt x="204" y="143"/>
                  <a:pt x="204" y="143"/>
                  <a:pt x="204" y="143"/>
                </a:cubicBezTo>
                <a:cubicBezTo>
                  <a:pt x="206" y="142"/>
                  <a:pt x="206" y="142"/>
                  <a:pt x="206" y="142"/>
                </a:cubicBezTo>
                <a:cubicBezTo>
                  <a:pt x="207" y="141"/>
                  <a:pt x="207" y="141"/>
                  <a:pt x="207" y="141"/>
                </a:cubicBezTo>
                <a:cubicBezTo>
                  <a:pt x="208" y="140"/>
                  <a:pt x="208" y="140"/>
                  <a:pt x="208" y="140"/>
                </a:cubicBezTo>
                <a:cubicBezTo>
                  <a:pt x="209" y="139"/>
                  <a:pt x="209" y="139"/>
                  <a:pt x="209" y="139"/>
                </a:cubicBezTo>
                <a:cubicBezTo>
                  <a:pt x="209" y="138"/>
                  <a:pt x="209" y="138"/>
                  <a:pt x="209" y="138"/>
                </a:cubicBezTo>
                <a:lnTo>
                  <a:pt x="209" y="136"/>
                </a:lnTo>
                <a:close/>
                <a:moveTo>
                  <a:pt x="98" y="144"/>
                </a:moveTo>
                <a:cubicBezTo>
                  <a:pt x="91" y="144"/>
                  <a:pt x="86" y="139"/>
                  <a:pt x="86" y="132"/>
                </a:cubicBezTo>
                <a:cubicBezTo>
                  <a:pt x="86" y="125"/>
                  <a:pt x="91" y="120"/>
                  <a:pt x="98" y="120"/>
                </a:cubicBezTo>
                <a:cubicBezTo>
                  <a:pt x="105" y="120"/>
                  <a:pt x="110" y="125"/>
                  <a:pt x="110" y="132"/>
                </a:cubicBezTo>
                <a:cubicBezTo>
                  <a:pt x="110" y="139"/>
                  <a:pt x="105" y="144"/>
                  <a:pt x="98" y="144"/>
                </a:cubicBezTo>
                <a:close/>
                <a:moveTo>
                  <a:pt x="115" y="86"/>
                </a:moveTo>
                <a:cubicBezTo>
                  <a:pt x="109" y="93"/>
                  <a:pt x="107" y="99"/>
                  <a:pt x="107" y="107"/>
                </a:cubicBezTo>
                <a:cubicBezTo>
                  <a:pt x="107" y="110"/>
                  <a:pt x="107" y="110"/>
                  <a:pt x="107" y="110"/>
                </a:cubicBezTo>
                <a:cubicBezTo>
                  <a:pt x="90" y="110"/>
                  <a:pt x="90" y="110"/>
                  <a:pt x="90" y="110"/>
                </a:cubicBezTo>
                <a:cubicBezTo>
                  <a:pt x="90" y="106"/>
                  <a:pt x="90" y="106"/>
                  <a:pt x="90" y="106"/>
                </a:cubicBezTo>
                <a:cubicBezTo>
                  <a:pt x="89" y="98"/>
                  <a:pt x="92" y="89"/>
                  <a:pt x="99" y="81"/>
                </a:cubicBezTo>
                <a:cubicBezTo>
                  <a:pt x="105" y="74"/>
                  <a:pt x="109" y="68"/>
                  <a:pt x="109" y="62"/>
                </a:cubicBezTo>
                <a:cubicBezTo>
                  <a:pt x="109" y="56"/>
                  <a:pt x="105" y="51"/>
                  <a:pt x="96" y="51"/>
                </a:cubicBezTo>
                <a:cubicBezTo>
                  <a:pt x="91" y="51"/>
                  <a:pt x="85" y="53"/>
                  <a:pt x="81" y="56"/>
                </a:cubicBezTo>
                <a:cubicBezTo>
                  <a:pt x="76" y="42"/>
                  <a:pt x="76" y="42"/>
                  <a:pt x="76" y="42"/>
                </a:cubicBezTo>
                <a:cubicBezTo>
                  <a:pt x="82" y="38"/>
                  <a:pt x="90" y="36"/>
                  <a:pt x="100" y="36"/>
                </a:cubicBezTo>
                <a:cubicBezTo>
                  <a:pt x="120" y="36"/>
                  <a:pt x="129" y="47"/>
                  <a:pt x="129" y="59"/>
                </a:cubicBezTo>
                <a:cubicBezTo>
                  <a:pt x="129" y="71"/>
                  <a:pt x="122" y="78"/>
                  <a:pt x="115" y="86"/>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grpSp>
        <p:nvGrpSpPr>
          <p:cNvPr id="395" name="组合 394"/>
          <p:cNvGrpSpPr/>
          <p:nvPr/>
        </p:nvGrpSpPr>
        <p:grpSpPr>
          <a:xfrm>
            <a:off x="1411289" y="1689100"/>
            <a:ext cx="650875" cy="661988"/>
            <a:chOff x="1411289" y="1689100"/>
            <a:chExt cx="650875" cy="661988"/>
          </a:xfrm>
          <a:solidFill>
            <a:schemeClr val="accent1"/>
          </a:solidFill>
        </p:grpSpPr>
        <p:sp>
          <p:nvSpPr>
            <p:cNvPr id="396" name="Freeform 7"/>
            <p:cNvSpPr>
              <a:spLocks noEditPoints="1"/>
            </p:cNvSpPr>
            <p:nvPr/>
          </p:nvSpPr>
          <p:spPr bwMode="auto">
            <a:xfrm>
              <a:off x="1411289" y="1689100"/>
              <a:ext cx="514350" cy="630238"/>
            </a:xfrm>
            <a:custGeom>
              <a:gdLst>
                <a:gd fmla="*/ 107 w 187" name="T0"/>
                <a:gd fmla="*/ 166 h 229" name="T1"/>
                <a:gd fmla="*/ 119 w 187" name="T2"/>
                <a:gd fmla="*/ 159 h 229" name="T3"/>
                <a:gd fmla="*/ 139 w 187" name="T4"/>
                <a:gd fmla="*/ 159 h 229" name="T5"/>
                <a:gd fmla="*/ 139 w 187" name="T6"/>
                <a:gd fmla="*/ 110 h 229" name="T7"/>
                <a:gd fmla="*/ 141 w 187" name="T8"/>
                <a:gd fmla="*/ 101 h 229" name="T9"/>
                <a:gd fmla="*/ 154 w 187" name="T10"/>
                <a:gd fmla="*/ 96 h 229" name="T11"/>
                <a:gd fmla="*/ 166 w 187" name="T12"/>
                <a:gd fmla="*/ 96 h 229" name="T13"/>
                <a:gd fmla="*/ 166 w 187" name="T14"/>
                <a:gd fmla="*/ 31 h 229" name="T15"/>
                <a:gd fmla="*/ 158 w 187" name="T16"/>
                <a:gd fmla="*/ 22 h 229" name="T17"/>
                <a:gd fmla="*/ 16 w 187" name="T18"/>
                <a:gd fmla="*/ 22 h 229" name="T19"/>
                <a:gd fmla="*/ 25 w 187" name="T20"/>
                <a:gd fmla="*/ 14 h 229" name="T21"/>
                <a:gd fmla="*/ 166 w 187" name="T22"/>
                <a:gd fmla="*/ 14 h 229" name="T23"/>
                <a:gd fmla="*/ 174 w 187" name="T24"/>
                <a:gd fmla="*/ 21 h 229" name="T25"/>
                <a:gd fmla="*/ 174 w 187" name="T26"/>
                <a:gd fmla="*/ 96 h 229" name="T27"/>
                <a:gd fmla="*/ 187 w 187" name="T28"/>
                <a:gd fmla="*/ 96 h 229" name="T29"/>
                <a:gd fmla="*/ 187 w 187" name="T30"/>
                <a:gd fmla="*/ 8 h 229" name="T31"/>
                <a:gd fmla="*/ 180 w 187" name="T32"/>
                <a:gd fmla="*/ 0 h 229" name="T33"/>
                <a:gd fmla="*/ 23 w 187" name="T34"/>
                <a:gd fmla="*/ 0 h 229" name="T35"/>
                <a:gd fmla="*/ 0 w 187" name="T36"/>
                <a:gd fmla="*/ 22 h 229" name="T37"/>
                <a:gd fmla="*/ 0 w 187" name="T38"/>
                <a:gd fmla="*/ 221 h 229" name="T39"/>
                <a:gd fmla="*/ 8 w 187" name="T40"/>
                <a:gd fmla="*/ 229 h 229" name="T41"/>
                <a:gd fmla="*/ 151 w 187" name="T42"/>
                <a:gd fmla="*/ 229 h 229" name="T43"/>
                <a:gd fmla="*/ 112 w 187" name="T44"/>
                <a:gd fmla="*/ 182 h 229" name="T45"/>
                <a:gd fmla="*/ 107 w 187" name="T46"/>
                <a:gd fmla="*/ 166 h 229" name="T47"/>
                <a:gd fmla="*/ 41 w 187" name="T48"/>
                <a:gd fmla="*/ 53 h 229" name="T49"/>
                <a:gd fmla="*/ 126 w 187" name="T50"/>
                <a:gd fmla="*/ 53 h 229" name="T51"/>
                <a:gd fmla="*/ 126 w 187" name="T52"/>
                <a:gd fmla="*/ 69 h 229" name="T53"/>
                <a:gd fmla="*/ 41 w 187" name="T54"/>
                <a:gd fmla="*/ 69 h 229" name="T55"/>
                <a:gd fmla="*/ 41 w 187" name="T56"/>
                <a:gd fmla="*/ 53 h 229"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229" w="187">
                  <a:moveTo>
                    <a:pt x="107" y="166"/>
                  </a:moveTo>
                  <a:cubicBezTo>
                    <a:pt x="107" y="164"/>
                    <a:pt x="110" y="159"/>
                    <a:pt x="119" y="159"/>
                  </a:cubicBezTo>
                  <a:cubicBezTo>
                    <a:pt x="139" y="159"/>
                    <a:pt x="139" y="159"/>
                    <a:pt x="139" y="159"/>
                  </a:cubicBezTo>
                  <a:cubicBezTo>
                    <a:pt x="139" y="110"/>
                    <a:pt x="139" y="110"/>
                    <a:pt x="139" y="110"/>
                  </a:cubicBezTo>
                  <a:cubicBezTo>
                    <a:pt x="139" y="107"/>
                    <a:pt x="139" y="104"/>
                    <a:pt x="141" y="101"/>
                  </a:cubicBezTo>
                  <a:cubicBezTo>
                    <a:pt x="143" y="98"/>
                    <a:pt x="147" y="96"/>
                    <a:pt x="154" y="96"/>
                  </a:cubicBezTo>
                  <a:cubicBezTo>
                    <a:pt x="166" y="96"/>
                    <a:pt x="166" y="96"/>
                    <a:pt x="166" y="96"/>
                  </a:cubicBezTo>
                  <a:cubicBezTo>
                    <a:pt x="166" y="31"/>
                    <a:pt x="166" y="31"/>
                    <a:pt x="166" y="31"/>
                  </a:cubicBezTo>
                  <a:cubicBezTo>
                    <a:pt x="166" y="26"/>
                    <a:pt x="162" y="22"/>
                    <a:pt x="158" y="22"/>
                  </a:cubicBezTo>
                  <a:cubicBezTo>
                    <a:pt x="16" y="22"/>
                    <a:pt x="16" y="22"/>
                    <a:pt x="16" y="22"/>
                  </a:cubicBezTo>
                  <a:cubicBezTo>
                    <a:pt x="16" y="17"/>
                    <a:pt x="25" y="14"/>
                    <a:pt x="25" y="14"/>
                  </a:cubicBezTo>
                  <a:cubicBezTo>
                    <a:pt x="166" y="14"/>
                    <a:pt x="166" y="14"/>
                    <a:pt x="166" y="14"/>
                  </a:cubicBezTo>
                  <a:cubicBezTo>
                    <a:pt x="175" y="14"/>
                    <a:pt x="174" y="21"/>
                    <a:pt x="174" y="21"/>
                  </a:cubicBezTo>
                  <a:cubicBezTo>
                    <a:pt x="174" y="96"/>
                    <a:pt x="174" y="96"/>
                    <a:pt x="174" y="96"/>
                  </a:cubicBezTo>
                  <a:cubicBezTo>
                    <a:pt x="187" y="96"/>
                    <a:pt x="187" y="96"/>
                    <a:pt x="187" y="96"/>
                  </a:cubicBezTo>
                  <a:cubicBezTo>
                    <a:pt x="187" y="8"/>
                    <a:pt x="187" y="8"/>
                    <a:pt x="187" y="8"/>
                  </a:cubicBezTo>
                  <a:cubicBezTo>
                    <a:pt x="187" y="2"/>
                    <a:pt x="180" y="0"/>
                    <a:pt x="180" y="0"/>
                  </a:cubicBezTo>
                  <a:cubicBezTo>
                    <a:pt x="23" y="0"/>
                    <a:pt x="23" y="0"/>
                    <a:pt x="23" y="0"/>
                  </a:cubicBezTo>
                  <a:cubicBezTo>
                    <a:pt x="0" y="0"/>
                    <a:pt x="0" y="22"/>
                    <a:pt x="0" y="22"/>
                  </a:cubicBezTo>
                  <a:cubicBezTo>
                    <a:pt x="0" y="221"/>
                    <a:pt x="0" y="221"/>
                    <a:pt x="0" y="221"/>
                  </a:cubicBezTo>
                  <a:cubicBezTo>
                    <a:pt x="0" y="225"/>
                    <a:pt x="4" y="229"/>
                    <a:pt x="8" y="229"/>
                  </a:cubicBezTo>
                  <a:cubicBezTo>
                    <a:pt x="151" y="229"/>
                    <a:pt x="151" y="229"/>
                    <a:pt x="151" y="229"/>
                  </a:cubicBezTo>
                  <a:cubicBezTo>
                    <a:pt x="112" y="182"/>
                    <a:pt x="112" y="182"/>
                    <a:pt x="112" y="182"/>
                  </a:cubicBezTo>
                  <a:cubicBezTo>
                    <a:pt x="109" y="179"/>
                    <a:pt x="104" y="173"/>
                    <a:pt x="107" y="166"/>
                  </a:cubicBezTo>
                  <a:close/>
                  <a:moveTo>
                    <a:pt x="41" y="53"/>
                  </a:moveTo>
                  <a:cubicBezTo>
                    <a:pt x="126" y="53"/>
                    <a:pt x="126" y="53"/>
                    <a:pt x="126" y="53"/>
                  </a:cubicBezTo>
                  <a:cubicBezTo>
                    <a:pt x="126" y="69"/>
                    <a:pt x="126" y="69"/>
                    <a:pt x="126" y="69"/>
                  </a:cubicBezTo>
                  <a:cubicBezTo>
                    <a:pt x="41" y="69"/>
                    <a:pt x="41" y="69"/>
                    <a:pt x="41" y="69"/>
                  </a:cubicBezTo>
                  <a:lnTo>
                    <a:pt x="41" y="53"/>
                  </a:lnTo>
                  <a:close/>
                </a:path>
              </a:pathLst>
            </a:custGeom>
            <a:grpFill/>
            <a:ln>
              <a:noFill/>
            </a:ln>
          </p:spPr>
          <p:txBody>
            <a:bodyPr anchor="t" anchorCtr="0" bIns="45720" compatLnSpc="1" lIns="91440" numCol="1" rIns="91440" tIns="45720" vert="horz" wrap="square"/>
            <a:lstStyle/>
            <a:p>
              <a:endParaRPr altLang="en-US" lang="zh-CN"/>
            </a:p>
          </p:txBody>
        </p:sp>
        <p:sp>
          <p:nvSpPr>
            <p:cNvPr id="397" name="Freeform 8"/>
            <p:cNvSpPr/>
            <p:nvPr/>
          </p:nvSpPr>
          <p:spPr bwMode="auto">
            <a:xfrm>
              <a:off x="1738314" y="1982788"/>
              <a:ext cx="323850" cy="368300"/>
            </a:xfrm>
            <a:custGeom>
              <a:gdLst>
                <a:gd fmla="*/ 117 w 118" name="T0"/>
                <a:gd fmla="*/ 64 h 134" name="T1"/>
                <a:gd fmla="*/ 113 w 118" name="T2"/>
                <a:gd fmla="*/ 61 h 134" name="T3"/>
                <a:gd fmla="*/ 86 w 118" name="T4"/>
                <a:gd fmla="*/ 61 h 134" name="T5"/>
                <a:gd fmla="*/ 86 w 118" name="T6"/>
                <a:gd fmla="*/ 8 h 134" name="T7"/>
                <a:gd fmla="*/ 78 w 118" name="T8"/>
                <a:gd fmla="*/ 0 h 134" name="T9"/>
                <a:gd fmla="*/ 40 w 118" name="T10"/>
                <a:gd fmla="*/ 0 h 134" name="T11"/>
                <a:gd fmla="*/ 32 w 118" name="T12"/>
                <a:gd fmla="*/ 8 h 134" name="T13"/>
                <a:gd fmla="*/ 32 w 118" name="T14"/>
                <a:gd fmla="*/ 61 h 134" name="T15"/>
                <a:gd fmla="*/ 5 w 118" name="T16"/>
                <a:gd fmla="*/ 61 h 134" name="T17"/>
                <a:gd fmla="*/ 1 w 118" name="T18"/>
                <a:gd fmla="*/ 64 h 134" name="T19"/>
                <a:gd fmla="*/ 2 w 118" name="T20"/>
                <a:gd fmla="*/ 69 h 134" name="T21"/>
                <a:gd fmla="*/ 54 w 118" name="T22"/>
                <a:gd fmla="*/ 131 h 134" name="T23"/>
                <a:gd fmla="*/ 64 w 118" name="T24"/>
                <a:gd fmla="*/ 131 h 134" name="T25"/>
                <a:gd fmla="*/ 117 w 118" name="T26"/>
                <a:gd fmla="*/ 69 h 134" name="T27"/>
                <a:gd fmla="*/ 117 w 118" name="T28"/>
                <a:gd fmla="*/ 64 h 13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34" w="118">
                  <a:moveTo>
                    <a:pt x="117" y="64"/>
                  </a:moveTo>
                  <a:cubicBezTo>
                    <a:pt x="116" y="62"/>
                    <a:pt x="115" y="61"/>
                    <a:pt x="113" y="61"/>
                  </a:cubicBezTo>
                  <a:cubicBezTo>
                    <a:pt x="86" y="61"/>
                    <a:pt x="86" y="61"/>
                    <a:pt x="86" y="61"/>
                  </a:cubicBezTo>
                  <a:cubicBezTo>
                    <a:pt x="86" y="61"/>
                    <a:pt x="86" y="28"/>
                    <a:pt x="86" y="8"/>
                  </a:cubicBezTo>
                  <a:cubicBezTo>
                    <a:pt x="86" y="3"/>
                    <a:pt x="83" y="0"/>
                    <a:pt x="78" y="0"/>
                  </a:cubicBezTo>
                  <a:cubicBezTo>
                    <a:pt x="40" y="0"/>
                    <a:pt x="40" y="0"/>
                    <a:pt x="40" y="0"/>
                  </a:cubicBezTo>
                  <a:cubicBezTo>
                    <a:pt x="36" y="0"/>
                    <a:pt x="32" y="3"/>
                    <a:pt x="32" y="8"/>
                  </a:cubicBezTo>
                  <a:cubicBezTo>
                    <a:pt x="32" y="28"/>
                    <a:pt x="32" y="61"/>
                    <a:pt x="32" y="61"/>
                  </a:cubicBezTo>
                  <a:cubicBezTo>
                    <a:pt x="5" y="61"/>
                    <a:pt x="5" y="61"/>
                    <a:pt x="5" y="61"/>
                  </a:cubicBezTo>
                  <a:cubicBezTo>
                    <a:pt x="3" y="61"/>
                    <a:pt x="2" y="62"/>
                    <a:pt x="1" y="64"/>
                  </a:cubicBezTo>
                  <a:cubicBezTo>
                    <a:pt x="0" y="65"/>
                    <a:pt x="1" y="67"/>
                    <a:pt x="2" y="69"/>
                  </a:cubicBezTo>
                  <a:cubicBezTo>
                    <a:pt x="54" y="131"/>
                    <a:pt x="54" y="131"/>
                    <a:pt x="54" y="131"/>
                  </a:cubicBezTo>
                  <a:cubicBezTo>
                    <a:pt x="57" y="134"/>
                    <a:pt x="61" y="134"/>
                    <a:pt x="64" y="131"/>
                  </a:cubicBezTo>
                  <a:cubicBezTo>
                    <a:pt x="117" y="69"/>
                    <a:pt x="117" y="69"/>
                    <a:pt x="117" y="69"/>
                  </a:cubicBezTo>
                  <a:cubicBezTo>
                    <a:pt x="118" y="67"/>
                    <a:pt x="118" y="65"/>
                    <a:pt x="117" y="64"/>
                  </a:cubicBezTo>
                  <a:close/>
                </a:path>
              </a:pathLst>
            </a:custGeom>
            <a:grpFill/>
            <a:ln>
              <a:noFill/>
            </a:ln>
          </p:spPr>
          <p:txBody>
            <a:bodyPr anchor="t" anchorCtr="0" bIns="45720" compatLnSpc="1" lIns="91440" numCol="1" rIns="91440" tIns="45720" vert="horz" wrap="square"/>
            <a:lstStyle/>
            <a:p>
              <a:endParaRPr altLang="en-US" lang="zh-CN"/>
            </a:p>
          </p:txBody>
        </p:sp>
      </p:grpSp>
      <p:sp>
        <p:nvSpPr>
          <p:cNvPr id="398" name="Freeform 9"/>
          <p:cNvSpPr>
            <a:spLocks noEditPoints="1"/>
          </p:cNvSpPr>
          <p:nvPr/>
        </p:nvSpPr>
        <p:spPr bwMode="auto">
          <a:xfrm>
            <a:off x="1365251" y="2824270"/>
            <a:ext cx="782638" cy="612775"/>
          </a:xfrm>
          <a:custGeom>
            <a:gdLst>
              <a:gd fmla="*/ 234 w 285" name="T0"/>
              <a:gd fmla="*/ 84 h 223" name="T1"/>
              <a:gd fmla="*/ 225 w 285" name="T2"/>
              <a:gd fmla="*/ 84 h 223" name="T3"/>
              <a:gd fmla="*/ 207 w 285" name="T4"/>
              <a:gd fmla="*/ 79 h 223" name="T5"/>
              <a:gd fmla="*/ 207 w 285" name="T6"/>
              <a:gd fmla="*/ 99 h 223" name="T7"/>
              <a:gd fmla="*/ 207 w 285" name="T8"/>
              <a:gd fmla="*/ 79 h 223" name="T9"/>
              <a:gd fmla="*/ 224 w 285" name="T10"/>
              <a:gd fmla="*/ 73 h 223" name="T11"/>
              <a:gd fmla="*/ 224 w 285" name="T12"/>
              <a:gd fmla="*/ 60 h 223" name="T13"/>
              <a:gd fmla="*/ 282 w 285" name="T14"/>
              <a:gd fmla="*/ 88 h 223" name="T15"/>
              <a:gd fmla="*/ 270 w 285" name="T16"/>
              <a:gd fmla="*/ 85 h 223" name="T17"/>
              <a:gd fmla="*/ 147 w 285" name="T18"/>
              <a:gd fmla="*/ 96 h 223" name="T19"/>
              <a:gd fmla="*/ 211 w 285" name="T20"/>
              <a:gd fmla="*/ 26 h 223" name="T21"/>
              <a:gd fmla="*/ 220 w 285" name="T22"/>
              <a:gd fmla="*/ 17 h 223" name="T23"/>
              <a:gd fmla="*/ 282 w 285" name="T24"/>
              <a:gd fmla="*/ 88 h 223" name="T25"/>
              <a:gd fmla="*/ 224 w 285" name="T26"/>
              <a:gd fmla="*/ 39 h 223" name="T27"/>
              <a:gd fmla="*/ 161 w 285" name="T28"/>
              <a:gd fmla="*/ 101 h 223" name="T29"/>
              <a:gd fmla="*/ 261 w 285" name="T30"/>
              <a:gd fmla="*/ 76 h 223" name="T31"/>
              <a:gd fmla="*/ 113 w 285" name="T32"/>
              <a:gd fmla="*/ 153 h 223" name="T33"/>
              <a:gd fmla="*/ 113 w 285" name="T34"/>
              <a:gd fmla="*/ 132 h 223" name="T35"/>
              <a:gd fmla="*/ 83 w 285" name="T36"/>
              <a:gd fmla="*/ 126 h 223" name="T37"/>
              <a:gd fmla="*/ 83 w 285" name="T38"/>
              <a:gd fmla="*/ 147 h 223" name="T39"/>
              <a:gd fmla="*/ 83 w 285" name="T40"/>
              <a:gd fmla="*/ 126 h 223" name="T41"/>
              <a:gd fmla="*/ 104 w 285" name="T42"/>
              <a:gd fmla="*/ 111 h 223" name="T43"/>
              <a:gd fmla="*/ 104 w 285" name="T44"/>
              <a:gd fmla="*/ 126 h 223" name="T45"/>
              <a:gd fmla="*/ 190 w 285" name="T46"/>
              <a:gd fmla="*/ 187 h 223" name="T47"/>
              <a:gd fmla="*/ 27 w 285" name="T48"/>
              <a:gd fmla="*/ 223 h 223" name="T49"/>
              <a:gd fmla="*/ 71 w 285" name="T50"/>
              <a:gd fmla="*/ 75 h 223" name="T51"/>
              <a:gd fmla="*/ 69 w 285" name="T52"/>
              <a:gd fmla="*/ 36 h 223" name="T53"/>
              <a:gd fmla="*/ 69 w 285" name="T54"/>
              <a:gd fmla="*/ 23 h 223" name="T55"/>
              <a:gd fmla="*/ 73 w 285" name="T56"/>
              <a:gd fmla="*/ 0 h 223" name="T57"/>
              <a:gd fmla="*/ 117 w 285" name="T58"/>
              <a:gd fmla="*/ 23 h 223" name="T59"/>
              <a:gd fmla="*/ 134 w 285" name="T60"/>
              <a:gd fmla="*/ 30 h 223" name="T61"/>
              <a:gd fmla="*/ 125 w 285" name="T62"/>
              <a:gd fmla="*/ 36 h 223" name="T63"/>
              <a:gd fmla="*/ 190 w 285" name="T64"/>
              <a:gd fmla="*/ 187 h 223" name="T65"/>
              <a:gd fmla="*/ 114 w 285" name="T66"/>
              <a:gd fmla="*/ 82 h 223" name="T67"/>
              <a:gd fmla="*/ 84 w 285" name="T68"/>
              <a:gd fmla="*/ 79 h 223" name="T69"/>
              <a:gd fmla="*/ 37 w 285" name="T70"/>
              <a:gd fmla="*/ 160 h 223" name="T71"/>
              <a:gd fmla="*/ 36 w 285" name="T72"/>
              <a:gd fmla="*/ 162 h 22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23" w="285">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399" name="Freeform 10"/>
          <p:cNvSpPr>
            <a:spLocks noEditPoints="1"/>
          </p:cNvSpPr>
          <p:nvPr/>
        </p:nvSpPr>
        <p:spPr bwMode="auto">
          <a:xfrm>
            <a:off x="1373189" y="3965575"/>
            <a:ext cx="768350" cy="560388"/>
          </a:xfrm>
          <a:custGeom>
            <a:gdLst>
              <a:gd fmla="*/ 210 w 280" name="T0"/>
              <a:gd fmla="*/ 57 h 204" name="T1"/>
              <a:gd fmla="*/ 263 w 280" name="T2"/>
              <a:gd fmla="*/ 48 h 204" name="T3"/>
              <a:gd fmla="*/ 263 w 280" name="T4"/>
              <a:gd fmla="*/ 62 h 204" name="T5"/>
              <a:gd fmla="*/ 210 w 280" name="T6"/>
              <a:gd fmla="*/ 70 h 204" name="T7"/>
              <a:gd fmla="*/ 263 w 280" name="T8"/>
              <a:gd fmla="*/ 62 h 204" name="T9"/>
              <a:gd fmla="*/ 210 w 280" name="T10"/>
              <a:gd fmla="*/ 25 h 204" name="T11"/>
              <a:gd fmla="*/ 263 w 280" name="T12"/>
              <a:gd fmla="*/ 43 h 204" name="T13"/>
              <a:gd fmla="*/ 280 w 280" name="T14"/>
              <a:gd fmla="*/ 5 h 204" name="T15"/>
              <a:gd fmla="*/ 275 w 280" name="T16"/>
              <a:gd fmla="*/ 204 h 204" name="T17"/>
              <a:gd fmla="*/ 193 w 280" name="T18"/>
              <a:gd fmla="*/ 199 h 204" name="T19"/>
              <a:gd fmla="*/ 198 w 280" name="T20"/>
              <a:gd fmla="*/ 0 h 204" name="T21"/>
              <a:gd fmla="*/ 280 w 280" name="T22"/>
              <a:gd fmla="*/ 5 h 204" name="T23"/>
              <a:gd fmla="*/ 203 w 280" name="T24"/>
              <a:gd fmla="*/ 10 h 204" name="T25"/>
              <a:gd fmla="*/ 269 w 280" name="T26"/>
              <a:gd fmla="*/ 194 h 204" name="T27"/>
              <a:gd fmla="*/ 263 w 280" name="T28"/>
              <a:gd fmla="*/ 75 h 204" name="T29"/>
              <a:gd fmla="*/ 210 w 280" name="T30"/>
              <a:gd fmla="*/ 84 h 204" name="T31"/>
              <a:gd fmla="*/ 263 w 280" name="T32"/>
              <a:gd fmla="*/ 75 h 204" name="T33"/>
              <a:gd fmla="*/ 237 w 280" name="T34"/>
              <a:gd fmla="*/ 154 h 204" name="T35"/>
              <a:gd fmla="*/ 237 w 280" name="T36"/>
              <a:gd fmla="*/ 120 h 204" name="T37"/>
              <a:gd fmla="*/ 248 w 280" name="T38"/>
              <a:gd fmla="*/ 137 h 204" name="T39"/>
              <a:gd fmla="*/ 226 w 280" name="T40"/>
              <a:gd fmla="*/ 137 h 204" name="T41"/>
              <a:gd fmla="*/ 248 w 280" name="T42"/>
              <a:gd fmla="*/ 137 h 204" name="T43"/>
              <a:gd fmla="*/ 178 w 280" name="T44"/>
              <a:gd fmla="*/ 147 h 204" name="T45"/>
              <a:gd fmla="*/ 107 w 280" name="T46"/>
              <a:gd fmla="*/ 159 h 204" name="T47"/>
              <a:gd fmla="*/ 125 w 280" name="T48"/>
              <a:gd fmla="*/ 195 h 204" name="T49"/>
              <a:gd fmla="*/ 71 w 280" name="T50"/>
              <a:gd fmla="*/ 195 h 204" name="T51"/>
              <a:gd fmla="*/ 53 w 280" name="T52"/>
              <a:gd fmla="*/ 183 h 204" name="T53"/>
              <a:gd fmla="*/ 12 w 280" name="T54"/>
              <a:gd fmla="*/ 159 h 204" name="T55"/>
              <a:gd fmla="*/ 0 w 280" name="T56"/>
              <a:gd fmla="*/ 37 h 204" name="T57"/>
              <a:gd fmla="*/ 166 w 280" name="T58"/>
              <a:gd fmla="*/ 25 h 204" name="T59"/>
              <a:gd fmla="*/ 100 w 280" name="T60"/>
              <a:gd fmla="*/ 144 h 204" name="T61"/>
              <a:gd fmla="*/ 80 w 280" name="T62"/>
              <a:gd fmla="*/ 144 h 204" name="T63"/>
              <a:gd fmla="*/ 100 w 280" name="T64"/>
              <a:gd fmla="*/ 144 h 204" name="T65"/>
              <a:gd fmla="*/ 12 w 280" name="T66"/>
              <a:gd fmla="*/ 38 h 204" name="T67"/>
              <a:gd fmla="*/ 166 w 280" name="T68"/>
              <a:gd fmla="*/ 131 h 204" name="T69"/>
              <a:gd fmla="*/ 166 w 280" name="T70"/>
              <a:gd fmla="*/ 38 h 204" name="T71"/>
              <a:gd fmla="*/ 84 w 280" name="T72"/>
              <a:gd fmla="*/ 144 h 204" name="T73"/>
              <a:gd fmla="*/ 96 w 280" name="T74"/>
              <a:gd fmla="*/ 144 h 20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04" w="280">
                <a:moveTo>
                  <a:pt x="263" y="57"/>
                </a:moveTo>
                <a:cubicBezTo>
                  <a:pt x="210" y="57"/>
                  <a:pt x="210" y="57"/>
                  <a:pt x="210" y="57"/>
                </a:cubicBezTo>
                <a:cubicBezTo>
                  <a:pt x="210" y="48"/>
                  <a:pt x="210" y="48"/>
                  <a:pt x="210" y="48"/>
                </a:cubicBezTo>
                <a:cubicBezTo>
                  <a:pt x="263" y="48"/>
                  <a:pt x="263" y="48"/>
                  <a:pt x="263" y="48"/>
                </a:cubicBezTo>
                <a:lnTo>
                  <a:pt x="263" y="57"/>
                </a:lnTo>
                <a:close/>
                <a:moveTo>
                  <a:pt x="263" y="62"/>
                </a:moveTo>
                <a:cubicBezTo>
                  <a:pt x="210" y="62"/>
                  <a:pt x="210" y="62"/>
                  <a:pt x="210" y="62"/>
                </a:cubicBezTo>
                <a:cubicBezTo>
                  <a:pt x="210" y="70"/>
                  <a:pt x="210" y="70"/>
                  <a:pt x="210" y="70"/>
                </a:cubicBezTo>
                <a:cubicBezTo>
                  <a:pt x="263" y="70"/>
                  <a:pt x="263" y="70"/>
                  <a:pt x="263" y="70"/>
                </a:cubicBezTo>
                <a:lnTo>
                  <a:pt x="263" y="62"/>
                </a:lnTo>
                <a:close/>
                <a:moveTo>
                  <a:pt x="263" y="25"/>
                </a:moveTo>
                <a:cubicBezTo>
                  <a:pt x="210" y="25"/>
                  <a:pt x="210" y="25"/>
                  <a:pt x="210" y="25"/>
                </a:cubicBezTo>
                <a:cubicBezTo>
                  <a:pt x="210" y="43"/>
                  <a:pt x="210" y="43"/>
                  <a:pt x="210" y="43"/>
                </a:cubicBezTo>
                <a:cubicBezTo>
                  <a:pt x="263" y="43"/>
                  <a:pt x="263" y="43"/>
                  <a:pt x="263" y="43"/>
                </a:cubicBezTo>
                <a:lnTo>
                  <a:pt x="263" y="25"/>
                </a:lnTo>
                <a:close/>
                <a:moveTo>
                  <a:pt x="280" y="5"/>
                </a:moveTo>
                <a:cubicBezTo>
                  <a:pt x="280" y="199"/>
                  <a:pt x="280" y="199"/>
                  <a:pt x="280" y="199"/>
                </a:cubicBezTo>
                <a:cubicBezTo>
                  <a:pt x="280" y="202"/>
                  <a:pt x="278" y="204"/>
                  <a:pt x="275" y="204"/>
                </a:cubicBezTo>
                <a:cubicBezTo>
                  <a:pt x="198" y="204"/>
                  <a:pt x="198" y="204"/>
                  <a:pt x="198" y="204"/>
                </a:cubicBezTo>
                <a:cubicBezTo>
                  <a:pt x="195" y="204"/>
                  <a:pt x="193" y="202"/>
                  <a:pt x="193" y="199"/>
                </a:cubicBezTo>
                <a:cubicBezTo>
                  <a:pt x="193" y="5"/>
                  <a:pt x="193" y="5"/>
                  <a:pt x="193" y="5"/>
                </a:cubicBezTo>
                <a:cubicBezTo>
                  <a:pt x="193" y="2"/>
                  <a:pt x="195" y="0"/>
                  <a:pt x="198" y="0"/>
                </a:cubicBezTo>
                <a:cubicBezTo>
                  <a:pt x="275" y="0"/>
                  <a:pt x="275" y="0"/>
                  <a:pt x="275" y="0"/>
                </a:cubicBezTo>
                <a:cubicBezTo>
                  <a:pt x="278" y="0"/>
                  <a:pt x="280" y="2"/>
                  <a:pt x="280" y="5"/>
                </a:cubicBezTo>
                <a:close/>
                <a:moveTo>
                  <a:pt x="269" y="10"/>
                </a:moveTo>
                <a:cubicBezTo>
                  <a:pt x="203" y="10"/>
                  <a:pt x="203" y="10"/>
                  <a:pt x="203" y="10"/>
                </a:cubicBezTo>
                <a:cubicBezTo>
                  <a:pt x="203" y="194"/>
                  <a:pt x="203" y="194"/>
                  <a:pt x="203" y="194"/>
                </a:cubicBezTo>
                <a:cubicBezTo>
                  <a:pt x="269" y="194"/>
                  <a:pt x="269" y="194"/>
                  <a:pt x="269" y="194"/>
                </a:cubicBezTo>
                <a:lnTo>
                  <a:pt x="269" y="10"/>
                </a:lnTo>
                <a:close/>
                <a:moveTo>
                  <a:pt x="263" y="75"/>
                </a:moveTo>
                <a:cubicBezTo>
                  <a:pt x="210" y="75"/>
                  <a:pt x="210" y="75"/>
                  <a:pt x="210" y="75"/>
                </a:cubicBezTo>
                <a:cubicBezTo>
                  <a:pt x="210" y="84"/>
                  <a:pt x="210" y="84"/>
                  <a:pt x="210" y="84"/>
                </a:cubicBezTo>
                <a:cubicBezTo>
                  <a:pt x="263" y="84"/>
                  <a:pt x="263" y="84"/>
                  <a:pt x="263" y="84"/>
                </a:cubicBezTo>
                <a:lnTo>
                  <a:pt x="263" y="75"/>
                </a:lnTo>
                <a:close/>
                <a:moveTo>
                  <a:pt x="254" y="137"/>
                </a:moveTo>
                <a:cubicBezTo>
                  <a:pt x="254" y="146"/>
                  <a:pt x="247" y="154"/>
                  <a:pt x="237" y="154"/>
                </a:cubicBezTo>
                <a:cubicBezTo>
                  <a:pt x="228" y="154"/>
                  <a:pt x="220" y="146"/>
                  <a:pt x="220" y="137"/>
                </a:cubicBezTo>
                <a:cubicBezTo>
                  <a:pt x="220" y="127"/>
                  <a:pt x="228" y="120"/>
                  <a:pt x="237" y="120"/>
                </a:cubicBezTo>
                <a:cubicBezTo>
                  <a:pt x="247" y="120"/>
                  <a:pt x="254" y="127"/>
                  <a:pt x="254" y="137"/>
                </a:cubicBezTo>
                <a:close/>
                <a:moveTo>
                  <a:pt x="248" y="137"/>
                </a:moveTo>
                <a:cubicBezTo>
                  <a:pt x="248" y="131"/>
                  <a:pt x="243" y="126"/>
                  <a:pt x="237" y="126"/>
                </a:cubicBezTo>
                <a:cubicBezTo>
                  <a:pt x="231" y="126"/>
                  <a:pt x="226" y="131"/>
                  <a:pt x="226" y="137"/>
                </a:cubicBezTo>
                <a:cubicBezTo>
                  <a:pt x="226" y="143"/>
                  <a:pt x="231" y="148"/>
                  <a:pt x="237" y="148"/>
                </a:cubicBezTo>
                <a:cubicBezTo>
                  <a:pt x="243" y="148"/>
                  <a:pt x="248" y="143"/>
                  <a:pt x="248" y="137"/>
                </a:cubicBezTo>
                <a:close/>
                <a:moveTo>
                  <a:pt x="178" y="37"/>
                </a:moveTo>
                <a:cubicBezTo>
                  <a:pt x="178" y="147"/>
                  <a:pt x="178" y="147"/>
                  <a:pt x="178" y="147"/>
                </a:cubicBezTo>
                <a:cubicBezTo>
                  <a:pt x="178" y="154"/>
                  <a:pt x="173" y="159"/>
                  <a:pt x="166" y="159"/>
                </a:cubicBezTo>
                <a:cubicBezTo>
                  <a:pt x="107" y="159"/>
                  <a:pt x="107" y="159"/>
                  <a:pt x="107" y="159"/>
                </a:cubicBezTo>
                <a:cubicBezTo>
                  <a:pt x="107" y="159"/>
                  <a:pt x="104" y="183"/>
                  <a:pt x="125" y="183"/>
                </a:cubicBezTo>
                <a:cubicBezTo>
                  <a:pt x="125" y="195"/>
                  <a:pt x="125" y="195"/>
                  <a:pt x="125" y="195"/>
                </a:cubicBezTo>
                <a:cubicBezTo>
                  <a:pt x="107" y="195"/>
                  <a:pt x="107" y="195"/>
                  <a:pt x="107" y="195"/>
                </a:cubicBezTo>
                <a:cubicBezTo>
                  <a:pt x="71" y="195"/>
                  <a:pt x="71" y="195"/>
                  <a:pt x="71" y="195"/>
                </a:cubicBezTo>
                <a:cubicBezTo>
                  <a:pt x="53" y="195"/>
                  <a:pt x="53" y="195"/>
                  <a:pt x="53" y="195"/>
                </a:cubicBezTo>
                <a:cubicBezTo>
                  <a:pt x="53" y="183"/>
                  <a:pt x="53" y="183"/>
                  <a:pt x="53" y="183"/>
                </a:cubicBezTo>
                <a:cubicBezTo>
                  <a:pt x="74" y="183"/>
                  <a:pt x="71" y="159"/>
                  <a:pt x="71" y="159"/>
                </a:cubicBezTo>
                <a:cubicBezTo>
                  <a:pt x="12" y="159"/>
                  <a:pt x="12" y="159"/>
                  <a:pt x="12" y="159"/>
                </a:cubicBezTo>
                <a:cubicBezTo>
                  <a:pt x="5" y="159"/>
                  <a:pt x="0" y="154"/>
                  <a:pt x="0" y="147"/>
                </a:cubicBezTo>
                <a:cubicBezTo>
                  <a:pt x="0" y="37"/>
                  <a:pt x="0" y="37"/>
                  <a:pt x="0" y="37"/>
                </a:cubicBezTo>
                <a:cubicBezTo>
                  <a:pt x="0" y="30"/>
                  <a:pt x="5" y="25"/>
                  <a:pt x="12" y="25"/>
                </a:cubicBezTo>
                <a:cubicBezTo>
                  <a:pt x="166" y="25"/>
                  <a:pt x="166" y="25"/>
                  <a:pt x="166" y="25"/>
                </a:cubicBezTo>
                <a:cubicBezTo>
                  <a:pt x="173" y="25"/>
                  <a:pt x="178" y="30"/>
                  <a:pt x="178" y="37"/>
                </a:cubicBezTo>
                <a:close/>
                <a:moveTo>
                  <a:pt x="100" y="144"/>
                </a:moveTo>
                <a:cubicBezTo>
                  <a:pt x="100" y="139"/>
                  <a:pt x="95" y="134"/>
                  <a:pt x="90" y="134"/>
                </a:cubicBezTo>
                <a:cubicBezTo>
                  <a:pt x="84" y="134"/>
                  <a:pt x="80" y="139"/>
                  <a:pt x="80" y="144"/>
                </a:cubicBezTo>
                <a:cubicBezTo>
                  <a:pt x="80" y="150"/>
                  <a:pt x="84" y="155"/>
                  <a:pt x="90" y="155"/>
                </a:cubicBezTo>
                <a:cubicBezTo>
                  <a:pt x="95" y="155"/>
                  <a:pt x="100" y="150"/>
                  <a:pt x="100" y="144"/>
                </a:cubicBezTo>
                <a:close/>
                <a:moveTo>
                  <a:pt x="166" y="38"/>
                </a:moveTo>
                <a:cubicBezTo>
                  <a:pt x="12" y="38"/>
                  <a:pt x="12" y="38"/>
                  <a:pt x="12" y="38"/>
                </a:cubicBezTo>
                <a:cubicBezTo>
                  <a:pt x="12" y="131"/>
                  <a:pt x="12" y="131"/>
                  <a:pt x="12" y="131"/>
                </a:cubicBezTo>
                <a:cubicBezTo>
                  <a:pt x="166" y="131"/>
                  <a:pt x="166" y="131"/>
                  <a:pt x="166" y="131"/>
                </a:cubicBezTo>
                <a:cubicBezTo>
                  <a:pt x="166" y="131"/>
                  <a:pt x="166" y="131"/>
                  <a:pt x="166" y="131"/>
                </a:cubicBezTo>
                <a:lnTo>
                  <a:pt x="166" y="38"/>
                </a:lnTo>
                <a:close/>
                <a:moveTo>
                  <a:pt x="90" y="138"/>
                </a:moveTo>
                <a:cubicBezTo>
                  <a:pt x="86" y="138"/>
                  <a:pt x="84" y="141"/>
                  <a:pt x="84" y="144"/>
                </a:cubicBezTo>
                <a:cubicBezTo>
                  <a:pt x="84" y="148"/>
                  <a:pt x="86" y="151"/>
                  <a:pt x="90" y="151"/>
                </a:cubicBezTo>
                <a:cubicBezTo>
                  <a:pt x="93" y="151"/>
                  <a:pt x="96" y="148"/>
                  <a:pt x="96" y="144"/>
                </a:cubicBezTo>
                <a:cubicBezTo>
                  <a:pt x="96" y="141"/>
                  <a:pt x="93" y="138"/>
                  <a:pt x="90" y="138"/>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00" name="Freeform 11"/>
          <p:cNvSpPr>
            <a:spLocks noEditPoints="1"/>
          </p:cNvSpPr>
          <p:nvPr/>
        </p:nvSpPr>
        <p:spPr bwMode="auto">
          <a:xfrm>
            <a:off x="2851151" y="3914775"/>
            <a:ext cx="636588" cy="638175"/>
          </a:xfrm>
          <a:custGeom>
            <a:gdLst>
              <a:gd fmla="*/ 116 w 232" name="T0"/>
              <a:gd fmla="*/ 232 h 232" name="T1"/>
              <a:gd fmla="*/ 193 w 232" name="T2"/>
              <a:gd fmla="*/ 175 h 232" name="T3"/>
              <a:gd fmla="*/ 181 w 232" name="T4"/>
              <a:gd fmla="*/ 168 h 232" name="T5"/>
              <a:gd fmla="*/ 169 w 232" name="T6"/>
              <a:gd fmla="*/ 180 h 232" name="T7"/>
              <a:gd fmla="*/ 176 w 232" name="T8"/>
              <a:gd fmla="*/ 192 h 232" name="T9"/>
              <a:gd fmla="*/ 152 w 232" name="T10"/>
              <a:gd fmla="*/ 189 h 232" name="T11"/>
              <a:gd fmla="*/ 139 w 232" name="T12"/>
              <a:gd fmla="*/ 210 h 232" name="T13"/>
              <a:gd fmla="*/ 134 w 232" name="T14"/>
              <a:gd fmla="*/ 196 h 232" name="T15"/>
              <a:gd fmla="*/ 121 w 232" name="T16"/>
              <a:gd fmla="*/ 195 h 232" name="T17"/>
              <a:gd fmla="*/ 111 w 232" name="T18"/>
              <a:gd fmla="*/ 212 h 232" name="T19"/>
              <a:gd fmla="*/ 100 w 232" name="T20"/>
              <a:gd fmla="*/ 197 h 232" name="T21"/>
              <a:gd fmla="*/ 77 w 232" name="T22"/>
              <a:gd fmla="*/ 204 h 232" name="T23"/>
              <a:gd fmla="*/ 81 w 232" name="T24"/>
              <a:gd fmla="*/ 193 h 232" name="T25"/>
              <a:gd fmla="*/ 67 w 232" name="T26"/>
              <a:gd fmla="*/ 184 h 232" name="T27"/>
              <a:gd fmla="*/ 58 w 232" name="T28"/>
              <a:gd fmla="*/ 193 h 232" name="T29"/>
              <a:gd fmla="*/ 54 w 232" name="T30"/>
              <a:gd fmla="*/ 169 h 232" name="T31"/>
              <a:gd fmla="*/ 31 w 232" name="T32"/>
              <a:gd fmla="*/ 161 h 232" name="T33"/>
              <a:gd fmla="*/ 42 w 232" name="T34"/>
              <a:gd fmla="*/ 153 h 232" name="T35"/>
              <a:gd fmla="*/ 36 w 232" name="T36"/>
              <a:gd fmla="*/ 136 h 232" name="T37"/>
              <a:gd fmla="*/ 22 w 232" name="T38"/>
              <a:gd fmla="*/ 137 h 232" name="T39"/>
              <a:gd fmla="*/ 41 w 232" name="T40"/>
              <a:gd fmla="*/ 116 h 232" name="T41"/>
              <a:gd fmla="*/ 22 w 232" name="T42"/>
              <a:gd fmla="*/ 95 h 232" name="T43"/>
              <a:gd fmla="*/ 38 w 232" name="T44"/>
              <a:gd fmla="*/ 98 h 232" name="T45"/>
              <a:gd fmla="*/ 22 w 232" name="T46"/>
              <a:gd fmla="*/ 93 h 232" name="T47"/>
              <a:gd fmla="*/ 44 w 232" name="T48"/>
              <a:gd fmla="*/ 80 h 232" name="T49"/>
              <a:gd fmla="*/ 45 w 232" name="T50"/>
              <a:gd fmla="*/ 78 h 232" name="T51"/>
              <a:gd fmla="*/ 54 w 232" name="T52"/>
              <a:gd fmla="*/ 63 h 232" name="T53"/>
              <a:gd fmla="*/ 55 w 232" name="T54"/>
              <a:gd fmla="*/ 62 h 232" name="T55"/>
              <a:gd fmla="*/ 67 w 232" name="T56"/>
              <a:gd fmla="*/ 50 h 232" name="T57"/>
              <a:gd fmla="*/ 69 w 232" name="T58"/>
              <a:gd fmla="*/ 49 h 232" name="T59"/>
              <a:gd fmla="*/ 83 w 232" name="T60"/>
              <a:gd fmla="*/ 40 h 232" name="T61"/>
              <a:gd fmla="*/ 84 w 232" name="T62"/>
              <a:gd fmla="*/ 39 h 232" name="T63"/>
              <a:gd fmla="*/ 100 w 232" name="T64"/>
              <a:gd fmla="*/ 34 h 232" name="T65"/>
              <a:gd fmla="*/ 102 w 232" name="T66"/>
              <a:gd fmla="*/ 34 h 232" name="T67"/>
              <a:gd fmla="*/ 111 w 232" name="T68"/>
              <a:gd fmla="*/ 19 h 232" name="T69"/>
              <a:gd fmla="*/ 121 w 232" name="T70"/>
              <a:gd fmla="*/ 37 h 232" name="T71"/>
              <a:gd fmla="*/ 137 w 232" name="T72"/>
              <a:gd fmla="*/ 21 h 232" name="T73"/>
              <a:gd fmla="*/ 135 w 232" name="T74"/>
              <a:gd fmla="*/ 38 h 232" name="T75"/>
              <a:gd fmla="*/ 159 w 232" name="T76"/>
              <a:gd fmla="*/ 29 h 232" name="T77"/>
              <a:gd fmla="*/ 153 w 232" name="T78"/>
              <a:gd fmla="*/ 43 h 232" name="T79"/>
              <a:gd fmla="*/ 176 w 232" name="T80"/>
              <a:gd fmla="*/ 40 h 232" name="T81"/>
              <a:gd fmla="*/ 168 w 232" name="T82"/>
              <a:gd fmla="*/ 53 h 232" name="T83"/>
              <a:gd fmla="*/ 192 w 232" name="T84"/>
              <a:gd fmla="*/ 56 h 232" name="T85"/>
              <a:gd fmla="*/ 182 w 232" name="T86"/>
              <a:gd fmla="*/ 66 h 232" name="T87"/>
              <a:gd fmla="*/ 204 w 232" name="T88"/>
              <a:gd fmla="*/ 74 h 232" name="T89"/>
              <a:gd fmla="*/ 192 w 232" name="T90"/>
              <a:gd fmla="*/ 82 h 232" name="T91"/>
              <a:gd fmla="*/ 211 w 232" name="T92"/>
              <a:gd fmla="*/ 97 h 232" name="T93"/>
              <a:gd fmla="*/ 198 w 232" name="T94"/>
              <a:gd fmla="*/ 101 h 232" name="T95"/>
              <a:gd fmla="*/ 213 w 232" name="T96"/>
              <a:gd fmla="*/ 111 h 232" name="T97"/>
              <a:gd fmla="*/ 196 w 232" name="T98"/>
              <a:gd fmla="*/ 121 h 232" name="T99"/>
              <a:gd fmla="*/ 199 w 232" name="T100"/>
              <a:gd fmla="*/ 131 h 232" name="T101"/>
              <a:gd fmla="*/ 211 w 232" name="T102"/>
              <a:gd fmla="*/ 136 h 232" name="T103"/>
              <a:gd fmla="*/ 191 w 232" name="T104"/>
              <a:gd fmla="*/ 150 h 232" name="T105"/>
              <a:gd fmla="*/ 193 w 232" name="T106"/>
              <a:gd fmla="*/ 175 h 232"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31" w="231">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93" y="175"/>
                </a:moveTo>
                <a:cubicBezTo>
                  <a:pt x="182" y="166"/>
                  <a:pt x="182" y="166"/>
                  <a:pt x="182" y="166"/>
                </a:cubicBezTo>
                <a:cubicBezTo>
                  <a:pt x="182" y="166"/>
                  <a:pt x="181" y="166"/>
                  <a:pt x="181" y="166"/>
                </a:cubicBezTo>
                <a:cubicBezTo>
                  <a:pt x="181" y="167"/>
                  <a:pt x="181" y="167"/>
                  <a:pt x="181" y="168"/>
                </a:cubicBezTo>
                <a:cubicBezTo>
                  <a:pt x="192" y="176"/>
                  <a:pt x="192" y="176"/>
                  <a:pt x="192" y="176"/>
                </a:cubicBezTo>
                <a:cubicBezTo>
                  <a:pt x="187" y="182"/>
                  <a:pt x="183" y="186"/>
                  <a:pt x="178" y="191"/>
                </a:cubicBezTo>
                <a:cubicBezTo>
                  <a:pt x="169" y="180"/>
                  <a:pt x="169" y="180"/>
                  <a:pt x="169" y="180"/>
                </a:cubicBezTo>
                <a:cubicBezTo>
                  <a:pt x="169" y="179"/>
                  <a:pt x="168" y="179"/>
                  <a:pt x="168" y="180"/>
                </a:cubicBezTo>
                <a:cubicBezTo>
                  <a:pt x="167" y="180"/>
                  <a:pt x="167" y="181"/>
                  <a:pt x="167" y="181"/>
                </a:cubicBezTo>
                <a:cubicBezTo>
                  <a:pt x="176" y="192"/>
                  <a:pt x="176" y="192"/>
                  <a:pt x="176" y="192"/>
                </a:cubicBezTo>
                <a:cubicBezTo>
                  <a:pt x="171" y="196"/>
                  <a:pt x="166" y="199"/>
                  <a:pt x="160" y="202"/>
                </a:cubicBezTo>
                <a:cubicBezTo>
                  <a:pt x="154" y="190"/>
                  <a:pt x="154" y="190"/>
                  <a:pt x="154" y="190"/>
                </a:cubicBezTo>
                <a:cubicBezTo>
                  <a:pt x="153" y="189"/>
                  <a:pt x="153" y="189"/>
                  <a:pt x="152" y="189"/>
                </a:cubicBezTo>
                <a:cubicBezTo>
                  <a:pt x="152" y="190"/>
                  <a:pt x="152" y="190"/>
                  <a:pt x="152" y="191"/>
                </a:cubicBezTo>
                <a:cubicBezTo>
                  <a:pt x="158" y="203"/>
                  <a:pt x="158" y="203"/>
                  <a:pt x="158" y="203"/>
                </a:cubicBezTo>
                <a:cubicBezTo>
                  <a:pt x="152" y="206"/>
                  <a:pt x="146" y="208"/>
                  <a:pt x="139" y="210"/>
                </a:cubicBezTo>
                <a:cubicBezTo>
                  <a:pt x="136" y="195"/>
                  <a:pt x="136" y="195"/>
                  <a:pt x="136" y="195"/>
                </a:cubicBezTo>
                <a:cubicBezTo>
                  <a:pt x="136" y="195"/>
                  <a:pt x="136" y="194"/>
                  <a:pt x="135" y="195"/>
                </a:cubicBezTo>
                <a:cubicBezTo>
                  <a:pt x="135" y="195"/>
                  <a:pt x="134" y="195"/>
                  <a:pt x="134" y="196"/>
                </a:cubicBezTo>
                <a:cubicBezTo>
                  <a:pt x="137" y="210"/>
                  <a:pt x="137" y="210"/>
                  <a:pt x="137" y="210"/>
                </a:cubicBezTo>
                <a:cubicBezTo>
                  <a:pt x="132" y="211"/>
                  <a:pt x="127" y="212"/>
                  <a:pt x="121" y="212"/>
                </a:cubicBezTo>
                <a:cubicBezTo>
                  <a:pt x="121" y="195"/>
                  <a:pt x="121" y="195"/>
                  <a:pt x="121" y="195"/>
                </a:cubicBezTo>
                <a:cubicBezTo>
                  <a:pt x="121" y="192"/>
                  <a:pt x="119" y="190"/>
                  <a:pt x="116" y="190"/>
                </a:cubicBezTo>
                <a:cubicBezTo>
                  <a:pt x="114" y="190"/>
                  <a:pt x="111" y="192"/>
                  <a:pt x="111" y="195"/>
                </a:cubicBezTo>
                <a:cubicBezTo>
                  <a:pt x="111" y="212"/>
                  <a:pt x="111" y="212"/>
                  <a:pt x="111" y="212"/>
                </a:cubicBezTo>
                <a:cubicBezTo>
                  <a:pt x="107" y="212"/>
                  <a:pt x="102" y="212"/>
                  <a:pt x="98" y="211"/>
                </a:cubicBezTo>
                <a:cubicBezTo>
                  <a:pt x="100" y="199"/>
                  <a:pt x="100" y="199"/>
                  <a:pt x="100" y="199"/>
                </a:cubicBezTo>
                <a:cubicBezTo>
                  <a:pt x="100" y="198"/>
                  <a:pt x="100" y="197"/>
                  <a:pt x="100" y="197"/>
                </a:cubicBezTo>
                <a:cubicBezTo>
                  <a:pt x="99" y="197"/>
                  <a:pt x="98" y="198"/>
                  <a:pt x="98" y="198"/>
                </a:cubicBezTo>
                <a:cubicBezTo>
                  <a:pt x="96" y="210"/>
                  <a:pt x="96" y="210"/>
                  <a:pt x="96" y="210"/>
                </a:cubicBezTo>
                <a:cubicBezTo>
                  <a:pt x="90" y="209"/>
                  <a:pt x="83" y="207"/>
                  <a:pt x="77" y="204"/>
                </a:cubicBezTo>
                <a:cubicBezTo>
                  <a:pt x="83" y="194"/>
                  <a:pt x="83" y="194"/>
                  <a:pt x="83" y="194"/>
                </a:cubicBezTo>
                <a:cubicBezTo>
                  <a:pt x="83" y="193"/>
                  <a:pt x="83" y="193"/>
                  <a:pt x="82" y="192"/>
                </a:cubicBezTo>
                <a:cubicBezTo>
                  <a:pt x="82" y="192"/>
                  <a:pt x="81" y="192"/>
                  <a:pt x="81" y="193"/>
                </a:cubicBezTo>
                <a:cubicBezTo>
                  <a:pt x="75" y="203"/>
                  <a:pt x="75" y="203"/>
                  <a:pt x="75" y="203"/>
                </a:cubicBezTo>
                <a:cubicBezTo>
                  <a:pt x="70" y="201"/>
                  <a:pt x="64" y="198"/>
                  <a:pt x="59" y="194"/>
                </a:cubicBezTo>
                <a:cubicBezTo>
                  <a:pt x="67" y="184"/>
                  <a:pt x="67" y="184"/>
                  <a:pt x="67" y="184"/>
                </a:cubicBezTo>
                <a:cubicBezTo>
                  <a:pt x="68" y="183"/>
                  <a:pt x="68" y="183"/>
                  <a:pt x="67" y="182"/>
                </a:cubicBezTo>
                <a:cubicBezTo>
                  <a:pt x="67" y="182"/>
                  <a:pt x="66" y="182"/>
                  <a:pt x="66" y="183"/>
                </a:cubicBezTo>
                <a:cubicBezTo>
                  <a:pt x="58" y="193"/>
                  <a:pt x="58" y="193"/>
                  <a:pt x="58" y="193"/>
                </a:cubicBezTo>
                <a:cubicBezTo>
                  <a:pt x="52" y="189"/>
                  <a:pt x="48" y="184"/>
                  <a:pt x="43" y="179"/>
                </a:cubicBezTo>
                <a:cubicBezTo>
                  <a:pt x="54" y="171"/>
                  <a:pt x="54" y="171"/>
                  <a:pt x="54" y="171"/>
                </a:cubicBezTo>
                <a:cubicBezTo>
                  <a:pt x="54" y="170"/>
                  <a:pt x="54" y="170"/>
                  <a:pt x="54" y="169"/>
                </a:cubicBezTo>
                <a:cubicBezTo>
                  <a:pt x="53" y="169"/>
                  <a:pt x="53" y="169"/>
                  <a:pt x="52" y="169"/>
                </a:cubicBezTo>
                <a:cubicBezTo>
                  <a:pt x="42" y="178"/>
                  <a:pt x="42" y="178"/>
                  <a:pt x="42" y="178"/>
                </a:cubicBezTo>
                <a:cubicBezTo>
                  <a:pt x="38" y="173"/>
                  <a:pt x="34" y="167"/>
                  <a:pt x="31" y="161"/>
                </a:cubicBezTo>
                <a:cubicBezTo>
                  <a:pt x="43" y="155"/>
                  <a:pt x="43" y="155"/>
                  <a:pt x="43" y="155"/>
                </a:cubicBezTo>
                <a:cubicBezTo>
                  <a:pt x="44" y="154"/>
                  <a:pt x="44" y="154"/>
                  <a:pt x="43" y="153"/>
                </a:cubicBezTo>
                <a:cubicBezTo>
                  <a:pt x="43" y="153"/>
                  <a:pt x="43" y="153"/>
                  <a:pt x="42" y="153"/>
                </a:cubicBezTo>
                <a:cubicBezTo>
                  <a:pt x="30" y="159"/>
                  <a:pt x="30" y="159"/>
                  <a:pt x="30" y="159"/>
                </a:cubicBezTo>
                <a:cubicBezTo>
                  <a:pt x="27" y="153"/>
                  <a:pt x="24" y="146"/>
                  <a:pt x="22" y="139"/>
                </a:cubicBezTo>
                <a:cubicBezTo>
                  <a:pt x="36" y="136"/>
                  <a:pt x="36" y="136"/>
                  <a:pt x="36" y="136"/>
                </a:cubicBezTo>
                <a:cubicBezTo>
                  <a:pt x="37" y="136"/>
                  <a:pt x="37" y="135"/>
                  <a:pt x="37" y="135"/>
                </a:cubicBezTo>
                <a:cubicBezTo>
                  <a:pt x="37" y="134"/>
                  <a:pt x="37" y="134"/>
                  <a:pt x="36" y="134"/>
                </a:cubicBezTo>
                <a:cubicBezTo>
                  <a:pt x="22" y="137"/>
                  <a:pt x="22" y="137"/>
                  <a:pt x="22" y="137"/>
                </a:cubicBezTo>
                <a:cubicBezTo>
                  <a:pt x="21" y="132"/>
                  <a:pt x="20" y="126"/>
                  <a:pt x="20" y="121"/>
                </a:cubicBezTo>
                <a:cubicBezTo>
                  <a:pt x="36" y="121"/>
                  <a:pt x="36" y="121"/>
                  <a:pt x="36" y="121"/>
                </a:cubicBezTo>
                <a:cubicBezTo>
                  <a:pt x="39" y="121"/>
                  <a:pt x="41" y="118"/>
                  <a:pt x="41" y="116"/>
                </a:cubicBezTo>
                <a:cubicBezTo>
                  <a:pt x="41" y="113"/>
                  <a:pt x="39" y="111"/>
                  <a:pt x="36" y="111"/>
                </a:cubicBezTo>
                <a:cubicBezTo>
                  <a:pt x="20" y="111"/>
                  <a:pt x="20" y="111"/>
                  <a:pt x="20" y="111"/>
                </a:cubicBezTo>
                <a:cubicBezTo>
                  <a:pt x="20" y="105"/>
                  <a:pt x="21" y="100"/>
                  <a:pt x="22" y="95"/>
                </a:cubicBezTo>
                <a:cubicBezTo>
                  <a:pt x="22" y="95"/>
                  <a:pt x="22" y="95"/>
                  <a:pt x="22" y="95"/>
                </a:cubicBezTo>
                <a:cubicBezTo>
                  <a:pt x="38" y="98"/>
                  <a:pt x="38" y="98"/>
                  <a:pt x="38" y="98"/>
                </a:cubicBezTo>
                <a:cubicBezTo>
                  <a:pt x="38" y="98"/>
                  <a:pt x="38" y="98"/>
                  <a:pt x="38" y="98"/>
                </a:cubicBezTo>
                <a:cubicBezTo>
                  <a:pt x="38" y="98"/>
                  <a:pt x="39" y="98"/>
                  <a:pt x="39" y="97"/>
                </a:cubicBezTo>
                <a:cubicBezTo>
                  <a:pt x="39" y="97"/>
                  <a:pt x="39" y="96"/>
                  <a:pt x="38" y="96"/>
                </a:cubicBezTo>
                <a:cubicBezTo>
                  <a:pt x="22" y="93"/>
                  <a:pt x="22" y="93"/>
                  <a:pt x="22" y="93"/>
                </a:cubicBezTo>
                <a:cubicBezTo>
                  <a:pt x="22" y="93"/>
                  <a:pt x="22" y="93"/>
                  <a:pt x="22" y="93"/>
                </a:cubicBezTo>
                <a:cubicBezTo>
                  <a:pt x="24" y="86"/>
                  <a:pt x="26" y="79"/>
                  <a:pt x="30" y="72"/>
                </a:cubicBezTo>
                <a:cubicBezTo>
                  <a:pt x="44" y="80"/>
                  <a:pt x="44" y="80"/>
                  <a:pt x="44" y="80"/>
                </a:cubicBezTo>
                <a:cubicBezTo>
                  <a:pt x="44" y="80"/>
                  <a:pt x="44" y="80"/>
                  <a:pt x="44" y="80"/>
                </a:cubicBezTo>
                <a:cubicBezTo>
                  <a:pt x="45" y="80"/>
                  <a:pt x="45" y="80"/>
                  <a:pt x="45" y="79"/>
                </a:cubicBezTo>
                <a:cubicBezTo>
                  <a:pt x="45" y="79"/>
                  <a:pt x="45" y="78"/>
                  <a:pt x="45" y="78"/>
                </a:cubicBezTo>
                <a:cubicBezTo>
                  <a:pt x="31" y="70"/>
                  <a:pt x="31" y="70"/>
                  <a:pt x="31" y="70"/>
                </a:cubicBezTo>
                <a:cubicBezTo>
                  <a:pt x="34" y="64"/>
                  <a:pt x="38" y="59"/>
                  <a:pt x="42" y="54"/>
                </a:cubicBezTo>
                <a:cubicBezTo>
                  <a:pt x="54" y="63"/>
                  <a:pt x="54" y="63"/>
                  <a:pt x="54" y="63"/>
                </a:cubicBezTo>
                <a:cubicBezTo>
                  <a:pt x="54" y="64"/>
                  <a:pt x="54" y="64"/>
                  <a:pt x="55" y="64"/>
                </a:cubicBezTo>
                <a:cubicBezTo>
                  <a:pt x="55" y="64"/>
                  <a:pt x="55" y="63"/>
                  <a:pt x="55" y="63"/>
                </a:cubicBezTo>
                <a:cubicBezTo>
                  <a:pt x="56" y="63"/>
                  <a:pt x="56" y="62"/>
                  <a:pt x="55" y="62"/>
                </a:cubicBezTo>
                <a:cubicBezTo>
                  <a:pt x="43" y="52"/>
                  <a:pt x="43" y="52"/>
                  <a:pt x="43" y="52"/>
                </a:cubicBezTo>
                <a:cubicBezTo>
                  <a:pt x="48" y="47"/>
                  <a:pt x="53" y="42"/>
                  <a:pt x="58" y="38"/>
                </a:cubicBezTo>
                <a:cubicBezTo>
                  <a:pt x="67" y="50"/>
                  <a:pt x="67" y="50"/>
                  <a:pt x="67" y="50"/>
                </a:cubicBezTo>
                <a:cubicBezTo>
                  <a:pt x="68" y="50"/>
                  <a:pt x="68" y="50"/>
                  <a:pt x="68" y="50"/>
                </a:cubicBezTo>
                <a:cubicBezTo>
                  <a:pt x="68" y="50"/>
                  <a:pt x="69" y="50"/>
                  <a:pt x="69" y="50"/>
                </a:cubicBezTo>
                <a:cubicBezTo>
                  <a:pt x="69" y="50"/>
                  <a:pt x="69" y="49"/>
                  <a:pt x="69" y="49"/>
                </a:cubicBezTo>
                <a:cubicBezTo>
                  <a:pt x="60" y="37"/>
                  <a:pt x="60" y="37"/>
                  <a:pt x="60" y="37"/>
                </a:cubicBezTo>
                <a:cubicBezTo>
                  <a:pt x="65" y="33"/>
                  <a:pt x="70" y="30"/>
                  <a:pt x="76" y="28"/>
                </a:cubicBezTo>
                <a:cubicBezTo>
                  <a:pt x="83" y="40"/>
                  <a:pt x="83" y="40"/>
                  <a:pt x="83" y="40"/>
                </a:cubicBezTo>
                <a:cubicBezTo>
                  <a:pt x="83" y="40"/>
                  <a:pt x="83" y="40"/>
                  <a:pt x="84" y="40"/>
                </a:cubicBezTo>
                <a:cubicBezTo>
                  <a:pt x="84" y="40"/>
                  <a:pt x="84" y="40"/>
                  <a:pt x="84" y="40"/>
                </a:cubicBezTo>
                <a:cubicBezTo>
                  <a:pt x="85" y="40"/>
                  <a:pt x="85" y="39"/>
                  <a:pt x="84" y="39"/>
                </a:cubicBezTo>
                <a:cubicBezTo>
                  <a:pt x="78" y="27"/>
                  <a:pt x="78" y="27"/>
                  <a:pt x="78" y="27"/>
                </a:cubicBezTo>
                <a:cubicBezTo>
                  <a:pt x="84" y="24"/>
                  <a:pt x="91" y="22"/>
                  <a:pt x="98" y="21"/>
                </a:cubicBezTo>
                <a:cubicBezTo>
                  <a:pt x="100" y="34"/>
                  <a:pt x="100" y="34"/>
                  <a:pt x="100" y="34"/>
                </a:cubicBezTo>
                <a:cubicBezTo>
                  <a:pt x="100" y="35"/>
                  <a:pt x="101" y="35"/>
                  <a:pt x="101" y="35"/>
                </a:cubicBezTo>
                <a:cubicBezTo>
                  <a:pt x="101" y="35"/>
                  <a:pt x="101" y="35"/>
                  <a:pt x="101" y="35"/>
                </a:cubicBezTo>
                <a:cubicBezTo>
                  <a:pt x="102" y="35"/>
                  <a:pt x="102" y="34"/>
                  <a:pt x="102" y="34"/>
                </a:cubicBezTo>
                <a:cubicBezTo>
                  <a:pt x="100" y="20"/>
                  <a:pt x="100" y="20"/>
                  <a:pt x="100" y="20"/>
                </a:cubicBezTo>
                <a:cubicBezTo>
                  <a:pt x="103" y="20"/>
                  <a:pt x="107" y="19"/>
                  <a:pt x="111" y="19"/>
                </a:cubicBezTo>
                <a:cubicBezTo>
                  <a:pt x="111" y="19"/>
                  <a:pt x="111" y="19"/>
                  <a:pt x="111" y="19"/>
                </a:cubicBezTo>
                <a:cubicBezTo>
                  <a:pt x="111" y="37"/>
                  <a:pt x="111" y="37"/>
                  <a:pt x="111" y="37"/>
                </a:cubicBezTo>
                <a:cubicBezTo>
                  <a:pt x="111" y="40"/>
                  <a:pt x="114" y="42"/>
                  <a:pt x="116" y="42"/>
                </a:cubicBezTo>
                <a:cubicBezTo>
                  <a:pt x="119" y="42"/>
                  <a:pt x="121" y="40"/>
                  <a:pt x="121" y="37"/>
                </a:cubicBezTo>
                <a:cubicBezTo>
                  <a:pt x="121" y="19"/>
                  <a:pt x="121" y="19"/>
                  <a:pt x="121" y="19"/>
                </a:cubicBezTo>
                <a:cubicBezTo>
                  <a:pt x="121" y="19"/>
                  <a:pt x="121" y="19"/>
                  <a:pt x="121" y="19"/>
                </a:cubicBezTo>
                <a:cubicBezTo>
                  <a:pt x="127" y="19"/>
                  <a:pt x="132" y="20"/>
                  <a:pt x="137" y="21"/>
                </a:cubicBezTo>
                <a:cubicBezTo>
                  <a:pt x="134" y="36"/>
                  <a:pt x="134" y="36"/>
                  <a:pt x="134" y="36"/>
                </a:cubicBezTo>
                <a:cubicBezTo>
                  <a:pt x="134" y="37"/>
                  <a:pt x="135" y="38"/>
                  <a:pt x="135" y="38"/>
                </a:cubicBezTo>
                <a:cubicBezTo>
                  <a:pt x="135" y="38"/>
                  <a:pt x="135" y="38"/>
                  <a:pt x="135" y="38"/>
                </a:cubicBezTo>
                <a:cubicBezTo>
                  <a:pt x="136" y="38"/>
                  <a:pt x="136" y="37"/>
                  <a:pt x="136" y="37"/>
                </a:cubicBezTo>
                <a:cubicBezTo>
                  <a:pt x="139" y="22"/>
                  <a:pt x="139" y="22"/>
                  <a:pt x="139" y="22"/>
                </a:cubicBezTo>
                <a:cubicBezTo>
                  <a:pt x="146" y="23"/>
                  <a:pt x="152" y="26"/>
                  <a:pt x="159" y="29"/>
                </a:cubicBezTo>
                <a:cubicBezTo>
                  <a:pt x="152" y="41"/>
                  <a:pt x="152" y="41"/>
                  <a:pt x="152" y="41"/>
                </a:cubicBezTo>
                <a:cubicBezTo>
                  <a:pt x="152" y="42"/>
                  <a:pt x="152" y="43"/>
                  <a:pt x="152" y="43"/>
                </a:cubicBezTo>
                <a:cubicBezTo>
                  <a:pt x="152" y="43"/>
                  <a:pt x="153" y="43"/>
                  <a:pt x="153" y="43"/>
                </a:cubicBezTo>
                <a:cubicBezTo>
                  <a:pt x="153" y="43"/>
                  <a:pt x="153" y="43"/>
                  <a:pt x="154" y="42"/>
                </a:cubicBezTo>
                <a:cubicBezTo>
                  <a:pt x="160" y="30"/>
                  <a:pt x="160" y="30"/>
                  <a:pt x="160" y="30"/>
                </a:cubicBezTo>
                <a:cubicBezTo>
                  <a:pt x="166" y="32"/>
                  <a:pt x="171" y="36"/>
                  <a:pt x="176" y="40"/>
                </a:cubicBezTo>
                <a:cubicBezTo>
                  <a:pt x="167" y="51"/>
                  <a:pt x="167" y="51"/>
                  <a:pt x="167" y="51"/>
                </a:cubicBezTo>
                <a:cubicBezTo>
                  <a:pt x="167" y="52"/>
                  <a:pt x="167" y="52"/>
                  <a:pt x="168" y="53"/>
                </a:cubicBezTo>
                <a:cubicBezTo>
                  <a:pt x="168" y="53"/>
                  <a:pt x="168" y="53"/>
                  <a:pt x="168" y="53"/>
                </a:cubicBezTo>
                <a:cubicBezTo>
                  <a:pt x="168" y="53"/>
                  <a:pt x="169" y="53"/>
                  <a:pt x="169" y="52"/>
                </a:cubicBezTo>
                <a:cubicBezTo>
                  <a:pt x="178" y="41"/>
                  <a:pt x="178" y="41"/>
                  <a:pt x="178" y="41"/>
                </a:cubicBezTo>
                <a:cubicBezTo>
                  <a:pt x="183" y="45"/>
                  <a:pt x="188" y="50"/>
                  <a:pt x="192" y="56"/>
                </a:cubicBezTo>
                <a:cubicBezTo>
                  <a:pt x="181" y="65"/>
                  <a:pt x="181" y="65"/>
                  <a:pt x="181" y="65"/>
                </a:cubicBezTo>
                <a:cubicBezTo>
                  <a:pt x="181" y="65"/>
                  <a:pt x="181" y="66"/>
                  <a:pt x="181" y="66"/>
                </a:cubicBezTo>
                <a:cubicBezTo>
                  <a:pt x="181" y="66"/>
                  <a:pt x="181" y="66"/>
                  <a:pt x="182" y="66"/>
                </a:cubicBezTo>
                <a:cubicBezTo>
                  <a:pt x="182" y="66"/>
                  <a:pt x="182" y="66"/>
                  <a:pt x="182" y="66"/>
                </a:cubicBezTo>
                <a:cubicBezTo>
                  <a:pt x="193" y="57"/>
                  <a:pt x="193" y="57"/>
                  <a:pt x="193" y="57"/>
                </a:cubicBezTo>
                <a:cubicBezTo>
                  <a:pt x="197" y="62"/>
                  <a:pt x="201" y="68"/>
                  <a:pt x="204" y="74"/>
                </a:cubicBezTo>
                <a:cubicBezTo>
                  <a:pt x="192" y="81"/>
                  <a:pt x="192" y="81"/>
                  <a:pt x="192" y="81"/>
                </a:cubicBezTo>
                <a:cubicBezTo>
                  <a:pt x="191" y="81"/>
                  <a:pt x="191" y="81"/>
                  <a:pt x="191" y="82"/>
                </a:cubicBezTo>
                <a:cubicBezTo>
                  <a:pt x="191" y="82"/>
                  <a:pt x="192" y="82"/>
                  <a:pt x="192" y="82"/>
                </a:cubicBezTo>
                <a:cubicBezTo>
                  <a:pt x="192" y="82"/>
                  <a:pt x="192" y="82"/>
                  <a:pt x="193" y="82"/>
                </a:cubicBezTo>
                <a:cubicBezTo>
                  <a:pt x="205" y="76"/>
                  <a:pt x="205" y="76"/>
                  <a:pt x="205" y="76"/>
                </a:cubicBezTo>
                <a:cubicBezTo>
                  <a:pt x="208" y="82"/>
                  <a:pt x="210" y="89"/>
                  <a:pt x="211" y="97"/>
                </a:cubicBezTo>
                <a:cubicBezTo>
                  <a:pt x="198" y="99"/>
                  <a:pt x="198" y="99"/>
                  <a:pt x="198" y="99"/>
                </a:cubicBezTo>
                <a:cubicBezTo>
                  <a:pt x="198" y="99"/>
                  <a:pt x="197" y="100"/>
                  <a:pt x="197" y="100"/>
                </a:cubicBezTo>
                <a:cubicBezTo>
                  <a:pt x="198" y="101"/>
                  <a:pt x="198" y="101"/>
                  <a:pt x="198" y="101"/>
                </a:cubicBezTo>
                <a:cubicBezTo>
                  <a:pt x="199" y="101"/>
                  <a:pt x="199" y="101"/>
                  <a:pt x="199" y="101"/>
                </a:cubicBezTo>
                <a:cubicBezTo>
                  <a:pt x="211" y="99"/>
                  <a:pt x="211" y="99"/>
                  <a:pt x="211" y="99"/>
                </a:cubicBezTo>
                <a:cubicBezTo>
                  <a:pt x="212" y="103"/>
                  <a:pt x="213" y="107"/>
                  <a:pt x="213" y="111"/>
                </a:cubicBezTo>
                <a:cubicBezTo>
                  <a:pt x="196" y="111"/>
                  <a:pt x="196" y="111"/>
                  <a:pt x="196" y="111"/>
                </a:cubicBezTo>
                <a:cubicBezTo>
                  <a:pt x="194" y="111"/>
                  <a:pt x="191" y="113"/>
                  <a:pt x="191" y="116"/>
                </a:cubicBezTo>
                <a:cubicBezTo>
                  <a:pt x="191" y="118"/>
                  <a:pt x="194" y="121"/>
                  <a:pt x="196" y="121"/>
                </a:cubicBezTo>
                <a:cubicBezTo>
                  <a:pt x="213" y="121"/>
                  <a:pt x="213" y="121"/>
                  <a:pt x="213" y="121"/>
                </a:cubicBezTo>
                <a:cubicBezTo>
                  <a:pt x="213" y="125"/>
                  <a:pt x="212" y="129"/>
                  <a:pt x="211" y="134"/>
                </a:cubicBezTo>
                <a:cubicBezTo>
                  <a:pt x="199" y="131"/>
                  <a:pt x="199" y="131"/>
                  <a:pt x="199" y="131"/>
                </a:cubicBezTo>
                <a:cubicBezTo>
                  <a:pt x="198" y="131"/>
                  <a:pt x="198" y="132"/>
                  <a:pt x="197" y="132"/>
                </a:cubicBezTo>
                <a:cubicBezTo>
                  <a:pt x="197" y="133"/>
                  <a:pt x="198" y="133"/>
                  <a:pt x="198" y="133"/>
                </a:cubicBezTo>
                <a:cubicBezTo>
                  <a:pt x="211" y="136"/>
                  <a:pt x="211" y="136"/>
                  <a:pt x="211" y="136"/>
                </a:cubicBezTo>
                <a:cubicBezTo>
                  <a:pt x="209" y="143"/>
                  <a:pt x="207" y="150"/>
                  <a:pt x="204" y="156"/>
                </a:cubicBezTo>
                <a:cubicBezTo>
                  <a:pt x="193" y="150"/>
                  <a:pt x="193" y="150"/>
                  <a:pt x="193" y="150"/>
                </a:cubicBezTo>
                <a:cubicBezTo>
                  <a:pt x="192" y="150"/>
                  <a:pt x="191" y="150"/>
                  <a:pt x="191" y="150"/>
                </a:cubicBezTo>
                <a:cubicBezTo>
                  <a:pt x="191" y="151"/>
                  <a:pt x="191" y="151"/>
                  <a:pt x="192" y="152"/>
                </a:cubicBezTo>
                <a:cubicBezTo>
                  <a:pt x="203" y="158"/>
                  <a:pt x="203" y="158"/>
                  <a:pt x="203" y="158"/>
                </a:cubicBezTo>
                <a:cubicBezTo>
                  <a:pt x="200" y="164"/>
                  <a:pt x="197" y="170"/>
                  <a:pt x="193" y="175"/>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01" name="Freeform 12"/>
          <p:cNvSpPr/>
          <p:nvPr/>
        </p:nvSpPr>
        <p:spPr bwMode="auto">
          <a:xfrm>
            <a:off x="3032126" y="4098925"/>
            <a:ext cx="323850" cy="292100"/>
          </a:xfrm>
          <a:custGeom>
            <a:gdLst>
              <a:gd fmla="*/ 113 w 118" name="T0"/>
              <a:gd fmla="*/ 44 h 106" name="T1"/>
              <a:gd fmla="*/ 58 w 118" name="T2"/>
              <a:gd fmla="*/ 44 h 106" name="T3"/>
              <a:gd fmla="*/ 50 w 118" name="T4"/>
              <a:gd fmla="*/ 39 h 106" name="T5"/>
              <a:gd fmla="*/ 47 w 118" name="T6"/>
              <a:gd fmla="*/ 40 h 106" name="T7"/>
              <a:gd fmla="*/ 9 w 118" name="T8"/>
              <a:gd fmla="*/ 2 h 106" name="T9"/>
              <a:gd fmla="*/ 2 w 118" name="T10"/>
              <a:gd fmla="*/ 2 h 106" name="T11"/>
              <a:gd fmla="*/ 2 w 118" name="T12"/>
              <a:gd fmla="*/ 9 h 106" name="T13"/>
              <a:gd fmla="*/ 41 w 118" name="T14"/>
              <a:gd fmla="*/ 48 h 106" name="T15"/>
              <a:gd fmla="*/ 41 w 118" name="T16"/>
              <a:gd fmla="*/ 49 h 106" name="T17"/>
              <a:gd fmla="*/ 44 w 118" name="T18"/>
              <a:gd fmla="*/ 56 h 106" name="T19"/>
              <a:gd fmla="*/ 17 w 118" name="T20"/>
              <a:gd fmla="*/ 104 h 106" name="T21"/>
              <a:gd fmla="*/ 20 w 118" name="T22"/>
              <a:gd fmla="*/ 106 h 106" name="T23"/>
              <a:gd fmla="*/ 47 w 118" name="T24"/>
              <a:gd fmla="*/ 58 h 106" name="T25"/>
              <a:gd fmla="*/ 50 w 118" name="T26"/>
              <a:gd fmla="*/ 58 h 106" name="T27"/>
              <a:gd fmla="*/ 58 w 118" name="T28"/>
              <a:gd fmla="*/ 54 h 106" name="T29"/>
              <a:gd fmla="*/ 113 w 118" name="T30"/>
              <a:gd fmla="*/ 54 h 106" name="T31"/>
              <a:gd fmla="*/ 118 w 118" name="T32"/>
              <a:gd fmla="*/ 49 h 106" name="T33"/>
              <a:gd fmla="*/ 113 w 118" name="T34"/>
              <a:gd fmla="*/ 44 h 10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05" w="118">
                <a:moveTo>
                  <a:pt x="113" y="44"/>
                </a:moveTo>
                <a:cubicBezTo>
                  <a:pt x="58" y="44"/>
                  <a:pt x="58" y="44"/>
                  <a:pt x="58" y="44"/>
                </a:cubicBezTo>
                <a:cubicBezTo>
                  <a:pt x="57" y="41"/>
                  <a:pt x="54" y="39"/>
                  <a:pt x="50" y="39"/>
                </a:cubicBezTo>
                <a:cubicBezTo>
                  <a:pt x="49" y="39"/>
                  <a:pt x="48" y="39"/>
                  <a:pt x="47" y="40"/>
                </a:cubicBezTo>
                <a:cubicBezTo>
                  <a:pt x="9" y="2"/>
                  <a:pt x="9" y="2"/>
                  <a:pt x="9" y="2"/>
                </a:cubicBezTo>
                <a:cubicBezTo>
                  <a:pt x="7" y="0"/>
                  <a:pt x="4" y="0"/>
                  <a:pt x="2" y="2"/>
                </a:cubicBezTo>
                <a:cubicBezTo>
                  <a:pt x="0" y="3"/>
                  <a:pt x="0" y="7"/>
                  <a:pt x="2" y="9"/>
                </a:cubicBezTo>
                <a:cubicBezTo>
                  <a:pt x="41" y="48"/>
                  <a:pt x="41" y="48"/>
                  <a:pt x="41" y="48"/>
                </a:cubicBezTo>
                <a:cubicBezTo>
                  <a:pt x="41" y="48"/>
                  <a:pt x="41" y="48"/>
                  <a:pt x="41" y="49"/>
                </a:cubicBezTo>
                <a:cubicBezTo>
                  <a:pt x="41" y="52"/>
                  <a:pt x="42" y="54"/>
                  <a:pt x="44" y="56"/>
                </a:cubicBezTo>
                <a:cubicBezTo>
                  <a:pt x="17" y="104"/>
                  <a:pt x="17" y="104"/>
                  <a:pt x="17" y="104"/>
                </a:cubicBezTo>
                <a:cubicBezTo>
                  <a:pt x="20" y="106"/>
                  <a:pt x="20" y="106"/>
                  <a:pt x="20" y="106"/>
                </a:cubicBezTo>
                <a:cubicBezTo>
                  <a:pt x="47" y="58"/>
                  <a:pt x="47" y="58"/>
                  <a:pt x="47" y="58"/>
                </a:cubicBezTo>
                <a:cubicBezTo>
                  <a:pt x="48" y="58"/>
                  <a:pt x="49" y="58"/>
                  <a:pt x="50" y="58"/>
                </a:cubicBezTo>
                <a:cubicBezTo>
                  <a:pt x="54" y="58"/>
                  <a:pt x="57" y="56"/>
                  <a:pt x="58" y="54"/>
                </a:cubicBezTo>
                <a:cubicBezTo>
                  <a:pt x="113" y="54"/>
                  <a:pt x="113" y="54"/>
                  <a:pt x="113" y="54"/>
                </a:cubicBezTo>
                <a:cubicBezTo>
                  <a:pt x="116" y="54"/>
                  <a:pt x="118" y="51"/>
                  <a:pt x="118" y="49"/>
                </a:cubicBezTo>
                <a:cubicBezTo>
                  <a:pt x="118" y="46"/>
                  <a:pt x="116" y="44"/>
                  <a:pt x="113" y="44"/>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grpSp>
        <p:nvGrpSpPr>
          <p:cNvPr id="402" name="组合 401"/>
          <p:cNvGrpSpPr/>
          <p:nvPr/>
        </p:nvGrpSpPr>
        <p:grpSpPr>
          <a:xfrm>
            <a:off x="5680076" y="2749550"/>
            <a:ext cx="547688" cy="742950"/>
            <a:chOff x="5680076" y="2749550"/>
            <a:chExt cx="547688" cy="742950"/>
          </a:xfrm>
          <a:solidFill>
            <a:schemeClr val="accent1"/>
          </a:solidFill>
        </p:grpSpPr>
        <p:sp>
          <p:nvSpPr>
            <p:cNvPr id="403" name="Freeform 13"/>
            <p:cNvSpPr/>
            <p:nvPr/>
          </p:nvSpPr>
          <p:spPr bwMode="auto">
            <a:xfrm>
              <a:off x="5680076" y="2749550"/>
              <a:ext cx="454025" cy="641350"/>
            </a:xfrm>
            <a:custGeom>
              <a:gdLst>
                <a:gd fmla="*/ 158 w 165" name="T0"/>
                <a:gd fmla="*/ 195 h 233" name="T1"/>
                <a:gd fmla="*/ 158 w 165" name="T2"/>
                <a:gd fmla="*/ 189 h 233" name="T3"/>
                <a:gd fmla="*/ 70 w 165" name="T4"/>
                <a:gd fmla="*/ 189 h 233" name="T5"/>
                <a:gd fmla="*/ 70 w 165" name="T6"/>
                <a:gd fmla="*/ 195 h 233" name="T7"/>
                <a:gd fmla="*/ 68 w 165" name="T8"/>
                <a:gd fmla="*/ 195 h 233" name="T9"/>
                <a:gd fmla="*/ 18 w 165" name="T10"/>
                <a:gd fmla="*/ 120 h 233" name="T11"/>
                <a:gd fmla="*/ 94 w 165" name="T12"/>
                <a:gd fmla="*/ 39 h 233" name="T13"/>
                <a:gd fmla="*/ 94 w 165" name="T14"/>
                <a:gd fmla="*/ 120 h 233" name="T15"/>
                <a:gd fmla="*/ 70 w 165" name="T16"/>
                <a:gd fmla="*/ 120 h 233" name="T17"/>
                <a:gd fmla="*/ 70 w 165" name="T18"/>
                <a:gd fmla="*/ 127 h 233" name="T19"/>
                <a:gd fmla="*/ 76 w 165" name="T20"/>
                <a:gd fmla="*/ 127 h 233" name="T21"/>
                <a:gd fmla="*/ 75 w 165" name="T22"/>
                <a:gd fmla="*/ 131 h 233" name="T23"/>
                <a:gd fmla="*/ 75 w 165" name="T24"/>
                <a:gd fmla="*/ 150 h 233" name="T25"/>
                <a:gd fmla="*/ 86 w 165" name="T26"/>
                <a:gd fmla="*/ 161 h 233" name="T27"/>
                <a:gd fmla="*/ 97 w 165" name="T28"/>
                <a:gd fmla="*/ 150 h 233" name="T29"/>
                <a:gd fmla="*/ 97 w 165" name="T30"/>
                <a:gd fmla="*/ 131 h 233" name="T31"/>
                <a:gd fmla="*/ 96 w 165" name="T32"/>
                <a:gd fmla="*/ 127 h 233" name="T33"/>
                <a:gd fmla="*/ 104 w 165" name="T34"/>
                <a:gd fmla="*/ 127 h 233" name="T35"/>
                <a:gd fmla="*/ 103 w 165" name="T36"/>
                <a:gd fmla="*/ 131 h 233" name="T37"/>
                <a:gd fmla="*/ 103 w 165" name="T38"/>
                <a:gd fmla="*/ 163 h 233" name="T39"/>
                <a:gd fmla="*/ 114 w 165" name="T40"/>
                <a:gd fmla="*/ 174 h 233" name="T41"/>
                <a:gd fmla="*/ 125 w 165" name="T42"/>
                <a:gd fmla="*/ 163 h 233" name="T43"/>
                <a:gd fmla="*/ 125 w 165" name="T44"/>
                <a:gd fmla="*/ 131 h 233" name="T45"/>
                <a:gd fmla="*/ 124 w 165" name="T46"/>
                <a:gd fmla="*/ 127 h 233" name="T47"/>
                <a:gd fmla="*/ 132 w 165" name="T48"/>
                <a:gd fmla="*/ 127 h 233" name="T49"/>
                <a:gd fmla="*/ 131 w 165" name="T50"/>
                <a:gd fmla="*/ 131 h 233" name="T51"/>
                <a:gd fmla="*/ 131 w 165" name="T52"/>
                <a:gd fmla="*/ 150 h 233" name="T53"/>
                <a:gd fmla="*/ 142 w 165" name="T54"/>
                <a:gd fmla="*/ 161 h 233" name="T55"/>
                <a:gd fmla="*/ 153 w 165" name="T56"/>
                <a:gd fmla="*/ 150 h 233" name="T57"/>
                <a:gd fmla="*/ 153 w 165" name="T58"/>
                <a:gd fmla="*/ 131 h 233" name="T59"/>
                <a:gd fmla="*/ 152 w 165" name="T60"/>
                <a:gd fmla="*/ 127 h 233" name="T61"/>
                <a:gd fmla="*/ 158 w 165" name="T62"/>
                <a:gd fmla="*/ 127 h 233" name="T63"/>
                <a:gd fmla="*/ 158 w 165" name="T64"/>
                <a:gd fmla="*/ 120 h 233" name="T65"/>
                <a:gd fmla="*/ 134 w 165" name="T66"/>
                <a:gd fmla="*/ 120 h 233" name="T67"/>
                <a:gd fmla="*/ 134 w 165" name="T68"/>
                <a:gd fmla="*/ 18 h 233" name="T69"/>
                <a:gd fmla="*/ 142 w 165" name="T70"/>
                <a:gd fmla="*/ 18 h 233" name="T71"/>
                <a:gd fmla="*/ 142 w 165" name="T72"/>
                <a:gd fmla="*/ 0 h 233" name="T73"/>
                <a:gd fmla="*/ 86 w 165" name="T74"/>
                <a:gd fmla="*/ 0 h 233" name="T75"/>
                <a:gd fmla="*/ 86 w 165" name="T76"/>
                <a:gd fmla="*/ 18 h 233" name="T77"/>
                <a:gd fmla="*/ 94 w 165" name="T78"/>
                <a:gd fmla="*/ 18 h 233" name="T79"/>
                <a:gd fmla="*/ 94 w 165" name="T80"/>
                <a:gd fmla="*/ 20 h 233" name="T81"/>
                <a:gd fmla="*/ 0 w 165" name="T82"/>
                <a:gd fmla="*/ 120 h 233" name="T83"/>
                <a:gd fmla="*/ 63 w 165" name="T84"/>
                <a:gd fmla="*/ 213 h 233" name="T85"/>
                <a:gd fmla="*/ 63 w 165" name="T86"/>
                <a:gd fmla="*/ 233 h 233" name="T87"/>
                <a:gd fmla="*/ 165 w 165" name="T88"/>
                <a:gd fmla="*/ 233 h 233" name="T89"/>
                <a:gd fmla="*/ 165 w 165" name="T90"/>
                <a:gd fmla="*/ 195 h 233" name="T91"/>
                <a:gd fmla="*/ 158 w 165" name="T92"/>
                <a:gd fmla="*/ 195 h 23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33" w="165">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anchor="t" anchorCtr="0" bIns="45720" compatLnSpc="1" lIns="91440" numCol="1" rIns="91440" tIns="45720" vert="horz" wrap="square"/>
            <a:lstStyle/>
            <a:p>
              <a:endParaRPr altLang="en-US" lang="zh-CN"/>
            </a:p>
          </p:txBody>
        </p:sp>
        <p:sp>
          <p:nvSpPr>
            <p:cNvPr id="404" name="Freeform 14"/>
            <p:cNvSpPr>
              <a:spLocks noEditPoints="1"/>
            </p:cNvSpPr>
            <p:nvPr/>
          </p:nvSpPr>
          <p:spPr bwMode="auto">
            <a:xfrm>
              <a:off x="5761039" y="3413125"/>
              <a:ext cx="466725" cy="79375"/>
            </a:xfrm>
            <a:custGeom>
              <a:gdLst>
                <a:gd fmla="*/ 0 w 294" name="T0"/>
                <a:gd fmla="*/ 0 h 50" name="T1"/>
                <a:gd fmla="*/ 0 w 294" name="T2"/>
                <a:gd fmla="*/ 50 h 50" name="T3"/>
                <a:gd fmla="*/ 294 w 294" name="T4"/>
                <a:gd fmla="*/ 50 h 50" name="T5"/>
                <a:gd fmla="*/ 294 w 294" name="T6"/>
                <a:gd fmla="*/ 0 h 50" name="T7"/>
                <a:gd fmla="*/ 0 w 294" name="T8"/>
                <a:gd fmla="*/ 0 h 50" name="T9"/>
                <a:gd fmla="*/ 282 w 294" name="T10"/>
                <a:gd fmla="*/ 38 h 50" name="T11"/>
                <a:gd fmla="*/ 10 w 294" name="T12"/>
                <a:gd fmla="*/ 38 h 50" name="T13"/>
                <a:gd fmla="*/ 10 w 294" name="T14"/>
                <a:gd fmla="*/ 12 h 50" name="T15"/>
                <a:gd fmla="*/ 282 w 294" name="T16"/>
                <a:gd fmla="*/ 12 h 50" name="T17"/>
                <a:gd fmla="*/ 282 w 294" name="T18"/>
                <a:gd fmla="*/ 38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294">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anchor="t" anchorCtr="0" bIns="45720" compatLnSpc="1" lIns="91440" numCol="1" rIns="91440" tIns="45720" vert="horz" wrap="square"/>
            <a:lstStyle/>
            <a:p>
              <a:endParaRPr altLang="en-US" lang="zh-CN"/>
            </a:p>
          </p:txBody>
        </p:sp>
      </p:grpSp>
      <p:grpSp>
        <p:nvGrpSpPr>
          <p:cNvPr id="405" name="组合 404"/>
          <p:cNvGrpSpPr/>
          <p:nvPr/>
        </p:nvGrpSpPr>
        <p:grpSpPr>
          <a:xfrm>
            <a:off x="2790826" y="1647825"/>
            <a:ext cx="760413" cy="739775"/>
            <a:chOff x="2790826" y="1647825"/>
            <a:chExt cx="760413" cy="739775"/>
          </a:xfrm>
          <a:solidFill>
            <a:schemeClr val="accent1"/>
          </a:solidFill>
        </p:grpSpPr>
        <p:sp>
          <p:nvSpPr>
            <p:cNvPr id="406" name="Freeform 15"/>
            <p:cNvSpPr>
              <a:spLocks noEditPoints="1"/>
            </p:cNvSpPr>
            <p:nvPr/>
          </p:nvSpPr>
          <p:spPr bwMode="auto">
            <a:xfrm>
              <a:off x="2790826" y="2101850"/>
              <a:ext cx="760413" cy="285750"/>
            </a:xfrm>
            <a:custGeom>
              <a:gdLst>
                <a:gd fmla="*/ 275 w 277" name="T0"/>
                <a:gd fmla="*/ 90 h 104" name="T1"/>
                <a:gd fmla="*/ 274 w 277" name="T2"/>
                <a:gd fmla="*/ 15 h 104" name="T3"/>
                <a:gd fmla="*/ 276 w 277" name="T4"/>
                <a:gd fmla="*/ 5 h 104" name="T5"/>
                <a:gd fmla="*/ 268 w 277" name="T6"/>
                <a:gd fmla="*/ 0 h 104" name="T7"/>
                <a:gd fmla="*/ 8 w 277" name="T8"/>
                <a:gd fmla="*/ 0 h 104" name="T9"/>
                <a:gd fmla="*/ 0 w 277" name="T10"/>
                <a:gd fmla="*/ 9 h 104" name="T11"/>
                <a:gd fmla="*/ 0 w 277" name="T12"/>
                <a:gd fmla="*/ 95 h 104" name="T13"/>
                <a:gd fmla="*/ 8 w 277" name="T14"/>
                <a:gd fmla="*/ 104 h 104" name="T15"/>
                <a:gd fmla="*/ 268 w 277" name="T16"/>
                <a:gd fmla="*/ 104 h 104" name="T17"/>
                <a:gd fmla="*/ 268 w 277" name="T18"/>
                <a:gd fmla="*/ 104 h 104" name="T19"/>
                <a:gd fmla="*/ 277 w 277" name="T20"/>
                <a:gd fmla="*/ 95 h 104" name="T21"/>
                <a:gd fmla="*/ 275 w 277" name="T22"/>
                <a:gd fmla="*/ 90 h 104" name="T23"/>
                <a:gd fmla="*/ 12 w 277" name="T24"/>
                <a:gd fmla="*/ 88 h 104" name="T25"/>
                <a:gd fmla="*/ 12 w 277" name="T26"/>
                <a:gd fmla="*/ 15 h 104" name="T27"/>
                <a:gd fmla="*/ 256 w 277" name="T28"/>
                <a:gd fmla="*/ 15 h 104" name="T29"/>
                <a:gd fmla="*/ 249 w 277" name="T30"/>
                <a:gd fmla="*/ 46 h 104" name="T31"/>
                <a:gd fmla="*/ 64 w 277" name="T32"/>
                <a:gd fmla="*/ 46 h 104" name="T33"/>
                <a:gd fmla="*/ 58 w 277" name="T34"/>
                <a:gd fmla="*/ 52 h 104" name="T35"/>
                <a:gd fmla="*/ 64 w 277" name="T36"/>
                <a:gd fmla="*/ 58 h 104" name="T37"/>
                <a:gd fmla="*/ 250 w 277" name="T38"/>
                <a:gd fmla="*/ 58 h 104" name="T39"/>
                <a:gd fmla="*/ 259 w 277" name="T40"/>
                <a:gd fmla="*/ 88 h 104" name="T41"/>
                <a:gd fmla="*/ 12 w 277" name="T42"/>
                <a:gd fmla="*/ 88 h 10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4" w="277">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anchor="t" anchorCtr="0" bIns="45720" compatLnSpc="1" lIns="91440" numCol="1" rIns="91440" tIns="45720" vert="horz" wrap="square"/>
            <a:lstStyle/>
            <a:p>
              <a:endParaRPr altLang="en-US" lang="zh-CN"/>
            </a:p>
          </p:txBody>
        </p:sp>
        <p:sp>
          <p:nvSpPr>
            <p:cNvPr id="407" name="Freeform 16"/>
            <p:cNvSpPr/>
            <p:nvPr/>
          </p:nvSpPr>
          <p:spPr bwMode="auto">
            <a:xfrm>
              <a:off x="2957514" y="1647825"/>
              <a:ext cx="390525" cy="434975"/>
            </a:xfrm>
            <a:custGeom>
              <a:gdLst>
                <a:gd fmla="*/ 60 w 142" name="T0"/>
                <a:gd fmla="*/ 157 h 158" name="T1"/>
                <a:gd fmla="*/ 79 w 142" name="T2"/>
                <a:gd fmla="*/ 158 h 158" name="T3"/>
                <a:gd fmla="*/ 140 w 142" name="T4"/>
                <a:gd fmla="*/ 80 h 158" name="T5"/>
                <a:gd fmla="*/ 74 w 142" name="T6"/>
                <a:gd fmla="*/ 38 h 158" name="T7"/>
                <a:gd fmla="*/ 71 w 142" name="T8"/>
                <a:gd fmla="*/ 34 h 158" name="T9"/>
                <a:gd fmla="*/ 125 w 142" name="T10"/>
                <a:gd fmla="*/ 8 h 158" name="T11"/>
                <a:gd fmla="*/ 71 w 142" name="T12"/>
                <a:gd fmla="*/ 34 h 158" name="T13"/>
                <a:gd fmla="*/ 60 w 142" name="T14"/>
                <a:gd fmla="*/ 0 h 158" name="T15"/>
                <a:gd fmla="*/ 52 w 142" name="T16"/>
                <a:gd fmla="*/ 2 h 158" name="T17"/>
                <a:gd fmla="*/ 64 w 142" name="T18"/>
                <a:gd fmla="*/ 37 h 158" name="T19"/>
                <a:gd fmla="*/ 2 w 142" name="T20"/>
                <a:gd fmla="*/ 80 h 158" name="T21"/>
                <a:gd fmla="*/ 60 w 142" name="T22"/>
                <a:gd fmla="*/ 157 h 15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8" w="142">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anchor="t" anchorCtr="0" bIns="45720" compatLnSpc="1" lIns="91440" numCol="1" rIns="91440" tIns="45720" vert="horz" wrap="square"/>
            <a:lstStyle/>
            <a:p>
              <a:endParaRPr altLang="en-US" lang="zh-CN"/>
            </a:p>
          </p:txBody>
        </p:sp>
      </p:grpSp>
      <p:sp>
        <p:nvSpPr>
          <p:cNvPr id="408" name="Freeform 17"/>
          <p:cNvSpPr>
            <a:spLocks noEditPoints="1"/>
          </p:cNvSpPr>
          <p:nvPr/>
        </p:nvSpPr>
        <p:spPr bwMode="auto">
          <a:xfrm>
            <a:off x="4279901" y="531813"/>
            <a:ext cx="590550" cy="725488"/>
          </a:xfrm>
          <a:custGeom>
            <a:gdLst>
              <a:gd fmla="*/ 67 w 215" name="T0"/>
              <a:gd fmla="*/ 66 h 264" name="T1"/>
              <a:gd fmla="*/ 68 w 215" name="T2"/>
              <a:gd fmla="*/ 64 h 264" name="T3"/>
              <a:gd fmla="*/ 68 w 215" name="T4"/>
              <a:gd fmla="*/ 64 h 264" name="T5"/>
              <a:gd fmla="*/ 68 w 215" name="T6"/>
              <a:gd fmla="*/ 41 h 264" name="T7"/>
              <a:gd fmla="*/ 112 w 215" name="T8"/>
              <a:gd fmla="*/ 68 h 264" name="T9"/>
              <a:gd fmla="*/ 156 w 215" name="T10"/>
              <a:gd fmla="*/ 41 h 264" name="T11"/>
              <a:gd fmla="*/ 156 w 215" name="T12"/>
              <a:gd fmla="*/ 62 h 264" name="T13"/>
              <a:gd fmla="*/ 157 w 215" name="T14"/>
              <a:gd fmla="*/ 66 h 264" name="T15"/>
              <a:gd fmla="*/ 112 w 215" name="T16"/>
              <a:gd fmla="*/ 81 h 264" name="T17"/>
              <a:gd fmla="*/ 67 w 215" name="T18"/>
              <a:gd fmla="*/ 66 h 264" name="T19"/>
              <a:gd fmla="*/ 181 w 215" name="T20"/>
              <a:gd fmla="*/ 21 h 264" name="T21"/>
              <a:gd fmla="*/ 112 w 215" name="T22"/>
              <a:gd fmla="*/ 0 h 264" name="T23"/>
              <a:gd fmla="*/ 43 w 215" name="T24"/>
              <a:gd fmla="*/ 21 h 264" name="T25"/>
              <a:gd fmla="*/ 112 w 215" name="T26"/>
              <a:gd fmla="*/ 63 h 264" name="T27"/>
              <a:gd fmla="*/ 181 w 215" name="T28"/>
              <a:gd fmla="*/ 21 h 264" name="T29"/>
              <a:gd fmla="*/ 67 w 215" name="T30"/>
              <a:gd fmla="*/ 105 h 264" name="T31"/>
              <a:gd fmla="*/ 112 w 215" name="T32"/>
              <a:gd fmla="*/ 148 h 264" name="T33"/>
              <a:gd fmla="*/ 157 w 215" name="T34"/>
              <a:gd fmla="*/ 105 h 264" name="T35"/>
              <a:gd fmla="*/ 157 w 215" name="T36"/>
              <a:gd fmla="*/ 81 h 264" name="T37"/>
              <a:gd fmla="*/ 112 w 215" name="T38"/>
              <a:gd fmla="*/ 92 h 264" name="T39"/>
              <a:gd fmla="*/ 67 w 215" name="T40"/>
              <a:gd fmla="*/ 81 h 264" name="T41"/>
              <a:gd fmla="*/ 67 w 215" name="T42"/>
              <a:gd fmla="*/ 105 h 264" name="T43"/>
              <a:gd fmla="*/ 215 w 215" name="T44"/>
              <a:gd fmla="*/ 202 h 264" name="T45"/>
              <a:gd fmla="*/ 215 w 215" name="T46"/>
              <a:gd fmla="*/ 264 h 264" name="T47"/>
              <a:gd fmla="*/ 177 w 215" name="T48"/>
              <a:gd fmla="*/ 264 h 264" name="T49"/>
              <a:gd fmla="*/ 177 w 215" name="T50"/>
              <a:gd fmla="*/ 210 h 264" name="T51"/>
              <a:gd fmla="*/ 165 w 215" name="T52"/>
              <a:gd fmla="*/ 210 h 264" name="T53"/>
              <a:gd fmla="*/ 165 w 215" name="T54"/>
              <a:gd fmla="*/ 264 h 264" name="T55"/>
              <a:gd fmla="*/ 52 w 215" name="T56"/>
              <a:gd fmla="*/ 264 h 264" name="T57"/>
              <a:gd fmla="*/ 52 w 215" name="T58"/>
              <a:gd fmla="*/ 210 h 264" name="T59"/>
              <a:gd fmla="*/ 40 w 215" name="T60"/>
              <a:gd fmla="*/ 210 h 264" name="T61"/>
              <a:gd fmla="*/ 40 w 215" name="T62"/>
              <a:gd fmla="*/ 264 h 264" name="T63"/>
              <a:gd fmla="*/ 3 w 215" name="T64"/>
              <a:gd fmla="*/ 264 h 264" name="T65"/>
              <a:gd fmla="*/ 3 w 215" name="T66"/>
              <a:gd fmla="*/ 202 h 264" name="T67"/>
              <a:gd fmla="*/ 64 w 215" name="T68"/>
              <a:gd fmla="*/ 154 h 264" name="T69"/>
              <a:gd fmla="*/ 99 w 215" name="T70"/>
              <a:gd fmla="*/ 154 h 264" name="T71"/>
              <a:gd fmla="*/ 111 w 215" name="T72"/>
              <a:gd fmla="*/ 174 h 264" name="T73"/>
              <a:gd fmla="*/ 124 w 215" name="T74"/>
              <a:gd fmla="*/ 154 h 264" name="T75"/>
              <a:gd fmla="*/ 154 w 215" name="T76"/>
              <a:gd fmla="*/ 154 h 264" name="T77"/>
              <a:gd fmla="*/ 215 w 215" name="T78"/>
              <a:gd fmla="*/ 202 h 264" name="T79"/>
              <a:gd fmla="*/ 122 w 215" name="T80"/>
              <a:gd fmla="*/ 195 h 264" name="T81"/>
              <a:gd fmla="*/ 112 w 215" name="T82"/>
              <a:gd fmla="*/ 177 h 264" name="T83"/>
              <a:gd fmla="*/ 101 w 215" name="T84"/>
              <a:gd fmla="*/ 195 h 264" name="T85"/>
              <a:gd fmla="*/ 112 w 215" name="T86"/>
              <a:gd fmla="*/ 247 h 264" name="T87"/>
              <a:gd fmla="*/ 122 w 215" name="T88"/>
              <a:gd fmla="*/ 195 h 264" name="T89"/>
              <a:gd fmla="*/ 48 w 215" name="T90"/>
              <a:gd fmla="*/ 71 h 264" name="T91"/>
              <a:gd fmla="*/ 44 w 215" name="T92"/>
              <a:gd fmla="*/ 25 h 264" name="T93"/>
              <a:gd fmla="*/ 40 w 215" name="T94"/>
              <a:gd fmla="*/ 71 h 264" name="T95"/>
              <a:gd fmla="*/ 44 w 215" name="T96"/>
              <a:gd fmla="*/ 84 h 264" name="T97"/>
              <a:gd fmla="*/ 48 w 215" name="T98"/>
              <a:gd fmla="*/ 71 h 264"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264" w="215">
                <a:moveTo>
                  <a:pt x="67" y="66"/>
                </a:moveTo>
                <a:cubicBezTo>
                  <a:pt x="67" y="66"/>
                  <a:pt x="67" y="65"/>
                  <a:pt x="68" y="64"/>
                </a:cubicBezTo>
                <a:cubicBezTo>
                  <a:pt x="68" y="64"/>
                  <a:pt x="68" y="64"/>
                  <a:pt x="68" y="64"/>
                </a:cubicBezTo>
                <a:cubicBezTo>
                  <a:pt x="68" y="41"/>
                  <a:pt x="68" y="41"/>
                  <a:pt x="68" y="41"/>
                </a:cubicBezTo>
                <a:cubicBezTo>
                  <a:pt x="112" y="68"/>
                  <a:pt x="112" y="68"/>
                  <a:pt x="112" y="68"/>
                </a:cubicBezTo>
                <a:cubicBezTo>
                  <a:pt x="156" y="41"/>
                  <a:pt x="156" y="41"/>
                  <a:pt x="156" y="41"/>
                </a:cubicBezTo>
                <a:cubicBezTo>
                  <a:pt x="156" y="62"/>
                  <a:pt x="156" y="62"/>
                  <a:pt x="156" y="62"/>
                </a:cubicBezTo>
                <a:cubicBezTo>
                  <a:pt x="157" y="65"/>
                  <a:pt x="157" y="66"/>
                  <a:pt x="157" y="66"/>
                </a:cubicBezTo>
                <a:cubicBezTo>
                  <a:pt x="157" y="75"/>
                  <a:pt x="137" y="81"/>
                  <a:pt x="112" y="81"/>
                </a:cubicBezTo>
                <a:cubicBezTo>
                  <a:pt x="87" y="81"/>
                  <a:pt x="67" y="74"/>
                  <a:pt x="67" y="66"/>
                </a:cubicBezTo>
                <a:close/>
                <a:moveTo>
                  <a:pt x="181" y="21"/>
                </a:moveTo>
                <a:cubicBezTo>
                  <a:pt x="112" y="0"/>
                  <a:pt x="112" y="0"/>
                  <a:pt x="112" y="0"/>
                </a:cubicBezTo>
                <a:cubicBezTo>
                  <a:pt x="43" y="21"/>
                  <a:pt x="43" y="21"/>
                  <a:pt x="43" y="21"/>
                </a:cubicBezTo>
                <a:cubicBezTo>
                  <a:pt x="112" y="63"/>
                  <a:pt x="112" y="63"/>
                  <a:pt x="112" y="63"/>
                </a:cubicBezTo>
                <a:lnTo>
                  <a:pt x="181" y="21"/>
                </a:lnTo>
                <a:close/>
                <a:moveTo>
                  <a:pt x="67" y="105"/>
                </a:moveTo>
                <a:cubicBezTo>
                  <a:pt x="67" y="129"/>
                  <a:pt x="87" y="148"/>
                  <a:pt x="112" y="148"/>
                </a:cubicBezTo>
                <a:cubicBezTo>
                  <a:pt x="137" y="148"/>
                  <a:pt x="157" y="129"/>
                  <a:pt x="157" y="105"/>
                </a:cubicBezTo>
                <a:cubicBezTo>
                  <a:pt x="157" y="81"/>
                  <a:pt x="157" y="81"/>
                  <a:pt x="157" y="81"/>
                </a:cubicBezTo>
                <a:cubicBezTo>
                  <a:pt x="157" y="81"/>
                  <a:pt x="142" y="92"/>
                  <a:pt x="112" y="92"/>
                </a:cubicBezTo>
                <a:cubicBezTo>
                  <a:pt x="82" y="92"/>
                  <a:pt x="67" y="81"/>
                  <a:pt x="67" y="81"/>
                </a:cubicBezTo>
                <a:lnTo>
                  <a:pt x="67" y="105"/>
                </a:lnTo>
                <a:close/>
                <a:moveTo>
                  <a:pt x="215" y="202"/>
                </a:moveTo>
                <a:cubicBezTo>
                  <a:pt x="215" y="264"/>
                  <a:pt x="215" y="264"/>
                  <a:pt x="215" y="264"/>
                </a:cubicBezTo>
                <a:cubicBezTo>
                  <a:pt x="177" y="264"/>
                  <a:pt x="177" y="264"/>
                  <a:pt x="177" y="264"/>
                </a:cubicBezTo>
                <a:cubicBezTo>
                  <a:pt x="177" y="210"/>
                  <a:pt x="177" y="210"/>
                  <a:pt x="177" y="210"/>
                </a:cubicBezTo>
                <a:cubicBezTo>
                  <a:pt x="165" y="210"/>
                  <a:pt x="165" y="210"/>
                  <a:pt x="165" y="210"/>
                </a:cubicBezTo>
                <a:cubicBezTo>
                  <a:pt x="165" y="264"/>
                  <a:pt x="165" y="264"/>
                  <a:pt x="165" y="264"/>
                </a:cubicBezTo>
                <a:cubicBezTo>
                  <a:pt x="52" y="264"/>
                  <a:pt x="52" y="264"/>
                  <a:pt x="52" y="264"/>
                </a:cubicBezTo>
                <a:cubicBezTo>
                  <a:pt x="52" y="210"/>
                  <a:pt x="52" y="210"/>
                  <a:pt x="52" y="210"/>
                </a:cubicBezTo>
                <a:cubicBezTo>
                  <a:pt x="40" y="210"/>
                  <a:pt x="40" y="210"/>
                  <a:pt x="40" y="210"/>
                </a:cubicBezTo>
                <a:cubicBezTo>
                  <a:pt x="40" y="264"/>
                  <a:pt x="40" y="264"/>
                  <a:pt x="40" y="264"/>
                </a:cubicBezTo>
                <a:cubicBezTo>
                  <a:pt x="3" y="264"/>
                  <a:pt x="3" y="264"/>
                  <a:pt x="3" y="264"/>
                </a:cubicBezTo>
                <a:cubicBezTo>
                  <a:pt x="3" y="202"/>
                  <a:pt x="3" y="202"/>
                  <a:pt x="3" y="202"/>
                </a:cubicBezTo>
                <a:cubicBezTo>
                  <a:pt x="3" y="202"/>
                  <a:pt x="0" y="155"/>
                  <a:pt x="64" y="154"/>
                </a:cubicBezTo>
                <a:cubicBezTo>
                  <a:pt x="99" y="154"/>
                  <a:pt x="99" y="154"/>
                  <a:pt x="99" y="154"/>
                </a:cubicBezTo>
                <a:cubicBezTo>
                  <a:pt x="111" y="174"/>
                  <a:pt x="111" y="174"/>
                  <a:pt x="111" y="174"/>
                </a:cubicBezTo>
                <a:cubicBezTo>
                  <a:pt x="124" y="154"/>
                  <a:pt x="124" y="154"/>
                  <a:pt x="124" y="154"/>
                </a:cubicBezTo>
                <a:cubicBezTo>
                  <a:pt x="154" y="154"/>
                  <a:pt x="154" y="154"/>
                  <a:pt x="154" y="154"/>
                </a:cubicBezTo>
                <a:cubicBezTo>
                  <a:pt x="154" y="154"/>
                  <a:pt x="211" y="153"/>
                  <a:pt x="215" y="202"/>
                </a:cubicBezTo>
                <a:close/>
                <a:moveTo>
                  <a:pt x="122" y="195"/>
                </a:moveTo>
                <a:cubicBezTo>
                  <a:pt x="112" y="177"/>
                  <a:pt x="112" y="177"/>
                  <a:pt x="112" y="177"/>
                </a:cubicBezTo>
                <a:cubicBezTo>
                  <a:pt x="101" y="195"/>
                  <a:pt x="101" y="195"/>
                  <a:pt x="101" y="195"/>
                </a:cubicBezTo>
                <a:cubicBezTo>
                  <a:pt x="112" y="247"/>
                  <a:pt x="112" y="247"/>
                  <a:pt x="112" y="247"/>
                </a:cubicBezTo>
                <a:lnTo>
                  <a:pt x="122" y="195"/>
                </a:lnTo>
                <a:close/>
                <a:moveTo>
                  <a:pt x="48" y="71"/>
                </a:moveTo>
                <a:cubicBezTo>
                  <a:pt x="44" y="25"/>
                  <a:pt x="44" y="25"/>
                  <a:pt x="44" y="25"/>
                </a:cubicBezTo>
                <a:cubicBezTo>
                  <a:pt x="40" y="71"/>
                  <a:pt x="40" y="71"/>
                  <a:pt x="40" y="71"/>
                </a:cubicBezTo>
                <a:cubicBezTo>
                  <a:pt x="44" y="84"/>
                  <a:pt x="44" y="84"/>
                  <a:pt x="44" y="84"/>
                </a:cubicBezTo>
                <a:lnTo>
                  <a:pt x="48" y="71"/>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09" name="Freeform 18"/>
          <p:cNvSpPr>
            <a:spLocks noEditPoints="1"/>
          </p:cNvSpPr>
          <p:nvPr/>
        </p:nvSpPr>
        <p:spPr bwMode="auto">
          <a:xfrm>
            <a:off x="4208464" y="1651000"/>
            <a:ext cx="746125" cy="711200"/>
          </a:xfrm>
          <a:custGeom>
            <a:gdLst>
              <a:gd fmla="*/ 18 w 272" name="T0"/>
              <a:gd fmla="*/ 0 h 259" name="T1"/>
              <a:gd fmla="*/ 0 w 272" name="T2"/>
              <a:gd fmla="*/ 186 h 259" name="T3"/>
              <a:gd fmla="*/ 109 w 272" name="T4"/>
              <a:gd fmla="*/ 204 h 259" name="T5"/>
              <a:gd fmla="*/ 81 w 272" name="T6"/>
              <a:gd fmla="*/ 259 h 259" name="T7"/>
              <a:gd fmla="*/ 164 w 272" name="T8"/>
              <a:gd fmla="*/ 259 h 259" name="T9"/>
              <a:gd fmla="*/ 191 w 272" name="T10"/>
              <a:gd fmla="*/ 241 h 259" name="T11"/>
              <a:gd fmla="*/ 254 w 272" name="T12"/>
              <a:gd fmla="*/ 204 h 259" name="T13"/>
              <a:gd fmla="*/ 272 w 272" name="T14"/>
              <a:gd fmla="*/ 18 h 259" name="T15"/>
              <a:gd fmla="*/ 137 w 272" name="T16"/>
              <a:gd fmla="*/ 198 h 259" name="T17"/>
              <a:gd fmla="*/ 137 w 272" name="T18"/>
              <a:gd fmla="*/ 166 h 259" name="T19"/>
              <a:gd fmla="*/ 137 w 272" name="T20"/>
              <a:gd fmla="*/ 198 h 259" name="T21"/>
              <a:gd fmla="*/ 253 w 272" name="T22"/>
              <a:gd fmla="*/ 161 h 259" name="T23"/>
              <a:gd fmla="*/ 20 w 272" name="T24"/>
              <a:gd fmla="*/ 20 h 259" name="T25"/>
              <a:gd fmla="*/ 253 w 272" name="T26"/>
              <a:gd fmla="*/ 161 h 259" name="T27"/>
              <a:gd fmla="*/ 138 w 272" name="T28"/>
              <a:gd fmla="*/ 192 h 259" name="T29"/>
              <a:gd fmla="*/ 138 w 272" name="T30"/>
              <a:gd fmla="*/ 172 h 259" name="T31"/>
              <a:gd fmla="*/ 151 w 272" name="T32"/>
              <a:gd fmla="*/ 87 h 259" name="T33"/>
              <a:gd fmla="*/ 148 w 272" name="T34"/>
              <a:gd fmla="*/ 77 h 259" name="T35"/>
              <a:gd fmla="*/ 157 w 272" name="T36"/>
              <a:gd fmla="*/ 82 h 259" name="T37"/>
              <a:gd fmla="*/ 178 w 272" name="T38"/>
              <a:gd fmla="*/ 98 h 259" name="T39"/>
              <a:gd fmla="*/ 176 w 272" name="T40"/>
              <a:gd fmla="*/ 77 h 259" name="T41"/>
              <a:gd fmla="*/ 189 w 272" name="T42"/>
              <a:gd fmla="*/ 87 h 259" name="T43"/>
              <a:gd fmla="*/ 129 w 272" name="T44"/>
              <a:gd fmla="*/ 110 h 259" name="T45"/>
              <a:gd fmla="*/ 230 w 272" name="T46"/>
              <a:gd fmla="*/ 65 h 259" name="T47"/>
              <a:gd fmla="*/ 129 w 272" name="T48"/>
              <a:gd fmla="*/ 110 h 259" name="T49"/>
              <a:gd fmla="*/ 221 w 272" name="T50"/>
              <a:gd fmla="*/ 78 h 259" name="T51"/>
              <a:gd fmla="*/ 209 w 272" name="T52"/>
              <a:gd fmla="*/ 85 h 259" name="T53"/>
              <a:gd fmla="*/ 220 w 272" name="T54"/>
              <a:gd fmla="*/ 91 h 259" name="T55"/>
              <a:gd fmla="*/ 209 w 272" name="T56"/>
              <a:gd fmla="*/ 104 h 259" name="T57"/>
              <a:gd fmla="*/ 202 w 272" name="T58"/>
              <a:gd fmla="*/ 72 h 259" name="T59"/>
              <a:gd fmla="*/ 169 w 272" name="T60"/>
              <a:gd fmla="*/ 72 h 259" name="T61"/>
              <a:gd fmla="*/ 191 w 272" name="T62"/>
              <a:gd fmla="*/ 75 h 259" name="T63"/>
              <a:gd fmla="*/ 192 w 272" name="T64"/>
              <a:gd fmla="*/ 100 h 259" name="T65"/>
              <a:gd fmla="*/ 169 w 272" name="T66"/>
              <a:gd fmla="*/ 103 h 259" name="T67"/>
              <a:gd fmla="*/ 151 w 272" name="T68"/>
              <a:gd fmla="*/ 71 h 259" name="T69"/>
              <a:gd fmla="*/ 164 w 272" name="T70"/>
              <a:gd fmla="*/ 81 h 259" name="T71"/>
              <a:gd fmla="*/ 151 w 272" name="T72"/>
              <a:gd fmla="*/ 92 h 259" name="T73"/>
              <a:gd fmla="*/ 148 w 272" name="T74"/>
              <a:gd fmla="*/ 104 h 259" name="T75"/>
              <a:gd fmla="*/ 141 w 272" name="T76"/>
              <a:gd fmla="*/ 72 h 259" name="T77"/>
              <a:gd fmla="*/ 151 w 272" name="T78"/>
              <a:gd fmla="*/ 71 h 259" name="T79"/>
              <a:gd fmla="*/ 59 w 272" name="T80"/>
              <a:gd fmla="*/ 114 h 259" name="T81"/>
              <a:gd fmla="*/ 201 w 272" name="T82"/>
              <a:gd fmla="*/ 35 h 259" name="T83"/>
              <a:gd fmla="*/ 193 w 272" name="T84"/>
              <a:gd fmla="*/ 60 h 259" name="T85"/>
              <a:gd fmla="*/ 68 w 272" name="T86"/>
              <a:gd fmla="*/ 43 h 259" name="T87"/>
              <a:gd fmla="*/ 99 w 272" name="T88"/>
              <a:gd fmla="*/ 106 h 259" name="T89"/>
              <a:gd fmla="*/ 193 w 272" name="T90"/>
              <a:gd fmla="*/ 131 h 259" name="T91"/>
              <a:gd fmla="*/ 201 w 272" name="T92"/>
              <a:gd fmla="*/ 117 h 259" name="T93"/>
              <a:gd fmla="*/ 89 w 272" name="T94"/>
              <a:gd fmla="*/ 140 h 259"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259" w="272">
                <a:moveTo>
                  <a:pt x="254" y="0"/>
                </a:moveTo>
                <a:cubicBezTo>
                  <a:pt x="18" y="0"/>
                  <a:pt x="18" y="0"/>
                  <a:pt x="18" y="0"/>
                </a:cubicBezTo>
                <a:cubicBezTo>
                  <a:pt x="8" y="0"/>
                  <a:pt x="0" y="8"/>
                  <a:pt x="0" y="18"/>
                </a:cubicBezTo>
                <a:cubicBezTo>
                  <a:pt x="0" y="186"/>
                  <a:pt x="0" y="186"/>
                  <a:pt x="0" y="186"/>
                </a:cubicBezTo>
                <a:cubicBezTo>
                  <a:pt x="0" y="196"/>
                  <a:pt x="8" y="204"/>
                  <a:pt x="18" y="204"/>
                </a:cubicBezTo>
                <a:cubicBezTo>
                  <a:pt x="109" y="204"/>
                  <a:pt x="109" y="204"/>
                  <a:pt x="109" y="204"/>
                </a:cubicBezTo>
                <a:cubicBezTo>
                  <a:pt x="109" y="204"/>
                  <a:pt x="113" y="241"/>
                  <a:pt x="81" y="241"/>
                </a:cubicBezTo>
                <a:cubicBezTo>
                  <a:pt x="81" y="259"/>
                  <a:pt x="81" y="259"/>
                  <a:pt x="81" y="259"/>
                </a:cubicBezTo>
                <a:cubicBezTo>
                  <a:pt x="109" y="259"/>
                  <a:pt x="109" y="259"/>
                  <a:pt x="109" y="259"/>
                </a:cubicBezTo>
                <a:cubicBezTo>
                  <a:pt x="164" y="259"/>
                  <a:pt x="164" y="259"/>
                  <a:pt x="164" y="259"/>
                </a:cubicBezTo>
                <a:cubicBezTo>
                  <a:pt x="191" y="259"/>
                  <a:pt x="191" y="259"/>
                  <a:pt x="191" y="259"/>
                </a:cubicBezTo>
                <a:cubicBezTo>
                  <a:pt x="191" y="241"/>
                  <a:pt x="191" y="241"/>
                  <a:pt x="191" y="241"/>
                </a:cubicBezTo>
                <a:cubicBezTo>
                  <a:pt x="159" y="241"/>
                  <a:pt x="164" y="204"/>
                  <a:pt x="164" y="204"/>
                </a:cubicBezTo>
                <a:cubicBezTo>
                  <a:pt x="254" y="204"/>
                  <a:pt x="254" y="204"/>
                  <a:pt x="254" y="204"/>
                </a:cubicBezTo>
                <a:cubicBezTo>
                  <a:pt x="264" y="204"/>
                  <a:pt x="272" y="196"/>
                  <a:pt x="272" y="186"/>
                </a:cubicBezTo>
                <a:cubicBezTo>
                  <a:pt x="272" y="18"/>
                  <a:pt x="272" y="18"/>
                  <a:pt x="272" y="18"/>
                </a:cubicBezTo>
                <a:cubicBezTo>
                  <a:pt x="272" y="8"/>
                  <a:pt x="264" y="0"/>
                  <a:pt x="254" y="0"/>
                </a:cubicBezTo>
                <a:close/>
                <a:moveTo>
                  <a:pt x="137" y="198"/>
                </a:moveTo>
                <a:cubicBezTo>
                  <a:pt x="129" y="198"/>
                  <a:pt x="122" y="191"/>
                  <a:pt x="122" y="182"/>
                </a:cubicBezTo>
                <a:cubicBezTo>
                  <a:pt x="122" y="173"/>
                  <a:pt x="129" y="166"/>
                  <a:pt x="137" y="166"/>
                </a:cubicBezTo>
                <a:cubicBezTo>
                  <a:pt x="146" y="166"/>
                  <a:pt x="153" y="173"/>
                  <a:pt x="153" y="182"/>
                </a:cubicBezTo>
                <a:cubicBezTo>
                  <a:pt x="153" y="191"/>
                  <a:pt x="146" y="198"/>
                  <a:pt x="137" y="198"/>
                </a:cubicBezTo>
                <a:close/>
                <a:moveTo>
                  <a:pt x="253" y="161"/>
                </a:moveTo>
                <a:cubicBezTo>
                  <a:pt x="253" y="161"/>
                  <a:pt x="253" y="161"/>
                  <a:pt x="253" y="161"/>
                </a:cubicBezTo>
                <a:cubicBezTo>
                  <a:pt x="20" y="161"/>
                  <a:pt x="20" y="161"/>
                  <a:pt x="20" y="161"/>
                </a:cubicBezTo>
                <a:cubicBezTo>
                  <a:pt x="20" y="20"/>
                  <a:pt x="20" y="20"/>
                  <a:pt x="20" y="20"/>
                </a:cubicBezTo>
                <a:cubicBezTo>
                  <a:pt x="253" y="20"/>
                  <a:pt x="253" y="20"/>
                  <a:pt x="253" y="20"/>
                </a:cubicBezTo>
                <a:cubicBezTo>
                  <a:pt x="253" y="161"/>
                  <a:pt x="253" y="161"/>
                  <a:pt x="253" y="161"/>
                </a:cubicBezTo>
                <a:close/>
                <a:moveTo>
                  <a:pt x="147" y="182"/>
                </a:moveTo>
                <a:cubicBezTo>
                  <a:pt x="147" y="187"/>
                  <a:pt x="143" y="192"/>
                  <a:pt x="138" y="192"/>
                </a:cubicBezTo>
                <a:cubicBezTo>
                  <a:pt x="132" y="192"/>
                  <a:pt x="128" y="187"/>
                  <a:pt x="128" y="182"/>
                </a:cubicBezTo>
                <a:cubicBezTo>
                  <a:pt x="128" y="177"/>
                  <a:pt x="132" y="172"/>
                  <a:pt x="138" y="172"/>
                </a:cubicBezTo>
                <a:cubicBezTo>
                  <a:pt x="143" y="172"/>
                  <a:pt x="147" y="177"/>
                  <a:pt x="147" y="182"/>
                </a:cubicBezTo>
                <a:close/>
                <a:moveTo>
                  <a:pt x="151" y="87"/>
                </a:moveTo>
                <a:cubicBezTo>
                  <a:pt x="150" y="87"/>
                  <a:pt x="149" y="87"/>
                  <a:pt x="148" y="87"/>
                </a:cubicBezTo>
                <a:cubicBezTo>
                  <a:pt x="148" y="77"/>
                  <a:pt x="148" y="77"/>
                  <a:pt x="148" y="77"/>
                </a:cubicBezTo>
                <a:cubicBezTo>
                  <a:pt x="149" y="77"/>
                  <a:pt x="150" y="77"/>
                  <a:pt x="151" y="77"/>
                </a:cubicBezTo>
                <a:cubicBezTo>
                  <a:pt x="155" y="77"/>
                  <a:pt x="157" y="79"/>
                  <a:pt x="157" y="82"/>
                </a:cubicBezTo>
                <a:cubicBezTo>
                  <a:pt x="157" y="85"/>
                  <a:pt x="155" y="87"/>
                  <a:pt x="151" y="87"/>
                </a:cubicBezTo>
                <a:close/>
                <a:moveTo>
                  <a:pt x="178" y="98"/>
                </a:moveTo>
                <a:cubicBezTo>
                  <a:pt x="177" y="98"/>
                  <a:pt x="176" y="98"/>
                  <a:pt x="176" y="98"/>
                </a:cubicBezTo>
                <a:cubicBezTo>
                  <a:pt x="176" y="77"/>
                  <a:pt x="176" y="77"/>
                  <a:pt x="176" y="77"/>
                </a:cubicBezTo>
                <a:cubicBezTo>
                  <a:pt x="176" y="77"/>
                  <a:pt x="178" y="77"/>
                  <a:pt x="179" y="77"/>
                </a:cubicBezTo>
                <a:cubicBezTo>
                  <a:pt x="185" y="77"/>
                  <a:pt x="189" y="80"/>
                  <a:pt x="189" y="87"/>
                </a:cubicBezTo>
                <a:cubicBezTo>
                  <a:pt x="189" y="95"/>
                  <a:pt x="185" y="98"/>
                  <a:pt x="178" y="98"/>
                </a:cubicBezTo>
                <a:close/>
                <a:moveTo>
                  <a:pt x="129" y="110"/>
                </a:moveTo>
                <a:cubicBezTo>
                  <a:pt x="230" y="110"/>
                  <a:pt x="230" y="110"/>
                  <a:pt x="230" y="110"/>
                </a:cubicBezTo>
                <a:cubicBezTo>
                  <a:pt x="230" y="65"/>
                  <a:pt x="230" y="65"/>
                  <a:pt x="230" y="65"/>
                </a:cubicBezTo>
                <a:cubicBezTo>
                  <a:pt x="129" y="65"/>
                  <a:pt x="129" y="65"/>
                  <a:pt x="129" y="65"/>
                </a:cubicBezTo>
                <a:lnTo>
                  <a:pt x="129" y="110"/>
                </a:lnTo>
                <a:close/>
                <a:moveTo>
                  <a:pt x="221" y="72"/>
                </a:moveTo>
                <a:cubicBezTo>
                  <a:pt x="221" y="78"/>
                  <a:pt x="221" y="78"/>
                  <a:pt x="221" y="78"/>
                </a:cubicBezTo>
                <a:cubicBezTo>
                  <a:pt x="209" y="78"/>
                  <a:pt x="209" y="78"/>
                  <a:pt x="209" y="78"/>
                </a:cubicBezTo>
                <a:cubicBezTo>
                  <a:pt x="209" y="85"/>
                  <a:pt x="209" y="85"/>
                  <a:pt x="209" y="85"/>
                </a:cubicBezTo>
                <a:cubicBezTo>
                  <a:pt x="220" y="85"/>
                  <a:pt x="220" y="85"/>
                  <a:pt x="220" y="85"/>
                </a:cubicBezTo>
                <a:cubicBezTo>
                  <a:pt x="220" y="91"/>
                  <a:pt x="220" y="91"/>
                  <a:pt x="220" y="91"/>
                </a:cubicBezTo>
                <a:cubicBezTo>
                  <a:pt x="209" y="91"/>
                  <a:pt x="209" y="91"/>
                  <a:pt x="209" y="91"/>
                </a:cubicBezTo>
                <a:cubicBezTo>
                  <a:pt x="209" y="104"/>
                  <a:pt x="209" y="104"/>
                  <a:pt x="209" y="104"/>
                </a:cubicBezTo>
                <a:cubicBezTo>
                  <a:pt x="202" y="104"/>
                  <a:pt x="202" y="104"/>
                  <a:pt x="202" y="104"/>
                </a:cubicBezTo>
                <a:cubicBezTo>
                  <a:pt x="202" y="72"/>
                  <a:pt x="202" y="72"/>
                  <a:pt x="202" y="72"/>
                </a:cubicBezTo>
                <a:lnTo>
                  <a:pt x="221" y="72"/>
                </a:lnTo>
                <a:close/>
                <a:moveTo>
                  <a:pt x="169" y="72"/>
                </a:moveTo>
                <a:cubicBezTo>
                  <a:pt x="171" y="72"/>
                  <a:pt x="175" y="71"/>
                  <a:pt x="178" y="71"/>
                </a:cubicBezTo>
                <a:cubicBezTo>
                  <a:pt x="184" y="71"/>
                  <a:pt x="188" y="72"/>
                  <a:pt x="191" y="75"/>
                </a:cubicBezTo>
                <a:cubicBezTo>
                  <a:pt x="195" y="77"/>
                  <a:pt x="197" y="81"/>
                  <a:pt x="197" y="87"/>
                </a:cubicBezTo>
                <a:cubicBezTo>
                  <a:pt x="197" y="93"/>
                  <a:pt x="195" y="97"/>
                  <a:pt x="192" y="100"/>
                </a:cubicBezTo>
                <a:cubicBezTo>
                  <a:pt x="188" y="103"/>
                  <a:pt x="183" y="104"/>
                  <a:pt x="177" y="104"/>
                </a:cubicBezTo>
                <a:cubicBezTo>
                  <a:pt x="173" y="104"/>
                  <a:pt x="170" y="104"/>
                  <a:pt x="169" y="103"/>
                </a:cubicBezTo>
                <a:lnTo>
                  <a:pt x="169" y="72"/>
                </a:lnTo>
                <a:close/>
                <a:moveTo>
                  <a:pt x="151" y="71"/>
                </a:moveTo>
                <a:cubicBezTo>
                  <a:pt x="155" y="71"/>
                  <a:pt x="159" y="72"/>
                  <a:pt x="161" y="74"/>
                </a:cubicBezTo>
                <a:cubicBezTo>
                  <a:pt x="163" y="76"/>
                  <a:pt x="164" y="78"/>
                  <a:pt x="164" y="81"/>
                </a:cubicBezTo>
                <a:cubicBezTo>
                  <a:pt x="164" y="85"/>
                  <a:pt x="163" y="87"/>
                  <a:pt x="161" y="89"/>
                </a:cubicBezTo>
                <a:cubicBezTo>
                  <a:pt x="159" y="91"/>
                  <a:pt x="155" y="92"/>
                  <a:pt x="151" y="92"/>
                </a:cubicBezTo>
                <a:cubicBezTo>
                  <a:pt x="150" y="92"/>
                  <a:pt x="149" y="92"/>
                  <a:pt x="148" y="92"/>
                </a:cubicBezTo>
                <a:cubicBezTo>
                  <a:pt x="148" y="104"/>
                  <a:pt x="148" y="104"/>
                  <a:pt x="148" y="104"/>
                </a:cubicBezTo>
                <a:cubicBezTo>
                  <a:pt x="141" y="104"/>
                  <a:pt x="141" y="104"/>
                  <a:pt x="141" y="104"/>
                </a:cubicBezTo>
                <a:cubicBezTo>
                  <a:pt x="141" y="72"/>
                  <a:pt x="141" y="72"/>
                  <a:pt x="141" y="72"/>
                </a:cubicBezTo>
                <a:cubicBezTo>
                  <a:pt x="141" y="72"/>
                  <a:pt x="141" y="72"/>
                  <a:pt x="141" y="72"/>
                </a:cubicBezTo>
                <a:cubicBezTo>
                  <a:pt x="143" y="72"/>
                  <a:pt x="146" y="71"/>
                  <a:pt x="151" y="71"/>
                </a:cubicBezTo>
                <a:close/>
                <a:moveTo>
                  <a:pt x="89" y="141"/>
                </a:moveTo>
                <a:cubicBezTo>
                  <a:pt x="59" y="114"/>
                  <a:pt x="59" y="114"/>
                  <a:pt x="59" y="114"/>
                </a:cubicBezTo>
                <a:cubicBezTo>
                  <a:pt x="59" y="35"/>
                  <a:pt x="59" y="35"/>
                  <a:pt x="59" y="35"/>
                </a:cubicBezTo>
                <a:cubicBezTo>
                  <a:pt x="201" y="35"/>
                  <a:pt x="201" y="35"/>
                  <a:pt x="201" y="35"/>
                </a:cubicBezTo>
                <a:cubicBezTo>
                  <a:pt x="201" y="60"/>
                  <a:pt x="201" y="60"/>
                  <a:pt x="201" y="60"/>
                </a:cubicBezTo>
                <a:cubicBezTo>
                  <a:pt x="193" y="60"/>
                  <a:pt x="193" y="60"/>
                  <a:pt x="193" y="60"/>
                </a:cubicBezTo>
                <a:cubicBezTo>
                  <a:pt x="193" y="43"/>
                  <a:pt x="193" y="43"/>
                  <a:pt x="193" y="43"/>
                </a:cubicBezTo>
                <a:cubicBezTo>
                  <a:pt x="68" y="43"/>
                  <a:pt x="68" y="43"/>
                  <a:pt x="68" y="43"/>
                </a:cubicBezTo>
                <a:cubicBezTo>
                  <a:pt x="68" y="106"/>
                  <a:pt x="68" y="106"/>
                  <a:pt x="68" y="106"/>
                </a:cubicBezTo>
                <a:cubicBezTo>
                  <a:pt x="99" y="106"/>
                  <a:pt x="99" y="106"/>
                  <a:pt x="99" y="106"/>
                </a:cubicBezTo>
                <a:cubicBezTo>
                  <a:pt x="99" y="131"/>
                  <a:pt x="99" y="131"/>
                  <a:pt x="99" y="131"/>
                </a:cubicBezTo>
                <a:cubicBezTo>
                  <a:pt x="193" y="131"/>
                  <a:pt x="193" y="131"/>
                  <a:pt x="193" y="131"/>
                </a:cubicBezTo>
                <a:cubicBezTo>
                  <a:pt x="193" y="117"/>
                  <a:pt x="193" y="117"/>
                  <a:pt x="193" y="117"/>
                </a:cubicBezTo>
                <a:cubicBezTo>
                  <a:pt x="201" y="117"/>
                  <a:pt x="201" y="117"/>
                  <a:pt x="201" y="117"/>
                </a:cubicBezTo>
                <a:cubicBezTo>
                  <a:pt x="201" y="140"/>
                  <a:pt x="201" y="140"/>
                  <a:pt x="201" y="140"/>
                </a:cubicBezTo>
                <a:cubicBezTo>
                  <a:pt x="89" y="140"/>
                  <a:pt x="89" y="140"/>
                  <a:pt x="89" y="140"/>
                </a:cubicBezTo>
                <a:lnTo>
                  <a:pt x="89" y="141"/>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10" name="Freeform 19"/>
          <p:cNvSpPr/>
          <p:nvPr/>
        </p:nvSpPr>
        <p:spPr bwMode="auto">
          <a:xfrm>
            <a:off x="5972176" y="725488"/>
            <a:ext cx="200025" cy="192088"/>
          </a:xfrm>
          <a:custGeom>
            <a:gdLst>
              <a:gd fmla="*/ 68 w 73" name="T0"/>
              <a:gd fmla="*/ 60 h 70" name="T1"/>
              <a:gd fmla="*/ 10 w 73" name="T2"/>
              <a:gd fmla="*/ 60 h 70" name="T3"/>
              <a:gd fmla="*/ 10 w 73" name="T4"/>
              <a:gd fmla="*/ 6 h 70" name="T5"/>
              <a:gd fmla="*/ 0 w 73" name="T6"/>
              <a:gd fmla="*/ 6 h 70" name="T7"/>
              <a:gd fmla="*/ 0 w 73" name="T8"/>
              <a:gd fmla="*/ 65 h 70" name="T9"/>
              <a:gd fmla="*/ 4 w 73" name="T10"/>
              <a:gd fmla="*/ 69 h 70" name="T11"/>
              <a:gd fmla="*/ 5 w 73" name="T12"/>
              <a:gd fmla="*/ 70 h 70" name="T13"/>
              <a:gd fmla="*/ 68 w 73" name="T14"/>
              <a:gd fmla="*/ 70 h 70" name="T15"/>
              <a:gd fmla="*/ 73 w 73" name="T16"/>
              <a:gd fmla="*/ 65 h 70" name="T17"/>
              <a:gd fmla="*/ 68 w 73" name="T18"/>
              <a:gd fmla="*/ 60 h 7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70" w="73">
                <a:moveTo>
                  <a:pt x="68" y="60"/>
                </a:moveTo>
                <a:cubicBezTo>
                  <a:pt x="10" y="60"/>
                  <a:pt x="10" y="60"/>
                  <a:pt x="10" y="60"/>
                </a:cubicBezTo>
                <a:cubicBezTo>
                  <a:pt x="10" y="6"/>
                  <a:pt x="10" y="6"/>
                  <a:pt x="10" y="6"/>
                </a:cubicBezTo>
                <a:cubicBezTo>
                  <a:pt x="10" y="0"/>
                  <a:pt x="0" y="0"/>
                  <a:pt x="0" y="6"/>
                </a:cubicBezTo>
                <a:cubicBezTo>
                  <a:pt x="0" y="65"/>
                  <a:pt x="0" y="65"/>
                  <a:pt x="0" y="65"/>
                </a:cubicBezTo>
                <a:cubicBezTo>
                  <a:pt x="0" y="67"/>
                  <a:pt x="2" y="69"/>
                  <a:pt x="4" y="69"/>
                </a:cubicBezTo>
                <a:cubicBezTo>
                  <a:pt x="4" y="69"/>
                  <a:pt x="4" y="70"/>
                  <a:pt x="5" y="70"/>
                </a:cubicBezTo>
                <a:cubicBezTo>
                  <a:pt x="68" y="70"/>
                  <a:pt x="68" y="70"/>
                  <a:pt x="68" y="70"/>
                </a:cubicBezTo>
                <a:cubicBezTo>
                  <a:pt x="71" y="70"/>
                  <a:pt x="73" y="67"/>
                  <a:pt x="73" y="65"/>
                </a:cubicBezTo>
                <a:cubicBezTo>
                  <a:pt x="73" y="62"/>
                  <a:pt x="71" y="60"/>
                  <a:pt x="68" y="60"/>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11" name="Freeform 20"/>
          <p:cNvSpPr>
            <a:spLocks noEditPoints="1"/>
          </p:cNvSpPr>
          <p:nvPr/>
        </p:nvSpPr>
        <p:spPr bwMode="auto">
          <a:xfrm>
            <a:off x="5667376" y="541338"/>
            <a:ext cx="647700" cy="695325"/>
          </a:xfrm>
          <a:custGeom>
            <a:gdLst>
              <a:gd fmla="*/ 236 w 236" name="T0"/>
              <a:gd fmla="*/ 123 h 253" name="T1"/>
              <a:gd fmla="*/ 220 w 236" name="T2"/>
              <a:gd fmla="*/ 63 h 253" name="T3"/>
              <a:gd fmla="*/ 226 w 236" name="T4"/>
              <a:gd fmla="*/ 60 h 253" name="T5"/>
              <a:gd fmla="*/ 220 w 236" name="T6"/>
              <a:gd fmla="*/ 24 h 253" name="T7"/>
              <a:gd fmla="*/ 221 w 236" name="T8"/>
              <a:gd fmla="*/ 22 h 253" name="T9"/>
              <a:gd fmla="*/ 221 w 236" name="T10"/>
              <a:gd fmla="*/ 12 h 253" name="T11"/>
              <a:gd fmla="*/ 210 w 236" name="T12"/>
              <a:gd fmla="*/ 12 h 253" name="T13"/>
              <a:gd fmla="*/ 209 w 236" name="T14"/>
              <a:gd fmla="*/ 13 h 253" name="T15"/>
              <a:gd fmla="*/ 173 w 236" name="T16"/>
              <a:gd fmla="*/ 7 h 253" name="T17"/>
              <a:gd fmla="*/ 169 w 236" name="T18"/>
              <a:gd fmla="*/ 16 h 253" name="T19"/>
              <a:gd fmla="*/ 168 w 236" name="T20"/>
              <a:gd fmla="*/ 16 h 253" name="T21"/>
              <a:gd fmla="*/ 118 w 236" name="T22"/>
              <a:gd fmla="*/ 5 h 253" name="T23"/>
              <a:gd fmla="*/ 79 w 236" name="T24"/>
              <a:gd fmla="*/ 11 h 253" name="T25"/>
              <a:gd fmla="*/ 74 w 236" name="T26"/>
              <a:gd fmla="*/ 13 h 253" name="T27"/>
              <a:gd fmla="*/ 70 w 236" name="T28"/>
              <a:gd fmla="*/ 15 h 253" name="T29"/>
              <a:gd fmla="*/ 66 w 236" name="T30"/>
              <a:gd fmla="*/ 16 h 253" name="T31"/>
              <a:gd fmla="*/ 62 w 236" name="T32"/>
              <a:gd fmla="*/ 7 h 253" name="T33"/>
              <a:gd fmla="*/ 27 w 236" name="T34"/>
              <a:gd fmla="*/ 13 h 253" name="T35"/>
              <a:gd fmla="*/ 25 w 236" name="T36"/>
              <a:gd fmla="*/ 12 h 253" name="T37"/>
              <a:gd fmla="*/ 15 w 236" name="T38"/>
              <a:gd fmla="*/ 12 h 253" name="T39"/>
              <a:gd fmla="*/ 15 w 236" name="T40"/>
              <a:gd fmla="*/ 22 h 253" name="T41"/>
              <a:gd fmla="*/ 16 w 236" name="T42"/>
              <a:gd fmla="*/ 24 h 253" name="T43"/>
              <a:gd fmla="*/ 9 w 236" name="T44"/>
              <a:gd fmla="*/ 60 h 253" name="T45"/>
              <a:gd fmla="*/ 16 w 236" name="T46"/>
              <a:gd fmla="*/ 63 h 253" name="T47"/>
              <a:gd fmla="*/ 14 w 236" name="T48"/>
              <a:gd fmla="*/ 66 h 253" name="T49"/>
              <a:gd fmla="*/ 13 w 236" name="T50"/>
              <a:gd fmla="*/ 68 h 253" name="T51"/>
              <a:gd fmla="*/ 10 w 236" name="T52"/>
              <a:gd fmla="*/ 75 h 253" name="T53"/>
              <a:gd fmla="*/ 0 w 236" name="T54"/>
              <a:gd fmla="*/ 123 h 253" name="T55"/>
              <a:gd fmla="*/ 45 w 236" name="T56"/>
              <a:gd fmla="*/ 216 h 253" name="T57"/>
              <a:gd fmla="*/ 28 w 236" name="T58"/>
              <a:gd fmla="*/ 249 h 253" name="T59"/>
              <a:gd fmla="*/ 36 w 236" name="T60"/>
              <a:gd fmla="*/ 253 h 253" name="T61"/>
              <a:gd fmla="*/ 62 w 236" name="T62"/>
              <a:gd fmla="*/ 227 h 253" name="T63"/>
              <a:gd fmla="*/ 118 w 236" name="T64"/>
              <a:gd fmla="*/ 241 h 253" name="T65"/>
              <a:gd fmla="*/ 174 w 236" name="T66"/>
              <a:gd fmla="*/ 227 h 253" name="T67"/>
              <a:gd fmla="*/ 199 w 236" name="T68"/>
              <a:gd fmla="*/ 253 h 253" name="T69"/>
              <a:gd fmla="*/ 208 w 236" name="T70"/>
              <a:gd fmla="*/ 249 h 253" name="T71"/>
              <a:gd fmla="*/ 190 w 236" name="T72"/>
              <a:gd fmla="*/ 217 h 253" name="T73"/>
              <a:gd fmla="*/ 236 w 236" name="T74"/>
              <a:gd fmla="*/ 123 h 253" name="T75"/>
              <a:gd fmla="*/ 21 w 236" name="T76"/>
              <a:gd fmla="*/ 123 h 253" name="T77"/>
              <a:gd fmla="*/ 118 w 236" name="T78"/>
              <a:gd fmla="*/ 26 h 253" name="T79"/>
              <a:gd fmla="*/ 215 w 236" name="T80"/>
              <a:gd fmla="*/ 123 h 253" name="T81"/>
              <a:gd fmla="*/ 118 w 236" name="T82"/>
              <a:gd fmla="*/ 220 h 253" name="T83"/>
              <a:gd fmla="*/ 21 w 236" name="T84"/>
              <a:gd fmla="*/ 123 h 253"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53" w="236">
                <a:moveTo>
                  <a:pt x="236" y="123"/>
                </a:moveTo>
                <a:cubicBezTo>
                  <a:pt x="236" y="101"/>
                  <a:pt x="230" y="81"/>
                  <a:pt x="220" y="63"/>
                </a:cubicBezTo>
                <a:cubicBezTo>
                  <a:pt x="222" y="63"/>
                  <a:pt x="224" y="62"/>
                  <a:pt x="226" y="60"/>
                </a:cubicBezTo>
                <a:cubicBezTo>
                  <a:pt x="233" y="53"/>
                  <a:pt x="230" y="37"/>
                  <a:pt x="220" y="24"/>
                </a:cubicBezTo>
                <a:cubicBezTo>
                  <a:pt x="221" y="22"/>
                  <a:pt x="221" y="22"/>
                  <a:pt x="221" y="22"/>
                </a:cubicBezTo>
                <a:cubicBezTo>
                  <a:pt x="224" y="19"/>
                  <a:pt x="224" y="15"/>
                  <a:pt x="221" y="12"/>
                </a:cubicBezTo>
                <a:cubicBezTo>
                  <a:pt x="218" y="9"/>
                  <a:pt x="213" y="9"/>
                  <a:pt x="210" y="12"/>
                </a:cubicBezTo>
                <a:cubicBezTo>
                  <a:pt x="209" y="13"/>
                  <a:pt x="209" y="13"/>
                  <a:pt x="209" y="13"/>
                </a:cubicBezTo>
                <a:cubicBezTo>
                  <a:pt x="195" y="3"/>
                  <a:pt x="180" y="0"/>
                  <a:pt x="173" y="7"/>
                </a:cubicBezTo>
                <a:cubicBezTo>
                  <a:pt x="171" y="9"/>
                  <a:pt x="169" y="13"/>
                  <a:pt x="169" y="16"/>
                </a:cubicBezTo>
                <a:cubicBezTo>
                  <a:pt x="169" y="16"/>
                  <a:pt x="169" y="16"/>
                  <a:pt x="168" y="16"/>
                </a:cubicBezTo>
                <a:cubicBezTo>
                  <a:pt x="153" y="9"/>
                  <a:pt x="136" y="5"/>
                  <a:pt x="118" y="5"/>
                </a:cubicBezTo>
                <a:cubicBezTo>
                  <a:pt x="104" y="5"/>
                  <a:pt x="91" y="7"/>
                  <a:pt x="79" y="11"/>
                </a:cubicBezTo>
                <a:cubicBezTo>
                  <a:pt x="77" y="12"/>
                  <a:pt x="76" y="13"/>
                  <a:pt x="74" y="13"/>
                </a:cubicBezTo>
                <a:cubicBezTo>
                  <a:pt x="73" y="14"/>
                  <a:pt x="72" y="14"/>
                  <a:pt x="70" y="15"/>
                </a:cubicBezTo>
                <a:cubicBezTo>
                  <a:pt x="69" y="15"/>
                  <a:pt x="68" y="16"/>
                  <a:pt x="66" y="16"/>
                </a:cubicBezTo>
                <a:cubicBezTo>
                  <a:pt x="66" y="13"/>
                  <a:pt x="65" y="9"/>
                  <a:pt x="62" y="7"/>
                </a:cubicBezTo>
                <a:cubicBezTo>
                  <a:pt x="55" y="0"/>
                  <a:pt x="40" y="3"/>
                  <a:pt x="27" y="13"/>
                </a:cubicBezTo>
                <a:cubicBezTo>
                  <a:pt x="25" y="12"/>
                  <a:pt x="25" y="12"/>
                  <a:pt x="25" y="12"/>
                </a:cubicBezTo>
                <a:cubicBezTo>
                  <a:pt x="23" y="9"/>
                  <a:pt x="18" y="9"/>
                  <a:pt x="15" y="12"/>
                </a:cubicBezTo>
                <a:cubicBezTo>
                  <a:pt x="12" y="15"/>
                  <a:pt x="12" y="19"/>
                  <a:pt x="15" y="22"/>
                </a:cubicBezTo>
                <a:cubicBezTo>
                  <a:pt x="16" y="24"/>
                  <a:pt x="16" y="24"/>
                  <a:pt x="16" y="24"/>
                </a:cubicBezTo>
                <a:cubicBezTo>
                  <a:pt x="5" y="37"/>
                  <a:pt x="2" y="53"/>
                  <a:pt x="9" y="60"/>
                </a:cubicBezTo>
                <a:cubicBezTo>
                  <a:pt x="11" y="62"/>
                  <a:pt x="13" y="63"/>
                  <a:pt x="16" y="63"/>
                </a:cubicBezTo>
                <a:cubicBezTo>
                  <a:pt x="15" y="64"/>
                  <a:pt x="15" y="65"/>
                  <a:pt x="14" y="66"/>
                </a:cubicBezTo>
                <a:cubicBezTo>
                  <a:pt x="14" y="67"/>
                  <a:pt x="13" y="68"/>
                  <a:pt x="13" y="68"/>
                </a:cubicBezTo>
                <a:cubicBezTo>
                  <a:pt x="12" y="70"/>
                  <a:pt x="11" y="72"/>
                  <a:pt x="10" y="75"/>
                </a:cubicBezTo>
                <a:cubicBezTo>
                  <a:pt x="3" y="89"/>
                  <a:pt x="0" y="106"/>
                  <a:pt x="0" y="123"/>
                </a:cubicBezTo>
                <a:cubicBezTo>
                  <a:pt x="0" y="161"/>
                  <a:pt x="18" y="195"/>
                  <a:pt x="45" y="216"/>
                </a:cubicBezTo>
                <a:cubicBezTo>
                  <a:pt x="28" y="249"/>
                  <a:pt x="28" y="249"/>
                  <a:pt x="28" y="249"/>
                </a:cubicBezTo>
                <a:cubicBezTo>
                  <a:pt x="36" y="253"/>
                  <a:pt x="36" y="253"/>
                  <a:pt x="36" y="253"/>
                </a:cubicBezTo>
                <a:cubicBezTo>
                  <a:pt x="62" y="227"/>
                  <a:pt x="62" y="227"/>
                  <a:pt x="62" y="227"/>
                </a:cubicBezTo>
                <a:cubicBezTo>
                  <a:pt x="78" y="236"/>
                  <a:pt x="98" y="241"/>
                  <a:pt x="118" y="241"/>
                </a:cubicBezTo>
                <a:cubicBezTo>
                  <a:pt x="138" y="241"/>
                  <a:pt x="157" y="236"/>
                  <a:pt x="174" y="227"/>
                </a:cubicBezTo>
                <a:cubicBezTo>
                  <a:pt x="199" y="253"/>
                  <a:pt x="199" y="253"/>
                  <a:pt x="199" y="253"/>
                </a:cubicBezTo>
                <a:cubicBezTo>
                  <a:pt x="208" y="249"/>
                  <a:pt x="208" y="249"/>
                  <a:pt x="208" y="249"/>
                </a:cubicBezTo>
                <a:cubicBezTo>
                  <a:pt x="190" y="217"/>
                  <a:pt x="190" y="217"/>
                  <a:pt x="190" y="217"/>
                </a:cubicBezTo>
                <a:cubicBezTo>
                  <a:pt x="218" y="195"/>
                  <a:pt x="236" y="161"/>
                  <a:pt x="236" y="123"/>
                </a:cubicBezTo>
                <a:close/>
                <a:moveTo>
                  <a:pt x="21" y="123"/>
                </a:moveTo>
                <a:cubicBezTo>
                  <a:pt x="21" y="69"/>
                  <a:pt x="64" y="26"/>
                  <a:pt x="118" y="26"/>
                </a:cubicBezTo>
                <a:cubicBezTo>
                  <a:pt x="172" y="26"/>
                  <a:pt x="215" y="69"/>
                  <a:pt x="215" y="123"/>
                </a:cubicBezTo>
                <a:cubicBezTo>
                  <a:pt x="215" y="177"/>
                  <a:pt x="172" y="220"/>
                  <a:pt x="118" y="220"/>
                </a:cubicBezTo>
                <a:cubicBezTo>
                  <a:pt x="64" y="220"/>
                  <a:pt x="21" y="177"/>
                  <a:pt x="21" y="123"/>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12" name="Freeform 21"/>
          <p:cNvSpPr>
            <a:spLocks noEditPoints="1"/>
          </p:cNvSpPr>
          <p:nvPr/>
        </p:nvSpPr>
        <p:spPr bwMode="auto">
          <a:xfrm>
            <a:off x="4208464" y="3863975"/>
            <a:ext cx="752475" cy="755650"/>
          </a:xfrm>
          <a:custGeom>
            <a:gdLst>
              <a:gd fmla="*/ 274 w 274" name="T0"/>
              <a:gd fmla="*/ 128 h 275" name="T1"/>
              <a:gd fmla="*/ 120 w 274" name="T2"/>
              <a:gd fmla="*/ 134 h 275" name="T3"/>
              <a:gd fmla="*/ 114 w 274" name="T4"/>
              <a:gd fmla="*/ 120 h 275" name="T5"/>
              <a:gd fmla="*/ 125 w 274" name="T6"/>
              <a:gd fmla="*/ 123 h 275" name="T7"/>
              <a:gd fmla="*/ 263 w 274" name="T8"/>
              <a:gd fmla="*/ 24 h 275" name="T9"/>
              <a:gd fmla="*/ 125 w 274" name="T10"/>
              <a:gd fmla="*/ 66 h 275" name="T11"/>
              <a:gd fmla="*/ 122 w 274" name="T12"/>
              <a:gd fmla="*/ 68 h 275" name="T13"/>
              <a:gd fmla="*/ 114 w 274" name="T14"/>
              <a:gd fmla="*/ 18 h 275" name="T15"/>
              <a:gd fmla="*/ 269 w 274" name="T16"/>
              <a:gd fmla="*/ 13 h 275" name="T17"/>
              <a:gd fmla="*/ 141 w 274" name="T18"/>
              <a:gd fmla="*/ 93 h 275" name="T19"/>
              <a:gd fmla="*/ 148 w 274" name="T20"/>
              <a:gd fmla="*/ 88 h 275" name="T21"/>
              <a:gd fmla="*/ 150 w 274" name="T22"/>
              <a:gd fmla="*/ 76 h 275" name="T23"/>
              <a:gd fmla="*/ 202 w 274" name="T24"/>
              <a:gd fmla="*/ 35 h 275" name="T25"/>
              <a:gd fmla="*/ 141 w 274" name="T26"/>
              <a:gd fmla="*/ 70 h 275" name="T27"/>
              <a:gd fmla="*/ 133 w 274" name="T28"/>
              <a:gd fmla="*/ 73 h 275" name="T29"/>
              <a:gd fmla="*/ 119 w 274" name="T30"/>
              <a:gd fmla="*/ 83 h 275" name="T31"/>
              <a:gd fmla="*/ 85 w 274" name="T32"/>
              <a:gd fmla="*/ 52 h 275" name="T33"/>
              <a:gd fmla="*/ 60 w 274" name="T34"/>
              <a:gd fmla="*/ 71 h 275" name="T35"/>
              <a:gd fmla="*/ 36 w 274" name="T36"/>
              <a:gd fmla="*/ 52 h 275" name="T37"/>
              <a:gd fmla="*/ 2 w 274" name="T38"/>
              <a:gd fmla="*/ 140 h 275" name="T39"/>
              <a:gd fmla="*/ 2 w 274" name="T40"/>
              <a:gd fmla="*/ 140 h 275" name="T41"/>
              <a:gd fmla="*/ 22 w 274" name="T42"/>
              <a:gd fmla="*/ 140 h 275" name="T43"/>
              <a:gd fmla="*/ 22 w 274" name="T44"/>
              <a:gd fmla="*/ 140 h 275" name="T45"/>
              <a:gd fmla="*/ 29 w 274" name="T46"/>
              <a:gd fmla="*/ 84 h 275" name="T47"/>
              <a:gd fmla="*/ 43 w 274" name="T48"/>
              <a:gd fmla="*/ 275 h 275" name="T49"/>
              <a:gd fmla="*/ 57 w 274" name="T50"/>
              <a:gd fmla="*/ 147 h 275" name="T51"/>
              <a:gd fmla="*/ 63 w 274" name="T52"/>
              <a:gd fmla="*/ 261 h 275" name="T53"/>
              <a:gd fmla="*/ 77 w 274" name="T54"/>
              <a:gd fmla="*/ 275 h 275" name="T55"/>
              <a:gd fmla="*/ 91 w 274" name="T56"/>
              <a:gd fmla="*/ 83 h 275" name="T57"/>
              <a:gd fmla="*/ 98 w 274" name="T58"/>
              <a:gd fmla="*/ 102 h 275" name="T59"/>
              <a:gd fmla="*/ 109 w 274" name="T60"/>
              <a:gd fmla="*/ 112 h 275" name="T61"/>
              <a:gd fmla="*/ 113 w 274" name="T62"/>
              <a:gd fmla="*/ 111 h 275" name="T63"/>
              <a:gd fmla="*/ 141 w 274" name="T64"/>
              <a:gd fmla="*/ 93 h 275" name="T65"/>
              <a:gd fmla="*/ 84 w 274" name="T66"/>
              <a:gd fmla="*/ 24 h 275" name="T67"/>
              <a:gd fmla="*/ 36 w 274" name="T68"/>
              <a:gd fmla="*/ 24 h 27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75" w="274">
                <a:moveTo>
                  <a:pt x="274" y="18"/>
                </a:moveTo>
                <a:cubicBezTo>
                  <a:pt x="274" y="128"/>
                  <a:pt x="274" y="128"/>
                  <a:pt x="274" y="128"/>
                </a:cubicBezTo>
                <a:cubicBezTo>
                  <a:pt x="274" y="131"/>
                  <a:pt x="272" y="134"/>
                  <a:pt x="269" y="134"/>
                </a:cubicBezTo>
                <a:cubicBezTo>
                  <a:pt x="120" y="134"/>
                  <a:pt x="120" y="134"/>
                  <a:pt x="120" y="134"/>
                </a:cubicBezTo>
                <a:cubicBezTo>
                  <a:pt x="116" y="134"/>
                  <a:pt x="114" y="131"/>
                  <a:pt x="114" y="128"/>
                </a:cubicBezTo>
                <a:cubicBezTo>
                  <a:pt x="114" y="120"/>
                  <a:pt x="114" y="120"/>
                  <a:pt x="114" y="120"/>
                </a:cubicBezTo>
                <a:cubicBezTo>
                  <a:pt x="125" y="112"/>
                  <a:pt x="125" y="112"/>
                  <a:pt x="125" y="112"/>
                </a:cubicBezTo>
                <a:cubicBezTo>
                  <a:pt x="125" y="123"/>
                  <a:pt x="125" y="123"/>
                  <a:pt x="125" y="123"/>
                </a:cubicBezTo>
                <a:cubicBezTo>
                  <a:pt x="263" y="123"/>
                  <a:pt x="263" y="123"/>
                  <a:pt x="263" y="123"/>
                </a:cubicBezTo>
                <a:cubicBezTo>
                  <a:pt x="263" y="24"/>
                  <a:pt x="263" y="24"/>
                  <a:pt x="263" y="24"/>
                </a:cubicBezTo>
                <a:cubicBezTo>
                  <a:pt x="125" y="24"/>
                  <a:pt x="125" y="24"/>
                  <a:pt x="125" y="24"/>
                </a:cubicBezTo>
                <a:cubicBezTo>
                  <a:pt x="125" y="66"/>
                  <a:pt x="125" y="66"/>
                  <a:pt x="125" y="66"/>
                </a:cubicBezTo>
                <a:cubicBezTo>
                  <a:pt x="125" y="66"/>
                  <a:pt x="124" y="66"/>
                  <a:pt x="124" y="67"/>
                </a:cubicBezTo>
                <a:cubicBezTo>
                  <a:pt x="122" y="68"/>
                  <a:pt x="122" y="68"/>
                  <a:pt x="122" y="68"/>
                </a:cubicBezTo>
                <a:cubicBezTo>
                  <a:pt x="120" y="63"/>
                  <a:pt x="117" y="59"/>
                  <a:pt x="114" y="56"/>
                </a:cubicBezTo>
                <a:cubicBezTo>
                  <a:pt x="114" y="18"/>
                  <a:pt x="114" y="18"/>
                  <a:pt x="114" y="18"/>
                </a:cubicBezTo>
                <a:cubicBezTo>
                  <a:pt x="114" y="15"/>
                  <a:pt x="116" y="13"/>
                  <a:pt x="120" y="13"/>
                </a:cubicBezTo>
                <a:cubicBezTo>
                  <a:pt x="269" y="13"/>
                  <a:pt x="269" y="13"/>
                  <a:pt x="269" y="13"/>
                </a:cubicBezTo>
                <a:cubicBezTo>
                  <a:pt x="272" y="13"/>
                  <a:pt x="274" y="15"/>
                  <a:pt x="274" y="18"/>
                </a:cubicBezTo>
                <a:close/>
                <a:moveTo>
                  <a:pt x="141" y="93"/>
                </a:moveTo>
                <a:cubicBezTo>
                  <a:pt x="148" y="88"/>
                  <a:pt x="148" y="88"/>
                  <a:pt x="148" y="88"/>
                </a:cubicBezTo>
                <a:cubicBezTo>
                  <a:pt x="148" y="88"/>
                  <a:pt x="148" y="88"/>
                  <a:pt x="148" y="88"/>
                </a:cubicBezTo>
                <a:cubicBezTo>
                  <a:pt x="148" y="88"/>
                  <a:pt x="148" y="88"/>
                  <a:pt x="148" y="88"/>
                </a:cubicBezTo>
                <a:cubicBezTo>
                  <a:pt x="151" y="85"/>
                  <a:pt x="152" y="80"/>
                  <a:pt x="150" y="76"/>
                </a:cubicBezTo>
                <a:cubicBezTo>
                  <a:pt x="204" y="39"/>
                  <a:pt x="204" y="39"/>
                  <a:pt x="204" y="39"/>
                </a:cubicBezTo>
                <a:cubicBezTo>
                  <a:pt x="202" y="35"/>
                  <a:pt x="202" y="35"/>
                  <a:pt x="202" y="35"/>
                </a:cubicBezTo>
                <a:cubicBezTo>
                  <a:pt x="147" y="72"/>
                  <a:pt x="147" y="72"/>
                  <a:pt x="147" y="72"/>
                </a:cubicBezTo>
                <a:cubicBezTo>
                  <a:pt x="145" y="71"/>
                  <a:pt x="143" y="70"/>
                  <a:pt x="141" y="70"/>
                </a:cubicBezTo>
                <a:cubicBezTo>
                  <a:pt x="138" y="70"/>
                  <a:pt x="135" y="71"/>
                  <a:pt x="133" y="73"/>
                </a:cubicBezTo>
                <a:cubicBezTo>
                  <a:pt x="133" y="73"/>
                  <a:pt x="133" y="73"/>
                  <a:pt x="133" y="73"/>
                </a:cubicBezTo>
                <a:cubicBezTo>
                  <a:pt x="131" y="74"/>
                  <a:pt x="131" y="74"/>
                  <a:pt x="131" y="74"/>
                </a:cubicBezTo>
                <a:cubicBezTo>
                  <a:pt x="119" y="83"/>
                  <a:pt x="119" y="83"/>
                  <a:pt x="119" y="83"/>
                </a:cubicBezTo>
                <a:cubicBezTo>
                  <a:pt x="119" y="79"/>
                  <a:pt x="119" y="79"/>
                  <a:pt x="119" y="79"/>
                </a:cubicBezTo>
                <a:cubicBezTo>
                  <a:pt x="117" y="52"/>
                  <a:pt x="85" y="52"/>
                  <a:pt x="85" y="52"/>
                </a:cubicBezTo>
                <a:cubicBezTo>
                  <a:pt x="72" y="52"/>
                  <a:pt x="72" y="52"/>
                  <a:pt x="72" y="52"/>
                </a:cubicBezTo>
                <a:cubicBezTo>
                  <a:pt x="60" y="71"/>
                  <a:pt x="60" y="71"/>
                  <a:pt x="60" y="71"/>
                </a:cubicBezTo>
                <a:cubicBezTo>
                  <a:pt x="49" y="52"/>
                  <a:pt x="49" y="52"/>
                  <a:pt x="49" y="52"/>
                </a:cubicBezTo>
                <a:cubicBezTo>
                  <a:pt x="36" y="52"/>
                  <a:pt x="36" y="52"/>
                  <a:pt x="36" y="52"/>
                </a:cubicBezTo>
                <a:cubicBezTo>
                  <a:pt x="0" y="53"/>
                  <a:pt x="2" y="79"/>
                  <a:pt x="2" y="79"/>
                </a:cubicBezTo>
                <a:cubicBezTo>
                  <a:pt x="2" y="140"/>
                  <a:pt x="2" y="140"/>
                  <a:pt x="2" y="140"/>
                </a:cubicBezTo>
                <a:cubicBezTo>
                  <a:pt x="2" y="140"/>
                  <a:pt x="2" y="140"/>
                  <a:pt x="2" y="140"/>
                </a:cubicBezTo>
                <a:cubicBezTo>
                  <a:pt x="2" y="140"/>
                  <a:pt x="2" y="140"/>
                  <a:pt x="2" y="140"/>
                </a:cubicBezTo>
                <a:cubicBezTo>
                  <a:pt x="2" y="146"/>
                  <a:pt x="6" y="151"/>
                  <a:pt x="12" y="151"/>
                </a:cubicBezTo>
                <a:cubicBezTo>
                  <a:pt x="18" y="151"/>
                  <a:pt x="22" y="146"/>
                  <a:pt x="22" y="140"/>
                </a:cubicBezTo>
                <a:cubicBezTo>
                  <a:pt x="22" y="140"/>
                  <a:pt x="22" y="140"/>
                  <a:pt x="22" y="140"/>
                </a:cubicBezTo>
                <a:cubicBezTo>
                  <a:pt x="22" y="140"/>
                  <a:pt x="22" y="140"/>
                  <a:pt x="22" y="140"/>
                </a:cubicBezTo>
                <a:cubicBezTo>
                  <a:pt x="22" y="84"/>
                  <a:pt x="22" y="84"/>
                  <a:pt x="22" y="84"/>
                </a:cubicBezTo>
                <a:cubicBezTo>
                  <a:pt x="29" y="84"/>
                  <a:pt x="29" y="84"/>
                  <a:pt x="29" y="84"/>
                </a:cubicBezTo>
                <a:cubicBezTo>
                  <a:pt x="29" y="261"/>
                  <a:pt x="29" y="261"/>
                  <a:pt x="29" y="261"/>
                </a:cubicBezTo>
                <a:cubicBezTo>
                  <a:pt x="29" y="269"/>
                  <a:pt x="35" y="275"/>
                  <a:pt x="43" y="275"/>
                </a:cubicBezTo>
                <a:cubicBezTo>
                  <a:pt x="51" y="275"/>
                  <a:pt x="57" y="269"/>
                  <a:pt x="57" y="261"/>
                </a:cubicBezTo>
                <a:cubicBezTo>
                  <a:pt x="57" y="147"/>
                  <a:pt x="57" y="147"/>
                  <a:pt x="57" y="147"/>
                </a:cubicBezTo>
                <a:cubicBezTo>
                  <a:pt x="63" y="147"/>
                  <a:pt x="63" y="147"/>
                  <a:pt x="63" y="147"/>
                </a:cubicBezTo>
                <a:cubicBezTo>
                  <a:pt x="63" y="261"/>
                  <a:pt x="63" y="261"/>
                  <a:pt x="63" y="261"/>
                </a:cubicBezTo>
                <a:cubicBezTo>
                  <a:pt x="63" y="261"/>
                  <a:pt x="63" y="261"/>
                  <a:pt x="63" y="261"/>
                </a:cubicBezTo>
                <a:cubicBezTo>
                  <a:pt x="64" y="269"/>
                  <a:pt x="70" y="275"/>
                  <a:pt x="77" y="275"/>
                </a:cubicBezTo>
                <a:cubicBezTo>
                  <a:pt x="85" y="275"/>
                  <a:pt x="91" y="269"/>
                  <a:pt x="91" y="261"/>
                </a:cubicBezTo>
                <a:cubicBezTo>
                  <a:pt x="91" y="83"/>
                  <a:pt x="91" y="83"/>
                  <a:pt x="91" y="83"/>
                </a:cubicBezTo>
                <a:cubicBezTo>
                  <a:pt x="98" y="83"/>
                  <a:pt x="98" y="83"/>
                  <a:pt x="98" y="83"/>
                </a:cubicBezTo>
                <a:cubicBezTo>
                  <a:pt x="98" y="102"/>
                  <a:pt x="98" y="102"/>
                  <a:pt x="98" y="102"/>
                </a:cubicBezTo>
                <a:cubicBezTo>
                  <a:pt x="98" y="102"/>
                  <a:pt x="98" y="102"/>
                  <a:pt x="98" y="102"/>
                </a:cubicBezTo>
                <a:cubicBezTo>
                  <a:pt x="98" y="108"/>
                  <a:pt x="103" y="112"/>
                  <a:pt x="109" y="112"/>
                </a:cubicBezTo>
                <a:cubicBezTo>
                  <a:pt x="110" y="112"/>
                  <a:pt x="112" y="112"/>
                  <a:pt x="113" y="111"/>
                </a:cubicBezTo>
                <a:cubicBezTo>
                  <a:pt x="113" y="111"/>
                  <a:pt x="113" y="111"/>
                  <a:pt x="113" y="111"/>
                </a:cubicBezTo>
                <a:cubicBezTo>
                  <a:pt x="131" y="99"/>
                  <a:pt x="131" y="99"/>
                  <a:pt x="131" y="99"/>
                </a:cubicBezTo>
                <a:lnTo>
                  <a:pt x="141" y="93"/>
                </a:lnTo>
                <a:close/>
                <a:moveTo>
                  <a:pt x="60" y="48"/>
                </a:moveTo>
                <a:cubicBezTo>
                  <a:pt x="73" y="48"/>
                  <a:pt x="84" y="37"/>
                  <a:pt x="84" y="24"/>
                </a:cubicBezTo>
                <a:cubicBezTo>
                  <a:pt x="84" y="11"/>
                  <a:pt x="73" y="0"/>
                  <a:pt x="60" y="0"/>
                </a:cubicBezTo>
                <a:cubicBezTo>
                  <a:pt x="47" y="0"/>
                  <a:pt x="36" y="11"/>
                  <a:pt x="36" y="24"/>
                </a:cubicBezTo>
                <a:cubicBezTo>
                  <a:pt x="36" y="37"/>
                  <a:pt x="47" y="48"/>
                  <a:pt x="60" y="48"/>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13" name="Freeform 22"/>
          <p:cNvSpPr>
            <a:spLocks noEditPoints="1"/>
          </p:cNvSpPr>
          <p:nvPr/>
        </p:nvSpPr>
        <p:spPr bwMode="auto">
          <a:xfrm>
            <a:off x="5713414" y="3860800"/>
            <a:ext cx="536575" cy="752475"/>
          </a:xfrm>
          <a:custGeom>
            <a:gdLst>
              <a:gd fmla="*/ 158 w 195" name="T0"/>
              <a:gd fmla="*/ 0 h 274" name="T1"/>
              <a:gd fmla="*/ 140 w 195" name="T2"/>
              <a:gd fmla="*/ 11 h 274" name="T3"/>
              <a:gd fmla="*/ 55 w 195" name="T4"/>
              <a:gd fmla="*/ 0 h 274" name="T5"/>
              <a:gd fmla="*/ 37 w 195" name="T6"/>
              <a:gd fmla="*/ 11 h 274" name="T7"/>
              <a:gd fmla="*/ 0 w 195" name="T8"/>
              <a:gd fmla="*/ 274 h 274" name="T9"/>
              <a:gd fmla="*/ 195 w 195" name="T10"/>
              <a:gd fmla="*/ 11 h 274" name="T11"/>
              <a:gd fmla="*/ 185 w 195" name="T12"/>
              <a:gd fmla="*/ 264 h 274" name="T13"/>
              <a:gd fmla="*/ 10 w 195" name="T14"/>
              <a:gd fmla="*/ 264 h 274" name="T15"/>
              <a:gd fmla="*/ 37 w 195" name="T16"/>
              <a:gd fmla="*/ 21 h 274" name="T17"/>
              <a:gd fmla="*/ 55 w 195" name="T18"/>
              <a:gd fmla="*/ 36 h 274" name="T19"/>
              <a:gd fmla="*/ 140 w 195" name="T20"/>
              <a:gd fmla="*/ 21 h 274" name="T21"/>
              <a:gd fmla="*/ 158 w 195" name="T22"/>
              <a:gd fmla="*/ 36 h 274" name="T23"/>
              <a:gd fmla="*/ 185 w 195" name="T24"/>
              <a:gd fmla="*/ 21 h 274" name="T25"/>
              <a:gd fmla="*/ 82 w 195" name="T26"/>
              <a:gd fmla="*/ 76 h 274" name="T27"/>
              <a:gd fmla="*/ 83 w 195" name="T28"/>
              <a:gd fmla="*/ 56 h 274" name="T29"/>
              <a:gd fmla="*/ 96 w 195" name="T30"/>
              <a:gd fmla="*/ 44 h 274" name="T31"/>
              <a:gd fmla="*/ 96 w 195" name="T32"/>
              <a:gd fmla="*/ 44 h 274" name="T33"/>
              <a:gd fmla="*/ 98 w 195" name="T34"/>
              <a:gd fmla="*/ 43 h 274" name="T35"/>
              <a:gd fmla="*/ 97 w 195" name="T36"/>
              <a:gd fmla="*/ 45 h 274" name="T37"/>
              <a:gd fmla="*/ 102 w 195" name="T38"/>
              <a:gd fmla="*/ 40 h 274" name="T39"/>
              <a:gd fmla="*/ 102 w 195" name="T40"/>
              <a:gd fmla="*/ 41 h 274" name="T41"/>
              <a:gd fmla="*/ 105 w 195" name="T42"/>
              <a:gd fmla="*/ 45 h 274" name="T43"/>
              <a:gd fmla="*/ 107 w 195" name="T44"/>
              <a:gd fmla="*/ 46 h 274" name="T45"/>
              <a:gd fmla="*/ 107 w 195" name="T46"/>
              <a:gd fmla="*/ 47 h 274" name="T47"/>
              <a:gd fmla="*/ 108 w 195" name="T48"/>
              <a:gd fmla="*/ 46 h 274" name="T49"/>
              <a:gd fmla="*/ 117 w 195" name="T50"/>
              <a:gd fmla="*/ 52 h 274" name="T51"/>
              <a:gd fmla="*/ 119 w 195" name="T52"/>
              <a:gd fmla="*/ 76 h 274" name="T53"/>
              <a:gd fmla="*/ 100 w 195" name="T54"/>
              <a:gd fmla="*/ 98 h 274" name="T55"/>
              <a:gd fmla="*/ 82 w 195" name="T56"/>
              <a:gd fmla="*/ 76 h 274" name="T57"/>
              <a:gd fmla="*/ 65 w 195" name="T58"/>
              <a:gd fmla="*/ 107 h 274" name="T59"/>
              <a:gd fmla="*/ 87 w 195" name="T60"/>
              <a:gd fmla="*/ 94 h 274" name="T61"/>
              <a:gd fmla="*/ 121 w 195" name="T62"/>
              <a:gd fmla="*/ 99 h 274" name="T63"/>
              <a:gd fmla="*/ 143 w 195" name="T64"/>
              <a:gd fmla="*/ 142 h 274" name="T65"/>
              <a:gd fmla="*/ 98 w 195" name="T66"/>
              <a:gd fmla="*/ 151 h 274" name="T67"/>
              <a:gd fmla="*/ 58 w 195" name="T68"/>
              <a:gd fmla="*/ 138 h 274" name="T69"/>
              <a:gd fmla="*/ 145 w 195" name="T70"/>
              <a:gd fmla="*/ 212 h 274" name="T71"/>
              <a:gd fmla="*/ 35 w 195" name="T72"/>
              <a:gd fmla="*/ 218 h 274" name="T73"/>
              <a:gd fmla="*/ 36 w 195" name="T74"/>
              <a:gd fmla="*/ 231 h 274" name="T75"/>
              <a:gd fmla="*/ 136 w 195" name="T76"/>
              <a:gd fmla="*/ 238 h 274" name="T77"/>
              <a:gd fmla="*/ 36 w 195" name="T78"/>
              <a:gd fmla="*/ 231 h 274" name="T79"/>
              <a:gd fmla="*/ 155 w 195" name="T80"/>
              <a:gd fmla="*/ 192 h 274" name="T81"/>
              <a:gd fmla="*/ 35 w 195" name="T82"/>
              <a:gd fmla="*/ 198 h 274" name="T83"/>
              <a:gd fmla="*/ 35 w 195" name="T84"/>
              <a:gd fmla="*/ 171 h 274" name="T85"/>
              <a:gd fmla="*/ 165 w 195" name="T86"/>
              <a:gd fmla="*/ 177 h 274" name="T87"/>
              <a:gd fmla="*/ 35 w 195" name="T88"/>
              <a:gd fmla="*/ 171 h 274"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274" w="195">
                <a:moveTo>
                  <a:pt x="158" y="11"/>
                </a:moveTo>
                <a:cubicBezTo>
                  <a:pt x="158" y="0"/>
                  <a:pt x="158" y="0"/>
                  <a:pt x="158" y="0"/>
                </a:cubicBezTo>
                <a:cubicBezTo>
                  <a:pt x="140" y="0"/>
                  <a:pt x="140" y="0"/>
                  <a:pt x="140" y="0"/>
                </a:cubicBezTo>
                <a:cubicBezTo>
                  <a:pt x="140" y="11"/>
                  <a:pt x="140" y="11"/>
                  <a:pt x="140" y="11"/>
                </a:cubicBezTo>
                <a:cubicBezTo>
                  <a:pt x="55" y="11"/>
                  <a:pt x="55" y="11"/>
                  <a:pt x="55" y="11"/>
                </a:cubicBezTo>
                <a:cubicBezTo>
                  <a:pt x="55" y="0"/>
                  <a:pt x="55" y="0"/>
                  <a:pt x="55" y="0"/>
                </a:cubicBezTo>
                <a:cubicBezTo>
                  <a:pt x="37" y="0"/>
                  <a:pt x="37" y="0"/>
                  <a:pt x="37" y="0"/>
                </a:cubicBezTo>
                <a:cubicBezTo>
                  <a:pt x="37" y="11"/>
                  <a:pt x="37" y="11"/>
                  <a:pt x="37" y="11"/>
                </a:cubicBezTo>
                <a:cubicBezTo>
                  <a:pt x="0" y="11"/>
                  <a:pt x="0" y="11"/>
                  <a:pt x="0" y="11"/>
                </a:cubicBezTo>
                <a:cubicBezTo>
                  <a:pt x="0" y="274"/>
                  <a:pt x="0" y="274"/>
                  <a:pt x="0" y="274"/>
                </a:cubicBezTo>
                <a:cubicBezTo>
                  <a:pt x="195" y="274"/>
                  <a:pt x="195" y="274"/>
                  <a:pt x="195" y="274"/>
                </a:cubicBezTo>
                <a:cubicBezTo>
                  <a:pt x="195" y="11"/>
                  <a:pt x="195" y="11"/>
                  <a:pt x="195" y="11"/>
                </a:cubicBezTo>
                <a:lnTo>
                  <a:pt x="158" y="11"/>
                </a:lnTo>
                <a:close/>
                <a:moveTo>
                  <a:pt x="185" y="264"/>
                </a:moveTo>
                <a:cubicBezTo>
                  <a:pt x="185" y="264"/>
                  <a:pt x="185" y="264"/>
                  <a:pt x="185" y="264"/>
                </a:cubicBezTo>
                <a:cubicBezTo>
                  <a:pt x="10" y="264"/>
                  <a:pt x="10" y="264"/>
                  <a:pt x="10" y="264"/>
                </a:cubicBezTo>
                <a:cubicBezTo>
                  <a:pt x="10" y="21"/>
                  <a:pt x="10" y="21"/>
                  <a:pt x="10" y="21"/>
                </a:cubicBezTo>
                <a:cubicBezTo>
                  <a:pt x="37" y="21"/>
                  <a:pt x="37" y="21"/>
                  <a:pt x="37" y="21"/>
                </a:cubicBezTo>
                <a:cubicBezTo>
                  <a:pt x="37" y="36"/>
                  <a:pt x="37" y="36"/>
                  <a:pt x="37" y="36"/>
                </a:cubicBezTo>
                <a:cubicBezTo>
                  <a:pt x="55" y="36"/>
                  <a:pt x="55" y="36"/>
                  <a:pt x="55" y="36"/>
                </a:cubicBezTo>
                <a:cubicBezTo>
                  <a:pt x="55" y="21"/>
                  <a:pt x="55" y="21"/>
                  <a:pt x="55" y="21"/>
                </a:cubicBezTo>
                <a:cubicBezTo>
                  <a:pt x="140" y="21"/>
                  <a:pt x="140" y="21"/>
                  <a:pt x="140" y="21"/>
                </a:cubicBezTo>
                <a:cubicBezTo>
                  <a:pt x="140" y="36"/>
                  <a:pt x="140" y="36"/>
                  <a:pt x="140" y="36"/>
                </a:cubicBezTo>
                <a:cubicBezTo>
                  <a:pt x="158" y="36"/>
                  <a:pt x="158" y="36"/>
                  <a:pt x="158" y="36"/>
                </a:cubicBezTo>
                <a:cubicBezTo>
                  <a:pt x="158" y="21"/>
                  <a:pt x="158" y="21"/>
                  <a:pt x="158" y="21"/>
                </a:cubicBezTo>
                <a:cubicBezTo>
                  <a:pt x="185" y="21"/>
                  <a:pt x="185" y="21"/>
                  <a:pt x="185" y="21"/>
                </a:cubicBezTo>
                <a:lnTo>
                  <a:pt x="185" y="264"/>
                </a:lnTo>
                <a:close/>
                <a:moveTo>
                  <a:pt x="82" y="76"/>
                </a:moveTo>
                <a:cubicBezTo>
                  <a:pt x="82" y="76"/>
                  <a:pt x="80" y="69"/>
                  <a:pt x="83" y="70"/>
                </a:cubicBezTo>
                <a:cubicBezTo>
                  <a:pt x="81" y="60"/>
                  <a:pt x="83" y="56"/>
                  <a:pt x="83" y="56"/>
                </a:cubicBezTo>
                <a:cubicBezTo>
                  <a:pt x="85" y="48"/>
                  <a:pt x="94" y="44"/>
                  <a:pt x="94" y="44"/>
                </a:cubicBezTo>
                <a:cubicBezTo>
                  <a:pt x="96" y="42"/>
                  <a:pt x="96" y="43"/>
                  <a:pt x="96" y="44"/>
                </a:cubicBezTo>
                <a:cubicBezTo>
                  <a:pt x="96" y="43"/>
                  <a:pt x="97" y="43"/>
                  <a:pt x="97" y="43"/>
                </a:cubicBezTo>
                <a:cubicBezTo>
                  <a:pt x="96" y="43"/>
                  <a:pt x="96" y="44"/>
                  <a:pt x="96" y="44"/>
                </a:cubicBezTo>
                <a:cubicBezTo>
                  <a:pt x="97" y="45"/>
                  <a:pt x="97" y="45"/>
                  <a:pt x="97" y="45"/>
                </a:cubicBezTo>
                <a:cubicBezTo>
                  <a:pt x="97" y="44"/>
                  <a:pt x="98" y="43"/>
                  <a:pt x="98" y="43"/>
                </a:cubicBezTo>
                <a:cubicBezTo>
                  <a:pt x="97" y="44"/>
                  <a:pt x="97" y="44"/>
                  <a:pt x="97" y="45"/>
                </a:cubicBezTo>
                <a:cubicBezTo>
                  <a:pt x="97" y="45"/>
                  <a:pt x="97" y="45"/>
                  <a:pt x="97" y="45"/>
                </a:cubicBezTo>
                <a:cubicBezTo>
                  <a:pt x="98" y="43"/>
                  <a:pt x="99" y="42"/>
                  <a:pt x="100" y="42"/>
                </a:cubicBezTo>
                <a:cubicBezTo>
                  <a:pt x="101" y="41"/>
                  <a:pt x="102" y="40"/>
                  <a:pt x="102" y="40"/>
                </a:cubicBezTo>
                <a:cubicBezTo>
                  <a:pt x="101" y="41"/>
                  <a:pt x="100" y="42"/>
                  <a:pt x="100" y="43"/>
                </a:cubicBezTo>
                <a:cubicBezTo>
                  <a:pt x="101" y="42"/>
                  <a:pt x="102" y="41"/>
                  <a:pt x="102" y="41"/>
                </a:cubicBezTo>
                <a:cubicBezTo>
                  <a:pt x="102" y="43"/>
                  <a:pt x="104" y="45"/>
                  <a:pt x="106" y="46"/>
                </a:cubicBezTo>
                <a:cubicBezTo>
                  <a:pt x="105" y="45"/>
                  <a:pt x="105" y="45"/>
                  <a:pt x="105" y="45"/>
                </a:cubicBezTo>
                <a:cubicBezTo>
                  <a:pt x="106" y="46"/>
                  <a:pt x="106" y="46"/>
                  <a:pt x="106" y="46"/>
                </a:cubicBezTo>
                <a:cubicBezTo>
                  <a:pt x="106" y="46"/>
                  <a:pt x="106" y="46"/>
                  <a:pt x="107" y="46"/>
                </a:cubicBezTo>
                <a:cubicBezTo>
                  <a:pt x="106" y="46"/>
                  <a:pt x="106" y="45"/>
                  <a:pt x="106" y="45"/>
                </a:cubicBezTo>
                <a:cubicBezTo>
                  <a:pt x="106" y="46"/>
                  <a:pt x="107" y="46"/>
                  <a:pt x="107" y="47"/>
                </a:cubicBezTo>
                <a:cubicBezTo>
                  <a:pt x="107" y="47"/>
                  <a:pt x="108" y="47"/>
                  <a:pt x="108" y="47"/>
                </a:cubicBezTo>
                <a:cubicBezTo>
                  <a:pt x="108" y="47"/>
                  <a:pt x="108" y="46"/>
                  <a:pt x="108" y="46"/>
                </a:cubicBezTo>
                <a:cubicBezTo>
                  <a:pt x="108" y="47"/>
                  <a:pt x="108" y="47"/>
                  <a:pt x="108" y="47"/>
                </a:cubicBezTo>
                <a:cubicBezTo>
                  <a:pt x="114" y="49"/>
                  <a:pt x="117" y="52"/>
                  <a:pt x="117" y="52"/>
                </a:cubicBezTo>
                <a:cubicBezTo>
                  <a:pt x="122" y="58"/>
                  <a:pt x="119" y="68"/>
                  <a:pt x="119" y="70"/>
                </a:cubicBezTo>
                <a:cubicBezTo>
                  <a:pt x="121" y="69"/>
                  <a:pt x="119" y="76"/>
                  <a:pt x="119" y="76"/>
                </a:cubicBezTo>
                <a:cubicBezTo>
                  <a:pt x="119" y="78"/>
                  <a:pt x="118" y="78"/>
                  <a:pt x="118" y="79"/>
                </a:cubicBezTo>
                <a:cubicBezTo>
                  <a:pt x="116" y="88"/>
                  <a:pt x="108" y="98"/>
                  <a:pt x="100" y="98"/>
                </a:cubicBezTo>
                <a:cubicBezTo>
                  <a:pt x="93" y="98"/>
                  <a:pt x="85" y="88"/>
                  <a:pt x="84" y="79"/>
                </a:cubicBezTo>
                <a:cubicBezTo>
                  <a:pt x="83" y="78"/>
                  <a:pt x="82" y="78"/>
                  <a:pt x="82" y="76"/>
                </a:cubicBezTo>
                <a:close/>
                <a:moveTo>
                  <a:pt x="58" y="138"/>
                </a:moveTo>
                <a:cubicBezTo>
                  <a:pt x="58" y="138"/>
                  <a:pt x="58" y="117"/>
                  <a:pt x="65" y="107"/>
                </a:cubicBezTo>
                <a:cubicBezTo>
                  <a:pt x="65" y="107"/>
                  <a:pt x="67" y="104"/>
                  <a:pt x="71" y="103"/>
                </a:cubicBezTo>
                <a:cubicBezTo>
                  <a:pt x="71" y="103"/>
                  <a:pt x="86" y="98"/>
                  <a:pt x="87" y="94"/>
                </a:cubicBezTo>
                <a:cubicBezTo>
                  <a:pt x="87" y="94"/>
                  <a:pt x="99" y="123"/>
                  <a:pt x="113" y="94"/>
                </a:cubicBezTo>
                <a:cubicBezTo>
                  <a:pt x="113" y="94"/>
                  <a:pt x="113" y="97"/>
                  <a:pt x="121" y="99"/>
                </a:cubicBezTo>
                <a:cubicBezTo>
                  <a:pt x="121" y="99"/>
                  <a:pt x="135" y="104"/>
                  <a:pt x="137" y="109"/>
                </a:cubicBezTo>
                <a:cubicBezTo>
                  <a:pt x="137" y="109"/>
                  <a:pt x="145" y="126"/>
                  <a:pt x="143" y="142"/>
                </a:cubicBezTo>
                <a:cubicBezTo>
                  <a:pt x="143" y="142"/>
                  <a:pt x="143" y="143"/>
                  <a:pt x="140" y="145"/>
                </a:cubicBezTo>
                <a:cubicBezTo>
                  <a:pt x="140" y="145"/>
                  <a:pt x="123" y="152"/>
                  <a:pt x="98" y="151"/>
                </a:cubicBezTo>
                <a:cubicBezTo>
                  <a:pt x="98" y="151"/>
                  <a:pt x="75" y="150"/>
                  <a:pt x="60" y="144"/>
                </a:cubicBezTo>
                <a:cubicBezTo>
                  <a:pt x="60" y="144"/>
                  <a:pt x="58" y="143"/>
                  <a:pt x="58" y="138"/>
                </a:cubicBezTo>
                <a:close/>
                <a:moveTo>
                  <a:pt x="35" y="212"/>
                </a:moveTo>
                <a:cubicBezTo>
                  <a:pt x="145" y="212"/>
                  <a:pt x="145" y="212"/>
                  <a:pt x="145" y="212"/>
                </a:cubicBezTo>
                <a:cubicBezTo>
                  <a:pt x="145" y="218"/>
                  <a:pt x="145" y="218"/>
                  <a:pt x="145" y="218"/>
                </a:cubicBezTo>
                <a:cubicBezTo>
                  <a:pt x="35" y="218"/>
                  <a:pt x="35" y="218"/>
                  <a:pt x="35" y="218"/>
                </a:cubicBezTo>
                <a:lnTo>
                  <a:pt x="35" y="212"/>
                </a:lnTo>
                <a:close/>
                <a:moveTo>
                  <a:pt x="36" y="231"/>
                </a:moveTo>
                <a:cubicBezTo>
                  <a:pt x="136" y="231"/>
                  <a:pt x="136" y="231"/>
                  <a:pt x="136" y="231"/>
                </a:cubicBezTo>
                <a:cubicBezTo>
                  <a:pt x="136" y="238"/>
                  <a:pt x="136" y="238"/>
                  <a:pt x="136" y="238"/>
                </a:cubicBezTo>
                <a:cubicBezTo>
                  <a:pt x="36" y="238"/>
                  <a:pt x="36" y="238"/>
                  <a:pt x="36" y="238"/>
                </a:cubicBezTo>
                <a:lnTo>
                  <a:pt x="36" y="231"/>
                </a:lnTo>
                <a:close/>
                <a:moveTo>
                  <a:pt x="35" y="192"/>
                </a:moveTo>
                <a:cubicBezTo>
                  <a:pt x="155" y="192"/>
                  <a:pt x="155" y="192"/>
                  <a:pt x="155" y="192"/>
                </a:cubicBezTo>
                <a:cubicBezTo>
                  <a:pt x="155" y="198"/>
                  <a:pt x="155" y="198"/>
                  <a:pt x="155" y="198"/>
                </a:cubicBezTo>
                <a:cubicBezTo>
                  <a:pt x="35" y="198"/>
                  <a:pt x="35" y="198"/>
                  <a:pt x="35" y="198"/>
                </a:cubicBezTo>
                <a:lnTo>
                  <a:pt x="35" y="192"/>
                </a:lnTo>
                <a:close/>
                <a:moveTo>
                  <a:pt x="35" y="171"/>
                </a:moveTo>
                <a:cubicBezTo>
                  <a:pt x="165" y="171"/>
                  <a:pt x="165" y="171"/>
                  <a:pt x="165" y="171"/>
                </a:cubicBezTo>
                <a:cubicBezTo>
                  <a:pt x="165" y="177"/>
                  <a:pt x="165" y="177"/>
                  <a:pt x="165" y="177"/>
                </a:cubicBezTo>
                <a:cubicBezTo>
                  <a:pt x="35" y="177"/>
                  <a:pt x="35" y="177"/>
                  <a:pt x="35" y="177"/>
                </a:cubicBezTo>
                <a:lnTo>
                  <a:pt x="35" y="171"/>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grpSp>
        <p:nvGrpSpPr>
          <p:cNvPr id="414" name="组合 413"/>
          <p:cNvGrpSpPr/>
          <p:nvPr/>
        </p:nvGrpSpPr>
        <p:grpSpPr>
          <a:xfrm>
            <a:off x="7043739" y="527050"/>
            <a:ext cx="733425" cy="741363"/>
            <a:chOff x="7043739" y="527050"/>
            <a:chExt cx="733425" cy="741363"/>
          </a:xfrm>
          <a:solidFill>
            <a:schemeClr val="accent1"/>
          </a:solidFill>
        </p:grpSpPr>
        <p:sp>
          <p:nvSpPr>
            <p:cNvPr id="415" name="Freeform 23"/>
            <p:cNvSpPr>
              <a:spLocks noEditPoints="1"/>
            </p:cNvSpPr>
            <p:nvPr/>
          </p:nvSpPr>
          <p:spPr bwMode="auto">
            <a:xfrm>
              <a:off x="7342189" y="582613"/>
              <a:ext cx="434975" cy="414338"/>
            </a:xfrm>
            <a:custGeom>
              <a:gdLst>
                <a:gd fmla="*/ 130 w 158" name="T0"/>
                <a:gd fmla="*/ 0 h 151" name="T1"/>
                <a:gd fmla="*/ 126 w 158" name="T2"/>
                <a:gd fmla="*/ 1 h 151" name="T3"/>
                <a:gd fmla="*/ 15 w 158" name="T4"/>
                <a:gd fmla="*/ 112 h 151" name="T5"/>
                <a:gd fmla="*/ 15 w 158" name="T6"/>
                <a:gd fmla="*/ 112 h 151" name="T7"/>
                <a:gd fmla="*/ 15 w 158" name="T8"/>
                <a:gd fmla="*/ 112 h 151" name="T9"/>
                <a:gd fmla="*/ 15 w 158" name="T10"/>
                <a:gd fmla="*/ 112 h 151" name="T11"/>
                <a:gd fmla="*/ 3 w 158" name="T12"/>
                <a:gd fmla="*/ 149 h 151" name="T13"/>
                <a:gd fmla="*/ 39 w 158" name="T14"/>
                <a:gd fmla="*/ 137 h 151" name="T15"/>
                <a:gd fmla="*/ 150 w 158" name="T16"/>
                <a:gd fmla="*/ 26 h 151" name="T17"/>
                <a:gd fmla="*/ 130 w 158" name="T18"/>
                <a:gd fmla="*/ 0 h 151" name="T19"/>
                <a:gd fmla="*/ 146 w 158" name="T20"/>
                <a:gd fmla="*/ 22 h 151" name="T21"/>
                <a:gd fmla="*/ 39 w 158" name="T22"/>
                <a:gd fmla="*/ 128 h 151" name="T23"/>
                <a:gd fmla="*/ 23 w 158" name="T24"/>
                <a:gd fmla="*/ 112 h 151" name="T25"/>
                <a:gd fmla="*/ 130 w 158" name="T26"/>
                <a:gd fmla="*/ 6 h 151" name="T27"/>
                <a:gd fmla="*/ 130 w 158" name="T28"/>
                <a:gd fmla="*/ 5 h 151" name="T29"/>
                <a:gd fmla="*/ 146 w 158" name="T30"/>
                <a:gd fmla="*/ 19 h 151" name="T31"/>
                <a:gd fmla="*/ 146 w 158" name="T32"/>
                <a:gd fmla="*/ 22 h 15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51" w="158">
                  <a:moveTo>
                    <a:pt x="130" y="0"/>
                  </a:moveTo>
                  <a:cubicBezTo>
                    <a:pt x="128" y="0"/>
                    <a:pt x="127" y="0"/>
                    <a:pt x="126" y="1"/>
                  </a:cubicBezTo>
                  <a:cubicBezTo>
                    <a:pt x="119" y="8"/>
                    <a:pt x="21" y="106"/>
                    <a:pt x="15" y="112"/>
                  </a:cubicBezTo>
                  <a:cubicBezTo>
                    <a:pt x="15" y="112"/>
                    <a:pt x="15" y="112"/>
                    <a:pt x="15" y="112"/>
                  </a:cubicBezTo>
                  <a:cubicBezTo>
                    <a:pt x="15" y="112"/>
                    <a:pt x="15" y="112"/>
                    <a:pt x="15" y="112"/>
                  </a:cubicBezTo>
                  <a:cubicBezTo>
                    <a:pt x="15" y="112"/>
                    <a:pt x="15" y="112"/>
                    <a:pt x="15" y="112"/>
                  </a:cubicBezTo>
                  <a:cubicBezTo>
                    <a:pt x="15" y="112"/>
                    <a:pt x="0" y="146"/>
                    <a:pt x="3" y="149"/>
                  </a:cubicBezTo>
                  <a:cubicBezTo>
                    <a:pt x="5" y="151"/>
                    <a:pt x="39" y="137"/>
                    <a:pt x="39" y="137"/>
                  </a:cubicBezTo>
                  <a:cubicBezTo>
                    <a:pt x="39" y="137"/>
                    <a:pt x="141" y="35"/>
                    <a:pt x="150" y="26"/>
                  </a:cubicBezTo>
                  <a:cubicBezTo>
                    <a:pt x="158" y="18"/>
                    <a:pt x="140" y="0"/>
                    <a:pt x="130" y="0"/>
                  </a:cubicBezTo>
                  <a:close/>
                  <a:moveTo>
                    <a:pt x="146" y="22"/>
                  </a:moveTo>
                  <a:cubicBezTo>
                    <a:pt x="39" y="128"/>
                    <a:pt x="39" y="128"/>
                    <a:pt x="39" y="128"/>
                  </a:cubicBezTo>
                  <a:cubicBezTo>
                    <a:pt x="23" y="112"/>
                    <a:pt x="23" y="112"/>
                    <a:pt x="23" y="112"/>
                  </a:cubicBezTo>
                  <a:cubicBezTo>
                    <a:pt x="43" y="93"/>
                    <a:pt x="124" y="11"/>
                    <a:pt x="130" y="6"/>
                  </a:cubicBezTo>
                  <a:cubicBezTo>
                    <a:pt x="130" y="6"/>
                    <a:pt x="130" y="5"/>
                    <a:pt x="130" y="5"/>
                  </a:cubicBezTo>
                  <a:cubicBezTo>
                    <a:pt x="134" y="5"/>
                    <a:pt x="143" y="12"/>
                    <a:pt x="146" y="19"/>
                  </a:cubicBezTo>
                  <a:cubicBezTo>
                    <a:pt x="146" y="20"/>
                    <a:pt x="146" y="21"/>
                    <a:pt x="146" y="22"/>
                  </a:cubicBezTo>
                  <a:close/>
                </a:path>
              </a:pathLst>
            </a:custGeom>
            <a:grpFill/>
            <a:ln>
              <a:noFill/>
            </a:ln>
          </p:spPr>
          <p:txBody>
            <a:bodyPr anchor="t" anchorCtr="0" bIns="45720" compatLnSpc="1" lIns="91440" numCol="1" rIns="91440" tIns="45720" vert="horz" wrap="square"/>
            <a:lstStyle/>
            <a:p>
              <a:endParaRPr altLang="en-US" lang="zh-CN"/>
            </a:p>
          </p:txBody>
        </p:sp>
        <p:sp>
          <p:nvSpPr>
            <p:cNvPr id="416" name="Freeform 24"/>
            <p:cNvSpPr/>
            <p:nvPr/>
          </p:nvSpPr>
          <p:spPr bwMode="auto">
            <a:xfrm>
              <a:off x="7043739" y="527050"/>
              <a:ext cx="552450" cy="741363"/>
            </a:xfrm>
            <a:custGeom>
              <a:gdLst>
                <a:gd fmla="*/ 184 w 201" name="T0"/>
                <a:gd fmla="*/ 128 h 270" name="T1"/>
                <a:gd fmla="*/ 184 w 201" name="T2"/>
                <a:gd fmla="*/ 214 h 270" name="T3"/>
                <a:gd fmla="*/ 142 w 201" name="T4"/>
                <a:gd fmla="*/ 214 h 270" name="T5"/>
                <a:gd fmla="*/ 142 w 201" name="T6"/>
                <a:gd fmla="*/ 252 h 270" name="T7"/>
                <a:gd fmla="*/ 142 w 201" name="T8"/>
                <a:gd fmla="*/ 253 h 270" name="T9"/>
                <a:gd fmla="*/ 18 w 201" name="T10"/>
                <a:gd fmla="*/ 253 h 270" name="T11"/>
                <a:gd fmla="*/ 18 w 201" name="T12"/>
                <a:gd fmla="*/ 18 h 270" name="T13"/>
                <a:gd fmla="*/ 184 w 201" name="T14"/>
                <a:gd fmla="*/ 18 h 270" name="T15"/>
                <a:gd fmla="*/ 184 w 201" name="T16"/>
                <a:gd fmla="*/ 65 h 270" name="T17"/>
                <a:gd fmla="*/ 201 w 201" name="T18"/>
                <a:gd fmla="*/ 47 h 270" name="T19"/>
                <a:gd fmla="*/ 201 w 201" name="T20"/>
                <a:gd fmla="*/ 9 h 270" name="T21"/>
                <a:gd fmla="*/ 193 w 201" name="T22"/>
                <a:gd fmla="*/ 0 h 270" name="T23"/>
                <a:gd fmla="*/ 9 w 201" name="T24"/>
                <a:gd fmla="*/ 0 h 270" name="T25"/>
                <a:gd fmla="*/ 0 w 201" name="T26"/>
                <a:gd fmla="*/ 9 h 270" name="T27"/>
                <a:gd fmla="*/ 0 w 201" name="T28"/>
                <a:gd fmla="*/ 262 h 270" name="T29"/>
                <a:gd fmla="*/ 9 w 201" name="T30"/>
                <a:gd fmla="*/ 270 h 270" name="T31"/>
                <a:gd fmla="*/ 145 w 201" name="T32"/>
                <a:gd fmla="*/ 270 h 270" name="T33"/>
                <a:gd fmla="*/ 151 w 201" name="T34"/>
                <a:gd fmla="*/ 268 h 270" name="T35"/>
                <a:gd fmla="*/ 198 w 201" name="T36"/>
                <a:gd fmla="*/ 226 h 270" name="T37"/>
                <a:gd fmla="*/ 201 w 201" name="T38"/>
                <a:gd fmla="*/ 219 h 270" name="T39"/>
                <a:gd fmla="*/ 201 w 201" name="T40"/>
                <a:gd fmla="*/ 110 h 270" name="T41"/>
                <a:gd fmla="*/ 184 w 201" name="T42"/>
                <a:gd fmla="*/ 128 h 27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70" w="201">
                  <a:moveTo>
                    <a:pt x="184" y="128"/>
                  </a:moveTo>
                  <a:cubicBezTo>
                    <a:pt x="184" y="214"/>
                    <a:pt x="184" y="214"/>
                    <a:pt x="184" y="214"/>
                  </a:cubicBezTo>
                  <a:cubicBezTo>
                    <a:pt x="142" y="214"/>
                    <a:pt x="142" y="214"/>
                    <a:pt x="142" y="214"/>
                  </a:cubicBezTo>
                  <a:cubicBezTo>
                    <a:pt x="142" y="252"/>
                    <a:pt x="142" y="252"/>
                    <a:pt x="142" y="252"/>
                  </a:cubicBezTo>
                  <a:cubicBezTo>
                    <a:pt x="142" y="253"/>
                    <a:pt x="142" y="253"/>
                    <a:pt x="142" y="253"/>
                  </a:cubicBezTo>
                  <a:cubicBezTo>
                    <a:pt x="18" y="253"/>
                    <a:pt x="18" y="253"/>
                    <a:pt x="18" y="253"/>
                  </a:cubicBezTo>
                  <a:cubicBezTo>
                    <a:pt x="18" y="18"/>
                    <a:pt x="18" y="18"/>
                    <a:pt x="18" y="18"/>
                  </a:cubicBezTo>
                  <a:cubicBezTo>
                    <a:pt x="184" y="18"/>
                    <a:pt x="184" y="18"/>
                    <a:pt x="184" y="18"/>
                  </a:cubicBezTo>
                  <a:cubicBezTo>
                    <a:pt x="184" y="65"/>
                    <a:pt x="184" y="65"/>
                    <a:pt x="184" y="65"/>
                  </a:cubicBezTo>
                  <a:cubicBezTo>
                    <a:pt x="201" y="47"/>
                    <a:pt x="201" y="47"/>
                    <a:pt x="201" y="47"/>
                  </a:cubicBezTo>
                  <a:cubicBezTo>
                    <a:pt x="201" y="9"/>
                    <a:pt x="201" y="9"/>
                    <a:pt x="201" y="9"/>
                  </a:cubicBezTo>
                  <a:cubicBezTo>
                    <a:pt x="201" y="4"/>
                    <a:pt x="197" y="0"/>
                    <a:pt x="193" y="0"/>
                  </a:cubicBezTo>
                  <a:cubicBezTo>
                    <a:pt x="9" y="0"/>
                    <a:pt x="9" y="0"/>
                    <a:pt x="9" y="0"/>
                  </a:cubicBezTo>
                  <a:cubicBezTo>
                    <a:pt x="4" y="0"/>
                    <a:pt x="0" y="4"/>
                    <a:pt x="0" y="9"/>
                  </a:cubicBezTo>
                  <a:cubicBezTo>
                    <a:pt x="0" y="262"/>
                    <a:pt x="0" y="262"/>
                    <a:pt x="0" y="262"/>
                  </a:cubicBezTo>
                  <a:cubicBezTo>
                    <a:pt x="0" y="266"/>
                    <a:pt x="4" y="270"/>
                    <a:pt x="9" y="270"/>
                  </a:cubicBezTo>
                  <a:cubicBezTo>
                    <a:pt x="145" y="270"/>
                    <a:pt x="145" y="270"/>
                    <a:pt x="145" y="270"/>
                  </a:cubicBezTo>
                  <a:cubicBezTo>
                    <a:pt x="147" y="270"/>
                    <a:pt x="149" y="270"/>
                    <a:pt x="151" y="268"/>
                  </a:cubicBezTo>
                  <a:cubicBezTo>
                    <a:pt x="198" y="226"/>
                    <a:pt x="198" y="226"/>
                    <a:pt x="198" y="226"/>
                  </a:cubicBezTo>
                  <a:cubicBezTo>
                    <a:pt x="200" y="224"/>
                    <a:pt x="201" y="222"/>
                    <a:pt x="201" y="219"/>
                  </a:cubicBezTo>
                  <a:cubicBezTo>
                    <a:pt x="201" y="110"/>
                    <a:pt x="201" y="110"/>
                    <a:pt x="201" y="110"/>
                  </a:cubicBezTo>
                  <a:lnTo>
                    <a:pt x="184" y="128"/>
                  </a:lnTo>
                  <a:close/>
                </a:path>
              </a:pathLst>
            </a:custGeom>
            <a:grpFill/>
            <a:ln>
              <a:noFill/>
            </a:ln>
          </p:spPr>
          <p:txBody>
            <a:bodyPr anchor="t" anchorCtr="0" bIns="45720" compatLnSpc="1" lIns="91440" numCol="1" rIns="91440" tIns="45720" vert="horz" wrap="square"/>
            <a:lstStyle/>
            <a:p>
              <a:endParaRPr altLang="en-US" lang="zh-CN"/>
            </a:p>
          </p:txBody>
        </p:sp>
        <p:sp>
          <p:nvSpPr>
            <p:cNvPr id="417" name="Freeform 25"/>
            <p:cNvSpPr/>
            <p:nvPr/>
          </p:nvSpPr>
          <p:spPr bwMode="auto">
            <a:xfrm>
              <a:off x="7458076" y="601663"/>
              <a:ext cx="282575" cy="282575"/>
            </a:xfrm>
            <a:custGeom>
              <a:gdLst>
                <a:gd fmla="*/ 2 w 103" name="T0"/>
                <a:gd fmla="*/ 103 h 103" name="T1"/>
                <a:gd fmla="*/ 1 w 103" name="T2"/>
                <a:gd fmla="*/ 103 h 103" name="T3"/>
                <a:gd fmla="*/ 1 w 103" name="T4"/>
                <a:gd fmla="*/ 99 h 103" name="T5"/>
                <a:gd fmla="*/ 99 w 103" name="T6"/>
                <a:gd fmla="*/ 1 h 103" name="T7"/>
                <a:gd fmla="*/ 102 w 103" name="T8"/>
                <a:gd fmla="*/ 1 h 103" name="T9"/>
                <a:gd fmla="*/ 102 w 103" name="T10"/>
                <a:gd fmla="*/ 4 h 103" name="T11"/>
                <a:gd fmla="*/ 4 w 103" name="T12"/>
                <a:gd fmla="*/ 103 h 103" name="T13"/>
                <a:gd fmla="*/ 2 w 103" name="T14"/>
                <a:gd fmla="*/ 103 h 10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3" w="103">
                  <a:moveTo>
                    <a:pt x="2" y="103"/>
                  </a:moveTo>
                  <a:cubicBezTo>
                    <a:pt x="2" y="103"/>
                    <a:pt x="1" y="103"/>
                    <a:pt x="1" y="103"/>
                  </a:cubicBezTo>
                  <a:cubicBezTo>
                    <a:pt x="0" y="102"/>
                    <a:pt x="0" y="100"/>
                    <a:pt x="1" y="99"/>
                  </a:cubicBezTo>
                  <a:cubicBezTo>
                    <a:pt x="99" y="1"/>
                    <a:pt x="99" y="1"/>
                    <a:pt x="99" y="1"/>
                  </a:cubicBezTo>
                  <a:cubicBezTo>
                    <a:pt x="100" y="0"/>
                    <a:pt x="101" y="0"/>
                    <a:pt x="102" y="1"/>
                  </a:cubicBezTo>
                  <a:cubicBezTo>
                    <a:pt x="103" y="2"/>
                    <a:pt x="103" y="3"/>
                    <a:pt x="102" y="4"/>
                  </a:cubicBezTo>
                  <a:cubicBezTo>
                    <a:pt x="4" y="103"/>
                    <a:pt x="4" y="103"/>
                    <a:pt x="4" y="103"/>
                  </a:cubicBezTo>
                  <a:cubicBezTo>
                    <a:pt x="3" y="103"/>
                    <a:pt x="3" y="103"/>
                    <a:pt x="2" y="103"/>
                  </a:cubicBezTo>
                  <a:close/>
                </a:path>
              </a:pathLst>
            </a:custGeom>
            <a:grpFill/>
            <a:ln>
              <a:noFill/>
            </a:ln>
          </p:spPr>
          <p:txBody>
            <a:bodyPr anchor="t" anchorCtr="0" bIns="45720" compatLnSpc="1" lIns="91440" numCol="1" rIns="91440" tIns="45720" vert="horz" wrap="square"/>
            <a:lstStyle/>
            <a:p>
              <a:endParaRPr altLang="en-US" lang="zh-CN"/>
            </a:p>
          </p:txBody>
        </p:sp>
      </p:grpSp>
      <p:sp>
        <p:nvSpPr>
          <p:cNvPr id="418" name="Freeform 26"/>
          <p:cNvSpPr>
            <a:spLocks noEditPoints="1"/>
          </p:cNvSpPr>
          <p:nvPr/>
        </p:nvSpPr>
        <p:spPr bwMode="auto">
          <a:xfrm>
            <a:off x="7059614" y="2749550"/>
            <a:ext cx="658813" cy="757238"/>
          </a:xfrm>
          <a:custGeom>
            <a:gdLst>
              <a:gd fmla="*/ 61 w 240" name="T0"/>
              <a:gd fmla="*/ 0 h 275" name="T1"/>
              <a:gd fmla="*/ 61 w 240" name="T2"/>
              <a:gd fmla="*/ 46 h 275" name="T3"/>
              <a:gd fmla="*/ 91 w 240" name="T4"/>
              <a:gd fmla="*/ 109 h 275" name="T5"/>
              <a:gd fmla="*/ 152 w 240" name="T6"/>
              <a:gd fmla="*/ 131 h 275" name="T7"/>
              <a:gd fmla="*/ 179 w 240" name="T8"/>
              <a:gd fmla="*/ 275 h 275" name="T9"/>
              <a:gd fmla="*/ 240 w 240" name="T10"/>
              <a:gd fmla="*/ 131 h 275" name="T11"/>
              <a:gd fmla="*/ 91 w 240" name="T12"/>
              <a:gd fmla="*/ 109 h 275" name="T13"/>
              <a:gd fmla="*/ 59 w 240" name="T14"/>
              <a:gd fmla="*/ 145 h 275" name="T15"/>
              <a:gd fmla="*/ 123 w 240" name="T16"/>
              <a:gd fmla="*/ 102 h 275" name="T17"/>
              <a:gd fmla="*/ 123 w 240" name="T18"/>
              <a:gd fmla="*/ 102 h 275" name="T19"/>
              <a:gd fmla="*/ 123 w 240" name="T20"/>
              <a:gd fmla="*/ 73 h 275" name="T21"/>
              <a:gd fmla="*/ 69 w 240" name="T22"/>
              <a:gd fmla="*/ 73 h 275" name="T23"/>
              <a:gd fmla="*/ 68 w 240" name="T24"/>
              <a:gd fmla="*/ 50 h 275" name="T25"/>
              <a:gd fmla="*/ 40 w 240" name="T26"/>
              <a:gd fmla="*/ 53 h 275" name="T27"/>
              <a:gd fmla="*/ 3 w 240" name="T28"/>
              <a:gd fmla="*/ 177 h 275" name="T29"/>
              <a:gd fmla="*/ 92 w 240" name="T30"/>
              <a:gd fmla="*/ 259 h 275" name="T31"/>
              <a:gd fmla="*/ 125 w 240" name="T32"/>
              <a:gd fmla="*/ 259 h 275" name="T33"/>
              <a:gd fmla="*/ 121 w 240" name="T34"/>
              <a:gd fmla="*/ 145 h 275" name="T35"/>
              <a:gd fmla="*/ 40 w 240" name="T36"/>
              <a:gd fmla="*/ 197 h 275" name="T37"/>
              <a:gd fmla="*/ 54 w 240" name="T38"/>
              <a:gd fmla="*/ 273 h 275" name="T39"/>
              <a:gd fmla="*/ 86 w 240" name="T40"/>
              <a:gd fmla="*/ 197 h 275" name="T41"/>
              <a:gd fmla="*/ 7 w 240" name="T42"/>
              <a:gd fmla="*/ 185 h 275" name="T43"/>
              <a:gd fmla="*/ 218 w 240" name="T44"/>
              <a:gd fmla="*/ 79 h 275" name="T45"/>
              <a:gd fmla="*/ 146 w 240" name="T46"/>
              <a:gd fmla="*/ 100 h 275" name="T47"/>
              <a:gd fmla="*/ 218 w 240" name="T48"/>
              <a:gd fmla="*/ 79 h 275" name="T49"/>
              <a:gd fmla="*/ 233 w 240" name="T50"/>
              <a:gd fmla="*/ 75 h 275" name="T51"/>
              <a:gd fmla="*/ 161 w 240" name="T52"/>
              <a:gd fmla="*/ 53 h 275" name="T53"/>
              <a:gd fmla="*/ 160 w 240" name="T54"/>
              <a:gd fmla="*/ 49 h 275" name="T55"/>
              <a:gd fmla="*/ 232 w 240" name="T56"/>
              <a:gd fmla="*/ 28 h 275" name="T57"/>
              <a:gd fmla="*/ 160 w 240" name="T58"/>
              <a:gd fmla="*/ 49 h 275" name="T59"/>
              <a:gd fmla="*/ 149 w 240" name="T60"/>
              <a:gd fmla="*/ 2 h 275" name="T61"/>
              <a:gd fmla="*/ 222 w 240" name="T62"/>
              <a:gd fmla="*/ 24 h 27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75" w="240">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19" name="Freeform 27"/>
          <p:cNvSpPr>
            <a:spLocks noEditPoints="1"/>
          </p:cNvSpPr>
          <p:nvPr/>
        </p:nvSpPr>
        <p:spPr bwMode="auto">
          <a:xfrm>
            <a:off x="5746751" y="1609725"/>
            <a:ext cx="560388" cy="782638"/>
          </a:xfrm>
          <a:custGeom>
            <a:gdLst>
              <a:gd fmla="*/ 20 w 204" name="T0"/>
              <a:gd fmla="*/ 87 h 285" name="T1"/>
              <a:gd fmla="*/ 49 w 204" name="T2"/>
              <a:gd fmla="*/ 64 h 285" name="T3"/>
              <a:gd fmla="*/ 66 w 204" name="T4"/>
              <a:gd fmla="*/ 64 h 285" name="T5"/>
              <a:gd fmla="*/ 72 w 204" name="T6"/>
              <a:gd fmla="*/ 73 h 285" name="T7"/>
              <a:gd fmla="*/ 78 w 204" name="T8"/>
              <a:gd fmla="*/ 64 h 285" name="T9"/>
              <a:gd fmla="*/ 92 w 204" name="T10"/>
              <a:gd fmla="*/ 64 h 285" name="T11"/>
              <a:gd fmla="*/ 122 w 204" name="T12"/>
              <a:gd fmla="*/ 87 h 285" name="T13"/>
              <a:gd fmla="*/ 122 w 204" name="T14"/>
              <a:gd fmla="*/ 117 h 285" name="T15"/>
              <a:gd fmla="*/ 104 w 204" name="T16"/>
              <a:gd fmla="*/ 117 h 285" name="T17"/>
              <a:gd fmla="*/ 104 w 204" name="T18"/>
              <a:gd fmla="*/ 91 h 285" name="T19"/>
              <a:gd fmla="*/ 98 w 204" name="T20"/>
              <a:gd fmla="*/ 91 h 285" name="T21"/>
              <a:gd fmla="*/ 98 w 204" name="T22"/>
              <a:gd fmla="*/ 117 h 285" name="T23"/>
              <a:gd fmla="*/ 43 w 204" name="T24"/>
              <a:gd fmla="*/ 117 h 285" name="T25"/>
              <a:gd fmla="*/ 43 w 204" name="T26"/>
              <a:gd fmla="*/ 91 h 285" name="T27"/>
              <a:gd fmla="*/ 38 w 204" name="T28"/>
              <a:gd fmla="*/ 91 h 285" name="T29"/>
              <a:gd fmla="*/ 38 w 204" name="T30"/>
              <a:gd fmla="*/ 117 h 285" name="T31"/>
              <a:gd fmla="*/ 20 w 204" name="T32"/>
              <a:gd fmla="*/ 117 h 285" name="T33"/>
              <a:gd fmla="*/ 20 w 204" name="T34"/>
              <a:gd fmla="*/ 87 h 285" name="T35"/>
              <a:gd fmla="*/ 72 w 204" name="T36"/>
              <a:gd fmla="*/ 57 h 285" name="T37"/>
              <a:gd fmla="*/ 93 w 204" name="T38"/>
              <a:gd fmla="*/ 35 h 285" name="T39"/>
              <a:gd fmla="*/ 72 w 204" name="T40"/>
              <a:gd fmla="*/ 14 h 285" name="T41"/>
              <a:gd fmla="*/ 50 w 204" name="T42"/>
              <a:gd fmla="*/ 35 h 285" name="T43"/>
              <a:gd fmla="*/ 72 w 204" name="T44"/>
              <a:gd fmla="*/ 57 h 285" name="T45"/>
              <a:gd fmla="*/ 43 w 204" name="T46"/>
              <a:gd fmla="*/ 285 h 285" name="T47"/>
              <a:gd fmla="*/ 98 w 204" name="T48"/>
              <a:gd fmla="*/ 285 h 285" name="T49"/>
              <a:gd fmla="*/ 124 w 204" name="T50"/>
              <a:gd fmla="*/ 147 h 285" name="T51"/>
              <a:gd fmla="*/ 17 w 204" name="T52"/>
              <a:gd fmla="*/ 147 h 285" name="T53"/>
              <a:gd fmla="*/ 43 w 204" name="T54"/>
              <a:gd fmla="*/ 285 h 285" name="T55"/>
              <a:gd fmla="*/ 204 w 204" name="T56"/>
              <a:gd fmla="*/ 29 h 285" name="T57"/>
              <a:gd fmla="*/ 166 w 204" name="T58"/>
              <a:gd fmla="*/ 58 h 285" name="T59"/>
              <a:gd fmla="*/ 135 w 204" name="T60"/>
              <a:gd fmla="*/ 73 h 285" name="T61"/>
              <a:gd fmla="*/ 144 w 204" name="T62"/>
              <a:gd fmla="*/ 55 h 285" name="T63"/>
              <a:gd fmla="*/ 122 w 204" name="T64"/>
              <a:gd fmla="*/ 29 h 285" name="T65"/>
              <a:gd fmla="*/ 163 w 204" name="T66"/>
              <a:gd fmla="*/ 0 h 285" name="T67"/>
              <a:gd fmla="*/ 204 w 204" name="T68"/>
              <a:gd fmla="*/ 29 h 285" name="T69"/>
              <a:gd fmla="*/ 187 w 204" name="T70"/>
              <a:gd fmla="*/ 36 h 285" name="T71"/>
              <a:gd fmla="*/ 185 w 204" name="T72"/>
              <a:gd fmla="*/ 34 h 285" name="T73"/>
              <a:gd fmla="*/ 141 w 204" name="T74"/>
              <a:gd fmla="*/ 34 h 285" name="T75"/>
              <a:gd fmla="*/ 139 w 204" name="T76"/>
              <a:gd fmla="*/ 36 h 285" name="T77"/>
              <a:gd fmla="*/ 141 w 204" name="T78"/>
              <a:gd fmla="*/ 39 h 285" name="T79"/>
              <a:gd fmla="*/ 185 w 204" name="T80"/>
              <a:gd fmla="*/ 39 h 285" name="T81"/>
              <a:gd fmla="*/ 187 w 204" name="T82"/>
              <a:gd fmla="*/ 36 h 285" name="T83"/>
              <a:gd fmla="*/ 187 w 204" name="T84"/>
              <a:gd fmla="*/ 22 h 285" name="T85"/>
              <a:gd fmla="*/ 185 w 204" name="T86"/>
              <a:gd fmla="*/ 20 h 285" name="T87"/>
              <a:gd fmla="*/ 141 w 204" name="T88"/>
              <a:gd fmla="*/ 20 h 285" name="T89"/>
              <a:gd fmla="*/ 139 w 204" name="T90"/>
              <a:gd fmla="*/ 22 h 285" name="T91"/>
              <a:gd fmla="*/ 141 w 204" name="T92"/>
              <a:gd fmla="*/ 25 h 285" name="T93"/>
              <a:gd fmla="*/ 185 w 204" name="T94"/>
              <a:gd fmla="*/ 25 h 285" name="T95"/>
              <a:gd fmla="*/ 187 w 204" name="T96"/>
              <a:gd fmla="*/ 22 h 285" name="T97"/>
              <a:gd fmla="*/ 0 w 204" name="T98"/>
              <a:gd fmla="*/ 141 h 285" name="T99"/>
              <a:gd fmla="*/ 141 w 204" name="T100"/>
              <a:gd fmla="*/ 141 h 285" name="T101"/>
              <a:gd fmla="*/ 141 w 204" name="T102"/>
              <a:gd fmla="*/ 121 h 285" name="T103"/>
              <a:gd fmla="*/ 0 w 204" name="T104"/>
              <a:gd fmla="*/ 121 h 285" name="T105"/>
              <a:gd fmla="*/ 0 w 204" name="T106"/>
              <a:gd fmla="*/ 141 h 28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85" w="204">
                <a:moveTo>
                  <a:pt x="20" y="87"/>
                </a:moveTo>
                <a:cubicBezTo>
                  <a:pt x="20" y="87"/>
                  <a:pt x="18" y="64"/>
                  <a:pt x="49" y="64"/>
                </a:cubicBezTo>
                <a:cubicBezTo>
                  <a:pt x="66" y="64"/>
                  <a:pt x="66" y="64"/>
                  <a:pt x="66" y="64"/>
                </a:cubicBezTo>
                <a:cubicBezTo>
                  <a:pt x="72" y="73"/>
                  <a:pt x="72" y="73"/>
                  <a:pt x="72" y="73"/>
                </a:cubicBezTo>
                <a:cubicBezTo>
                  <a:pt x="78" y="64"/>
                  <a:pt x="78" y="64"/>
                  <a:pt x="78" y="64"/>
                </a:cubicBezTo>
                <a:cubicBezTo>
                  <a:pt x="92" y="64"/>
                  <a:pt x="92" y="64"/>
                  <a:pt x="92" y="64"/>
                </a:cubicBezTo>
                <a:cubicBezTo>
                  <a:pt x="92" y="64"/>
                  <a:pt x="120" y="63"/>
                  <a:pt x="122" y="87"/>
                </a:cubicBezTo>
                <a:cubicBezTo>
                  <a:pt x="122" y="117"/>
                  <a:pt x="122" y="117"/>
                  <a:pt x="122" y="117"/>
                </a:cubicBezTo>
                <a:cubicBezTo>
                  <a:pt x="104" y="117"/>
                  <a:pt x="104" y="117"/>
                  <a:pt x="104" y="117"/>
                </a:cubicBezTo>
                <a:cubicBezTo>
                  <a:pt x="104" y="91"/>
                  <a:pt x="104" y="91"/>
                  <a:pt x="104" y="91"/>
                </a:cubicBezTo>
                <a:cubicBezTo>
                  <a:pt x="98" y="91"/>
                  <a:pt x="98" y="91"/>
                  <a:pt x="98" y="91"/>
                </a:cubicBezTo>
                <a:cubicBezTo>
                  <a:pt x="98" y="117"/>
                  <a:pt x="98" y="117"/>
                  <a:pt x="98" y="117"/>
                </a:cubicBezTo>
                <a:cubicBezTo>
                  <a:pt x="43" y="117"/>
                  <a:pt x="43" y="117"/>
                  <a:pt x="43" y="117"/>
                </a:cubicBezTo>
                <a:cubicBezTo>
                  <a:pt x="43" y="91"/>
                  <a:pt x="43" y="91"/>
                  <a:pt x="43" y="91"/>
                </a:cubicBezTo>
                <a:cubicBezTo>
                  <a:pt x="38" y="91"/>
                  <a:pt x="38" y="91"/>
                  <a:pt x="38" y="91"/>
                </a:cubicBezTo>
                <a:cubicBezTo>
                  <a:pt x="38" y="117"/>
                  <a:pt x="38" y="117"/>
                  <a:pt x="38" y="117"/>
                </a:cubicBezTo>
                <a:cubicBezTo>
                  <a:pt x="20" y="117"/>
                  <a:pt x="20" y="117"/>
                  <a:pt x="20" y="117"/>
                </a:cubicBezTo>
                <a:lnTo>
                  <a:pt x="20" y="87"/>
                </a:lnTo>
                <a:close/>
                <a:moveTo>
                  <a:pt x="72" y="57"/>
                </a:moveTo>
                <a:cubicBezTo>
                  <a:pt x="84" y="57"/>
                  <a:pt x="93" y="47"/>
                  <a:pt x="93" y="35"/>
                </a:cubicBezTo>
                <a:cubicBezTo>
                  <a:pt x="93" y="23"/>
                  <a:pt x="84" y="14"/>
                  <a:pt x="72" y="14"/>
                </a:cubicBezTo>
                <a:cubicBezTo>
                  <a:pt x="60" y="14"/>
                  <a:pt x="50" y="23"/>
                  <a:pt x="50" y="35"/>
                </a:cubicBezTo>
                <a:cubicBezTo>
                  <a:pt x="50" y="47"/>
                  <a:pt x="60" y="57"/>
                  <a:pt x="72" y="57"/>
                </a:cubicBezTo>
                <a:close/>
                <a:moveTo>
                  <a:pt x="43" y="285"/>
                </a:moveTo>
                <a:cubicBezTo>
                  <a:pt x="98" y="285"/>
                  <a:pt x="98" y="285"/>
                  <a:pt x="98" y="285"/>
                </a:cubicBezTo>
                <a:cubicBezTo>
                  <a:pt x="124" y="147"/>
                  <a:pt x="124" y="147"/>
                  <a:pt x="124" y="147"/>
                </a:cubicBezTo>
                <a:cubicBezTo>
                  <a:pt x="17" y="147"/>
                  <a:pt x="17" y="147"/>
                  <a:pt x="17" y="147"/>
                </a:cubicBezTo>
                <a:lnTo>
                  <a:pt x="43" y="285"/>
                </a:lnTo>
                <a:close/>
                <a:moveTo>
                  <a:pt x="204" y="29"/>
                </a:moveTo>
                <a:cubicBezTo>
                  <a:pt x="204" y="45"/>
                  <a:pt x="187" y="57"/>
                  <a:pt x="166" y="58"/>
                </a:cubicBezTo>
                <a:cubicBezTo>
                  <a:pt x="154" y="67"/>
                  <a:pt x="135" y="73"/>
                  <a:pt x="135" y="73"/>
                </a:cubicBezTo>
                <a:cubicBezTo>
                  <a:pt x="144" y="64"/>
                  <a:pt x="145" y="58"/>
                  <a:pt x="144" y="55"/>
                </a:cubicBezTo>
                <a:cubicBezTo>
                  <a:pt x="131" y="50"/>
                  <a:pt x="122" y="41"/>
                  <a:pt x="122" y="29"/>
                </a:cubicBezTo>
                <a:cubicBezTo>
                  <a:pt x="122" y="13"/>
                  <a:pt x="140" y="0"/>
                  <a:pt x="163" y="0"/>
                </a:cubicBezTo>
                <a:cubicBezTo>
                  <a:pt x="186" y="0"/>
                  <a:pt x="204" y="13"/>
                  <a:pt x="204" y="29"/>
                </a:cubicBezTo>
                <a:close/>
                <a:moveTo>
                  <a:pt x="187" y="36"/>
                </a:moveTo>
                <a:cubicBezTo>
                  <a:pt x="187" y="35"/>
                  <a:pt x="186" y="34"/>
                  <a:pt x="185" y="34"/>
                </a:cubicBezTo>
                <a:cubicBezTo>
                  <a:pt x="141" y="34"/>
                  <a:pt x="141" y="34"/>
                  <a:pt x="141" y="34"/>
                </a:cubicBezTo>
                <a:cubicBezTo>
                  <a:pt x="140" y="34"/>
                  <a:pt x="139" y="35"/>
                  <a:pt x="139" y="36"/>
                </a:cubicBezTo>
                <a:cubicBezTo>
                  <a:pt x="139" y="38"/>
                  <a:pt x="140" y="39"/>
                  <a:pt x="141" y="39"/>
                </a:cubicBezTo>
                <a:cubicBezTo>
                  <a:pt x="185" y="39"/>
                  <a:pt x="185" y="39"/>
                  <a:pt x="185" y="39"/>
                </a:cubicBezTo>
                <a:cubicBezTo>
                  <a:pt x="186" y="39"/>
                  <a:pt x="187" y="38"/>
                  <a:pt x="187" y="36"/>
                </a:cubicBezTo>
                <a:close/>
                <a:moveTo>
                  <a:pt x="187" y="22"/>
                </a:moveTo>
                <a:cubicBezTo>
                  <a:pt x="187" y="21"/>
                  <a:pt x="186" y="20"/>
                  <a:pt x="185" y="20"/>
                </a:cubicBezTo>
                <a:cubicBezTo>
                  <a:pt x="141" y="20"/>
                  <a:pt x="141" y="20"/>
                  <a:pt x="141" y="20"/>
                </a:cubicBezTo>
                <a:cubicBezTo>
                  <a:pt x="140" y="20"/>
                  <a:pt x="139" y="21"/>
                  <a:pt x="139" y="22"/>
                </a:cubicBezTo>
                <a:cubicBezTo>
                  <a:pt x="139" y="24"/>
                  <a:pt x="140" y="25"/>
                  <a:pt x="141" y="25"/>
                </a:cubicBezTo>
                <a:cubicBezTo>
                  <a:pt x="185" y="25"/>
                  <a:pt x="185" y="25"/>
                  <a:pt x="185" y="25"/>
                </a:cubicBezTo>
                <a:cubicBezTo>
                  <a:pt x="186" y="25"/>
                  <a:pt x="187" y="24"/>
                  <a:pt x="187" y="22"/>
                </a:cubicBezTo>
                <a:close/>
                <a:moveTo>
                  <a:pt x="0" y="141"/>
                </a:moveTo>
                <a:cubicBezTo>
                  <a:pt x="141" y="141"/>
                  <a:pt x="141" y="141"/>
                  <a:pt x="141" y="141"/>
                </a:cubicBezTo>
                <a:cubicBezTo>
                  <a:pt x="141" y="121"/>
                  <a:pt x="141" y="121"/>
                  <a:pt x="141" y="121"/>
                </a:cubicBezTo>
                <a:cubicBezTo>
                  <a:pt x="0" y="121"/>
                  <a:pt x="0" y="121"/>
                  <a:pt x="0" y="121"/>
                </a:cubicBezTo>
                <a:lnTo>
                  <a:pt x="0" y="141"/>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0" name="Freeform 28"/>
          <p:cNvSpPr/>
          <p:nvPr/>
        </p:nvSpPr>
        <p:spPr bwMode="auto">
          <a:xfrm>
            <a:off x="6991351" y="1898650"/>
            <a:ext cx="760413" cy="436563"/>
          </a:xfrm>
          <a:custGeom>
            <a:gdLst>
              <a:gd fmla="*/ 420 w 479" name="T0"/>
              <a:gd fmla="*/ 41 h 275" name="T1"/>
              <a:gd fmla="*/ 240 w 479" name="T2"/>
              <a:gd fmla="*/ 169 h 275" name="T3"/>
              <a:gd fmla="*/ 59 w 479" name="T4"/>
              <a:gd fmla="*/ 41 h 275" name="T5"/>
              <a:gd fmla="*/ 0 w 479" name="T6"/>
              <a:gd fmla="*/ 0 h 275" name="T7"/>
              <a:gd fmla="*/ 0 w 479" name="T8"/>
              <a:gd fmla="*/ 275 h 275" name="T9"/>
              <a:gd fmla="*/ 479 w 479" name="T10"/>
              <a:gd fmla="*/ 275 h 275" name="T11"/>
              <a:gd fmla="*/ 479 w 479" name="T12"/>
              <a:gd fmla="*/ 0 h 275" name="T13"/>
              <a:gd fmla="*/ 420 w 479" name="T14"/>
              <a:gd fmla="*/ 41 h 27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5" w="479">
                <a:moveTo>
                  <a:pt x="420" y="41"/>
                </a:moveTo>
                <a:lnTo>
                  <a:pt x="240" y="169"/>
                </a:lnTo>
                <a:lnTo>
                  <a:pt x="59" y="41"/>
                </a:lnTo>
                <a:lnTo>
                  <a:pt x="0" y="0"/>
                </a:lnTo>
                <a:lnTo>
                  <a:pt x="0" y="275"/>
                </a:lnTo>
                <a:lnTo>
                  <a:pt x="479" y="275"/>
                </a:lnTo>
                <a:lnTo>
                  <a:pt x="479" y="0"/>
                </a:lnTo>
                <a:lnTo>
                  <a:pt x="420" y="41"/>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1" name="Freeform 29"/>
          <p:cNvSpPr>
            <a:spLocks noEditPoints="1"/>
          </p:cNvSpPr>
          <p:nvPr/>
        </p:nvSpPr>
        <p:spPr bwMode="auto">
          <a:xfrm>
            <a:off x="7062789" y="1708150"/>
            <a:ext cx="617538" cy="438150"/>
          </a:xfrm>
          <a:custGeom>
            <a:gdLst>
              <a:gd fmla="*/ 3 w 225" name="T0"/>
              <a:gd fmla="*/ 83 h 159" name="T1"/>
              <a:gd fmla="*/ 108 w 225" name="T2"/>
              <a:gd fmla="*/ 157 h 159" name="T3"/>
              <a:gd fmla="*/ 113 w 225" name="T4"/>
              <a:gd fmla="*/ 159 h 159" name="T5"/>
              <a:gd fmla="*/ 117 w 225" name="T6"/>
              <a:gd fmla="*/ 157 h 159" name="T7"/>
              <a:gd fmla="*/ 222 w 225" name="T8"/>
              <a:gd fmla="*/ 83 h 159" name="T9"/>
              <a:gd fmla="*/ 225 w 225" name="T10"/>
              <a:gd fmla="*/ 76 h 159" name="T11"/>
              <a:gd fmla="*/ 225 w 225" name="T12"/>
              <a:gd fmla="*/ 8 h 159" name="T13"/>
              <a:gd fmla="*/ 217 w 225" name="T14"/>
              <a:gd fmla="*/ 0 h 159" name="T15"/>
              <a:gd fmla="*/ 8 w 225" name="T16"/>
              <a:gd fmla="*/ 0 h 159" name="T17"/>
              <a:gd fmla="*/ 0 w 225" name="T18"/>
              <a:gd fmla="*/ 8 h 159" name="T19"/>
              <a:gd fmla="*/ 0 w 225" name="T20"/>
              <a:gd fmla="*/ 76 h 159" name="T21"/>
              <a:gd fmla="*/ 3 w 225" name="T22"/>
              <a:gd fmla="*/ 83 h 159" name="T23"/>
              <a:gd fmla="*/ 16 w 225" name="T24"/>
              <a:gd fmla="*/ 16 h 159" name="T25"/>
              <a:gd fmla="*/ 209 w 225" name="T26"/>
              <a:gd fmla="*/ 16 h 159" name="T27"/>
              <a:gd fmla="*/ 209 w 225" name="T28"/>
              <a:gd fmla="*/ 72 h 159" name="T29"/>
              <a:gd fmla="*/ 113 w 225" name="T30"/>
              <a:gd fmla="*/ 141 h 159" name="T31"/>
              <a:gd fmla="*/ 16 w 225" name="T32"/>
              <a:gd fmla="*/ 72 h 159" name="T33"/>
              <a:gd fmla="*/ 16 w 225" name="T34"/>
              <a:gd fmla="*/ 16 h 15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59" w="225">
                <a:moveTo>
                  <a:pt x="3" y="83"/>
                </a:moveTo>
                <a:cubicBezTo>
                  <a:pt x="108" y="157"/>
                  <a:pt x="108" y="157"/>
                  <a:pt x="108" y="157"/>
                </a:cubicBezTo>
                <a:cubicBezTo>
                  <a:pt x="109" y="158"/>
                  <a:pt x="111" y="159"/>
                  <a:pt x="113" y="159"/>
                </a:cubicBezTo>
                <a:cubicBezTo>
                  <a:pt x="114" y="159"/>
                  <a:pt x="116" y="158"/>
                  <a:pt x="117" y="157"/>
                </a:cubicBezTo>
                <a:cubicBezTo>
                  <a:pt x="222" y="83"/>
                  <a:pt x="222" y="83"/>
                  <a:pt x="222" y="83"/>
                </a:cubicBezTo>
                <a:cubicBezTo>
                  <a:pt x="224" y="81"/>
                  <a:pt x="225" y="79"/>
                  <a:pt x="225" y="76"/>
                </a:cubicBezTo>
                <a:cubicBezTo>
                  <a:pt x="225" y="8"/>
                  <a:pt x="225" y="8"/>
                  <a:pt x="225" y="8"/>
                </a:cubicBezTo>
                <a:cubicBezTo>
                  <a:pt x="225" y="3"/>
                  <a:pt x="221" y="0"/>
                  <a:pt x="217" y="0"/>
                </a:cubicBezTo>
                <a:cubicBezTo>
                  <a:pt x="8" y="0"/>
                  <a:pt x="8" y="0"/>
                  <a:pt x="8" y="0"/>
                </a:cubicBezTo>
                <a:cubicBezTo>
                  <a:pt x="4" y="0"/>
                  <a:pt x="0" y="3"/>
                  <a:pt x="0" y="8"/>
                </a:cubicBezTo>
                <a:cubicBezTo>
                  <a:pt x="0" y="76"/>
                  <a:pt x="0" y="76"/>
                  <a:pt x="0" y="76"/>
                </a:cubicBezTo>
                <a:cubicBezTo>
                  <a:pt x="0" y="79"/>
                  <a:pt x="1" y="81"/>
                  <a:pt x="3" y="83"/>
                </a:cubicBezTo>
                <a:close/>
                <a:moveTo>
                  <a:pt x="16" y="16"/>
                </a:moveTo>
                <a:cubicBezTo>
                  <a:pt x="209" y="16"/>
                  <a:pt x="209" y="16"/>
                  <a:pt x="209" y="16"/>
                </a:cubicBezTo>
                <a:cubicBezTo>
                  <a:pt x="209" y="72"/>
                  <a:pt x="209" y="72"/>
                  <a:pt x="209" y="72"/>
                </a:cubicBezTo>
                <a:cubicBezTo>
                  <a:pt x="113" y="141"/>
                  <a:pt x="113" y="141"/>
                  <a:pt x="113" y="141"/>
                </a:cubicBezTo>
                <a:cubicBezTo>
                  <a:pt x="16" y="72"/>
                  <a:pt x="16" y="72"/>
                  <a:pt x="16" y="72"/>
                </a:cubicBezTo>
                <a:lnTo>
                  <a:pt x="16" y="16"/>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2" name="Freeform 30"/>
          <p:cNvSpPr/>
          <p:nvPr/>
        </p:nvSpPr>
        <p:spPr bwMode="auto">
          <a:xfrm>
            <a:off x="7172326" y="1798638"/>
            <a:ext cx="384175" cy="50800"/>
          </a:xfrm>
          <a:custGeom>
            <a:gdLst>
              <a:gd fmla="*/ 9 w 140" name="T0"/>
              <a:gd fmla="*/ 18 h 18" name="T1"/>
              <a:gd fmla="*/ 131 w 140" name="T2"/>
              <a:gd fmla="*/ 18 h 18" name="T3"/>
              <a:gd fmla="*/ 140 w 140" name="T4"/>
              <a:gd fmla="*/ 9 h 18" name="T5"/>
              <a:gd fmla="*/ 131 w 140" name="T6"/>
              <a:gd fmla="*/ 0 h 18" name="T7"/>
              <a:gd fmla="*/ 9 w 140" name="T8"/>
              <a:gd fmla="*/ 0 h 18" name="T9"/>
              <a:gd fmla="*/ 0 w 140" name="T10"/>
              <a:gd fmla="*/ 9 h 18" name="T11"/>
              <a:gd fmla="*/ 9 w 140" name="T12"/>
              <a:gd fmla="*/ 18 h 18" name="T13"/>
            </a:gdLst>
            <a:cxnLst>
              <a:cxn ang="0">
                <a:pos x="T0" y="T1"/>
              </a:cxn>
              <a:cxn ang="0">
                <a:pos x="T2" y="T3"/>
              </a:cxn>
              <a:cxn ang="0">
                <a:pos x="T4" y="T5"/>
              </a:cxn>
              <a:cxn ang="0">
                <a:pos x="T6" y="T7"/>
              </a:cxn>
              <a:cxn ang="0">
                <a:pos x="T8" y="T9"/>
              </a:cxn>
              <a:cxn ang="0">
                <a:pos x="T10" y="T11"/>
              </a:cxn>
              <a:cxn ang="0">
                <a:pos x="T12" y="T13"/>
              </a:cxn>
            </a:cxnLst>
            <a:rect b="b" l="0" r="r" t="0"/>
            <a:pathLst>
              <a:path h="18" w="140">
                <a:moveTo>
                  <a:pt x="9" y="18"/>
                </a:moveTo>
                <a:cubicBezTo>
                  <a:pt x="131" y="18"/>
                  <a:pt x="131" y="18"/>
                  <a:pt x="131" y="18"/>
                </a:cubicBezTo>
                <a:cubicBezTo>
                  <a:pt x="136" y="18"/>
                  <a:pt x="140" y="14"/>
                  <a:pt x="140" y="9"/>
                </a:cubicBezTo>
                <a:cubicBezTo>
                  <a:pt x="140" y="4"/>
                  <a:pt x="136" y="0"/>
                  <a:pt x="131" y="0"/>
                </a:cubicBezTo>
                <a:cubicBezTo>
                  <a:pt x="9" y="0"/>
                  <a:pt x="9" y="0"/>
                  <a:pt x="9" y="0"/>
                </a:cubicBezTo>
                <a:cubicBezTo>
                  <a:pt x="4" y="0"/>
                  <a:pt x="0" y="4"/>
                  <a:pt x="0" y="9"/>
                </a:cubicBezTo>
                <a:cubicBezTo>
                  <a:pt x="0" y="14"/>
                  <a:pt x="4" y="18"/>
                  <a:pt x="9" y="18"/>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3" name="Freeform 31"/>
          <p:cNvSpPr/>
          <p:nvPr/>
        </p:nvSpPr>
        <p:spPr bwMode="auto">
          <a:xfrm>
            <a:off x="7172326" y="1884363"/>
            <a:ext cx="384175" cy="49213"/>
          </a:xfrm>
          <a:custGeom>
            <a:gdLst>
              <a:gd fmla="*/ 140 w 140" name="T0"/>
              <a:gd fmla="*/ 9 h 18" name="T1"/>
              <a:gd fmla="*/ 131 w 140" name="T2"/>
              <a:gd fmla="*/ 0 h 18" name="T3"/>
              <a:gd fmla="*/ 9 w 140" name="T4"/>
              <a:gd fmla="*/ 0 h 18" name="T5"/>
              <a:gd fmla="*/ 0 w 140" name="T6"/>
              <a:gd fmla="*/ 9 h 18" name="T7"/>
              <a:gd fmla="*/ 9 w 140" name="T8"/>
              <a:gd fmla="*/ 18 h 18" name="T9"/>
              <a:gd fmla="*/ 131 w 140" name="T10"/>
              <a:gd fmla="*/ 18 h 18" name="T11"/>
              <a:gd fmla="*/ 140 w 140" name="T12"/>
              <a:gd fmla="*/ 9 h 18" name="T13"/>
            </a:gdLst>
            <a:cxnLst>
              <a:cxn ang="0">
                <a:pos x="T0" y="T1"/>
              </a:cxn>
              <a:cxn ang="0">
                <a:pos x="T2" y="T3"/>
              </a:cxn>
              <a:cxn ang="0">
                <a:pos x="T4" y="T5"/>
              </a:cxn>
              <a:cxn ang="0">
                <a:pos x="T6" y="T7"/>
              </a:cxn>
              <a:cxn ang="0">
                <a:pos x="T8" y="T9"/>
              </a:cxn>
              <a:cxn ang="0">
                <a:pos x="T10" y="T11"/>
              </a:cxn>
              <a:cxn ang="0">
                <a:pos x="T12" y="T13"/>
              </a:cxn>
            </a:cxnLst>
            <a:rect b="b" l="0" r="r" t="0"/>
            <a:pathLst>
              <a:path h="18" w="140">
                <a:moveTo>
                  <a:pt x="140" y="9"/>
                </a:moveTo>
                <a:cubicBezTo>
                  <a:pt x="140" y="4"/>
                  <a:pt x="136" y="0"/>
                  <a:pt x="131" y="0"/>
                </a:cubicBezTo>
                <a:cubicBezTo>
                  <a:pt x="9" y="0"/>
                  <a:pt x="9" y="0"/>
                  <a:pt x="9" y="0"/>
                </a:cubicBezTo>
                <a:cubicBezTo>
                  <a:pt x="4" y="0"/>
                  <a:pt x="0" y="4"/>
                  <a:pt x="0" y="9"/>
                </a:cubicBezTo>
                <a:cubicBezTo>
                  <a:pt x="0" y="14"/>
                  <a:pt x="4" y="18"/>
                  <a:pt x="9" y="18"/>
                </a:cubicBezTo>
                <a:cubicBezTo>
                  <a:pt x="131" y="18"/>
                  <a:pt x="131" y="18"/>
                  <a:pt x="131" y="18"/>
                </a:cubicBezTo>
                <a:cubicBezTo>
                  <a:pt x="136" y="18"/>
                  <a:pt x="140" y="14"/>
                  <a:pt x="140" y="9"/>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4" name="Freeform 32"/>
          <p:cNvSpPr>
            <a:spLocks noEditPoints="1"/>
          </p:cNvSpPr>
          <p:nvPr/>
        </p:nvSpPr>
        <p:spPr bwMode="auto">
          <a:xfrm>
            <a:off x="2900364" y="2747963"/>
            <a:ext cx="523875" cy="763588"/>
          </a:xfrm>
          <a:custGeom>
            <a:gdLst>
              <a:gd fmla="*/ 183 w 191" name="T0"/>
              <a:gd fmla="*/ 20 h 278" name="T1"/>
              <a:gd fmla="*/ 145 w 191" name="T2"/>
              <a:gd fmla="*/ 20 h 278" name="T3"/>
              <a:gd fmla="*/ 133 w 191" name="T4"/>
              <a:gd fmla="*/ 15 h 278" name="T5"/>
              <a:gd fmla="*/ 116 w 191" name="T6"/>
              <a:gd fmla="*/ 15 h 278" name="T7"/>
              <a:gd fmla="*/ 116 w 191" name="T8"/>
              <a:gd fmla="*/ 12 h 278" name="T9"/>
              <a:gd fmla="*/ 99 w 191" name="T10"/>
              <a:gd fmla="*/ 0 h 278" name="T11"/>
              <a:gd fmla="*/ 81 w 191" name="T12"/>
              <a:gd fmla="*/ 12 h 278" name="T13"/>
              <a:gd fmla="*/ 81 w 191" name="T14"/>
              <a:gd fmla="*/ 15 h 278" name="T15"/>
              <a:gd fmla="*/ 65 w 191" name="T16"/>
              <a:gd fmla="*/ 15 h 278" name="T17"/>
              <a:gd fmla="*/ 52 w 191" name="T18"/>
              <a:gd fmla="*/ 20 h 278" name="T19"/>
              <a:gd fmla="*/ 8 w 191" name="T20"/>
              <a:gd fmla="*/ 20 h 278" name="T21"/>
              <a:gd fmla="*/ 0 w 191" name="T22"/>
              <a:gd fmla="*/ 28 h 278" name="T23"/>
              <a:gd fmla="*/ 0 w 191" name="T24"/>
              <a:gd fmla="*/ 270 h 278" name="T25"/>
              <a:gd fmla="*/ 8 w 191" name="T26"/>
              <a:gd fmla="*/ 278 h 278" name="T27"/>
              <a:gd fmla="*/ 183 w 191" name="T28"/>
              <a:gd fmla="*/ 278 h 278" name="T29"/>
              <a:gd fmla="*/ 191 w 191" name="T30"/>
              <a:gd fmla="*/ 270 h 278" name="T31"/>
              <a:gd fmla="*/ 191 w 191" name="T32"/>
              <a:gd fmla="*/ 28 h 278" name="T33"/>
              <a:gd fmla="*/ 183 w 191" name="T34"/>
              <a:gd fmla="*/ 20 h 278" name="T35"/>
              <a:gd fmla="*/ 175 w 191" name="T36"/>
              <a:gd fmla="*/ 261 h 278" name="T37"/>
              <a:gd fmla="*/ 16 w 191" name="T38"/>
              <a:gd fmla="*/ 261 h 278" name="T39"/>
              <a:gd fmla="*/ 16 w 191" name="T40"/>
              <a:gd fmla="*/ 37 h 278" name="T41"/>
              <a:gd fmla="*/ 49 w 191" name="T42"/>
              <a:gd fmla="*/ 37 h 278" name="T43"/>
              <a:gd fmla="*/ 65 w 191" name="T44"/>
              <a:gd fmla="*/ 48 h 278" name="T45"/>
              <a:gd fmla="*/ 133 w 191" name="T46"/>
              <a:gd fmla="*/ 48 h 278" name="T47"/>
              <a:gd fmla="*/ 148 w 191" name="T48"/>
              <a:gd fmla="*/ 37 h 278" name="T49"/>
              <a:gd fmla="*/ 175 w 191" name="T50"/>
              <a:gd fmla="*/ 37 h 278" name="T51"/>
              <a:gd fmla="*/ 175 w 191" name="T52"/>
              <a:gd fmla="*/ 261 h 278" name="T53"/>
              <a:gd fmla="*/ 175 w 191" name="T54"/>
              <a:gd fmla="*/ 261 h 278" name="T55"/>
              <a:gd fmla="*/ 38 w 191" name="T56"/>
              <a:gd fmla="*/ 87 h 278" name="T57"/>
              <a:gd fmla="*/ 159 w 191" name="T58"/>
              <a:gd fmla="*/ 87 h 278" name="T59"/>
              <a:gd fmla="*/ 159 w 191" name="T60"/>
              <a:gd fmla="*/ 92 h 278" name="T61"/>
              <a:gd fmla="*/ 38 w 191" name="T62"/>
              <a:gd fmla="*/ 92 h 278" name="T63"/>
              <a:gd fmla="*/ 38 w 191" name="T64"/>
              <a:gd fmla="*/ 87 h 278" name="T65"/>
              <a:gd fmla="*/ 38 w 191" name="T66"/>
              <a:gd fmla="*/ 106 h 278" name="T67"/>
              <a:gd fmla="*/ 159 w 191" name="T68"/>
              <a:gd fmla="*/ 106 h 278" name="T69"/>
              <a:gd fmla="*/ 159 w 191" name="T70"/>
              <a:gd fmla="*/ 112 h 278" name="T71"/>
              <a:gd fmla="*/ 38 w 191" name="T72"/>
              <a:gd fmla="*/ 112 h 278" name="T73"/>
              <a:gd fmla="*/ 38 w 191" name="T74"/>
              <a:gd fmla="*/ 106 h 278" name="T75"/>
              <a:gd fmla="*/ 38 w 191" name="T76"/>
              <a:gd fmla="*/ 127 h 278" name="T77"/>
              <a:gd fmla="*/ 159 w 191" name="T78"/>
              <a:gd fmla="*/ 127 h 278" name="T79"/>
              <a:gd fmla="*/ 159 w 191" name="T80"/>
              <a:gd fmla="*/ 132 h 278" name="T81"/>
              <a:gd fmla="*/ 38 w 191" name="T82"/>
              <a:gd fmla="*/ 132 h 278" name="T83"/>
              <a:gd fmla="*/ 38 w 191" name="T84"/>
              <a:gd fmla="*/ 127 h 278" name="T85"/>
              <a:gd fmla="*/ 38 w 191" name="T86"/>
              <a:gd fmla="*/ 146 h 278" name="T87"/>
              <a:gd fmla="*/ 159 w 191" name="T88"/>
              <a:gd fmla="*/ 146 h 278" name="T89"/>
              <a:gd fmla="*/ 159 w 191" name="T90"/>
              <a:gd fmla="*/ 152 h 278" name="T91"/>
              <a:gd fmla="*/ 38 w 191" name="T92"/>
              <a:gd fmla="*/ 152 h 278" name="T93"/>
              <a:gd fmla="*/ 38 w 191" name="T94"/>
              <a:gd fmla="*/ 146 h 278" name="T95"/>
              <a:gd fmla="*/ 141 w 191" name="T96"/>
              <a:gd fmla="*/ 184 h 278" name="T97"/>
              <a:gd fmla="*/ 92 w 191" name="T98"/>
              <a:gd fmla="*/ 235 h 278" name="T99"/>
              <a:gd fmla="*/ 80 w 191" name="T100"/>
              <a:gd fmla="*/ 238 h 278" name="T101"/>
              <a:gd fmla="*/ 57 w 191" name="T102"/>
              <a:gd fmla="*/ 209 h 278" name="T103"/>
              <a:gd fmla="*/ 73 w 191" name="T104"/>
              <a:gd fmla="*/ 196 h 278" name="T105"/>
              <a:gd fmla="*/ 88 w 191" name="T106"/>
              <a:gd fmla="*/ 217 h 278" name="T107"/>
              <a:gd fmla="*/ 133 w 191" name="T108"/>
              <a:gd fmla="*/ 171 h 278" name="T109"/>
              <a:gd fmla="*/ 141 w 191" name="T110"/>
              <a:gd fmla="*/ 184 h 27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278" w="191">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5" name="Rectangle 33"/>
          <p:cNvSpPr>
            <a:spLocks noChangeArrowheads="1"/>
          </p:cNvSpPr>
          <p:nvPr/>
        </p:nvSpPr>
        <p:spPr bwMode="auto">
          <a:xfrm>
            <a:off x="6988176" y="4071938"/>
            <a:ext cx="82550" cy="127000"/>
          </a:xfrm>
          <a:prstGeom prst="rect">
            <a:avLst/>
          </a:prstGeom>
          <a:solidFill>
            <a:schemeClr val="accent1"/>
          </a:solidFill>
          <a:ln>
            <a:noFill/>
          </a:ln>
        </p:spPr>
        <p:txBody>
          <a:bodyPr anchor="t" anchorCtr="0" bIns="45720" compatLnSpc="1" lIns="91440" numCol="1" rIns="91440" tIns="45720" vert="horz" wrap="square"/>
          <a:lstStyle/>
          <a:p>
            <a:endParaRPr altLang="en-US" lang="zh-CN"/>
          </a:p>
        </p:txBody>
      </p:sp>
      <p:sp>
        <p:nvSpPr>
          <p:cNvPr id="426" name="Rectangle 34"/>
          <p:cNvSpPr>
            <a:spLocks noChangeArrowheads="1"/>
          </p:cNvSpPr>
          <p:nvPr/>
        </p:nvSpPr>
        <p:spPr bwMode="auto">
          <a:xfrm>
            <a:off x="7694614" y="4071938"/>
            <a:ext cx="76200" cy="127000"/>
          </a:xfrm>
          <a:prstGeom prst="rect">
            <a:avLst/>
          </a:prstGeom>
          <a:solidFill>
            <a:schemeClr val="accent1"/>
          </a:solidFill>
          <a:ln>
            <a:noFill/>
          </a:ln>
        </p:spPr>
        <p:txBody>
          <a:bodyPr anchor="t" anchorCtr="0" bIns="45720" compatLnSpc="1" lIns="91440" numCol="1" rIns="91440" tIns="45720" vert="horz" wrap="square"/>
          <a:lstStyle/>
          <a:p>
            <a:endParaRPr altLang="en-US" lang="zh-CN"/>
          </a:p>
        </p:txBody>
      </p:sp>
      <p:sp>
        <p:nvSpPr>
          <p:cNvPr id="427" name="Freeform 35"/>
          <p:cNvSpPr>
            <a:spLocks noEditPoints="1"/>
          </p:cNvSpPr>
          <p:nvPr/>
        </p:nvSpPr>
        <p:spPr bwMode="auto">
          <a:xfrm>
            <a:off x="7056439" y="4003675"/>
            <a:ext cx="652463" cy="463550"/>
          </a:xfrm>
          <a:custGeom>
            <a:gdLst>
              <a:gd fmla="*/ 225 w 237" name="T0"/>
              <a:gd fmla="*/ 0 h 169" name="T1"/>
              <a:gd fmla="*/ 11 w 237" name="T2"/>
              <a:gd fmla="*/ 2 h 169" name="T3"/>
              <a:gd fmla="*/ 11 w 237" name="T4"/>
              <a:gd fmla="*/ 94 h 169" name="T5"/>
              <a:gd fmla="*/ 0 w 237" name="T6"/>
              <a:gd fmla="*/ 105 h 169" name="T7"/>
              <a:gd fmla="*/ 0 w 237" name="T8"/>
              <a:gd fmla="*/ 169 h 169" name="T9"/>
              <a:gd fmla="*/ 237 w 237" name="T10"/>
              <a:gd fmla="*/ 169 h 169" name="T11"/>
              <a:gd fmla="*/ 237 w 237" name="T12"/>
              <a:gd fmla="*/ 107 h 169" name="T13"/>
              <a:gd fmla="*/ 225 w 237" name="T14"/>
              <a:gd fmla="*/ 98 h 169" name="T15"/>
              <a:gd fmla="*/ 225 w 237" name="T16"/>
              <a:gd fmla="*/ 0 h 169" name="T17"/>
              <a:gd fmla="*/ 28 w 237" name="T18"/>
              <a:gd fmla="*/ 9 h 169" name="T19"/>
              <a:gd fmla="*/ 114 w 237" name="T20"/>
              <a:gd fmla="*/ 9 h 169" name="T21"/>
              <a:gd fmla="*/ 114 w 237" name="T22"/>
              <a:gd fmla="*/ 25 h 169" name="T23"/>
              <a:gd fmla="*/ 98 w 237" name="T24"/>
              <a:gd fmla="*/ 25 h 169" name="T25"/>
              <a:gd fmla="*/ 98 w 237" name="T26"/>
              <a:gd fmla="*/ 34 h 169" name="T27"/>
              <a:gd fmla="*/ 114 w 237" name="T28"/>
              <a:gd fmla="*/ 34 h 169" name="T29"/>
              <a:gd fmla="*/ 114 w 237" name="T30"/>
              <a:gd fmla="*/ 73 h 169" name="T31"/>
              <a:gd fmla="*/ 28 w 237" name="T32"/>
              <a:gd fmla="*/ 73 h 169" name="T33"/>
              <a:gd fmla="*/ 28 w 237" name="T34"/>
              <a:gd fmla="*/ 9 h 169" name="T35"/>
              <a:gd fmla="*/ 49 w 237" name="T36"/>
              <a:gd fmla="*/ 148 h 169" name="T37"/>
              <a:gd fmla="*/ 31 w 237" name="T38"/>
              <a:gd fmla="*/ 130 h 169" name="T39"/>
              <a:gd fmla="*/ 49 w 237" name="T40"/>
              <a:gd fmla="*/ 112 h 169" name="T41"/>
              <a:gd fmla="*/ 67 w 237" name="T42"/>
              <a:gd fmla="*/ 130 h 169" name="T43"/>
              <a:gd fmla="*/ 49 w 237" name="T44"/>
              <a:gd fmla="*/ 148 h 169" name="T45"/>
              <a:gd fmla="*/ 152 w 237" name="T46"/>
              <a:gd fmla="*/ 142 h 169" name="T47"/>
              <a:gd fmla="*/ 84 w 237" name="T48"/>
              <a:gd fmla="*/ 142 h 169" name="T49"/>
              <a:gd fmla="*/ 84 w 237" name="T50"/>
              <a:gd fmla="*/ 136 h 169" name="T51"/>
              <a:gd fmla="*/ 152 w 237" name="T52"/>
              <a:gd fmla="*/ 136 h 169" name="T53"/>
              <a:gd fmla="*/ 152 w 237" name="T54"/>
              <a:gd fmla="*/ 142 h 169" name="T55"/>
              <a:gd fmla="*/ 152 w 237" name="T56"/>
              <a:gd fmla="*/ 130 h 169" name="T57"/>
              <a:gd fmla="*/ 84 w 237" name="T58"/>
              <a:gd fmla="*/ 130 h 169" name="T59"/>
              <a:gd fmla="*/ 84 w 237" name="T60"/>
              <a:gd fmla="*/ 123 h 169" name="T61"/>
              <a:gd fmla="*/ 152 w 237" name="T62"/>
              <a:gd fmla="*/ 123 h 169" name="T63"/>
              <a:gd fmla="*/ 152 w 237" name="T64"/>
              <a:gd fmla="*/ 130 h 169" name="T65"/>
              <a:gd fmla="*/ 152 w 237" name="T66"/>
              <a:gd fmla="*/ 116 h 169" name="T67"/>
              <a:gd fmla="*/ 84 w 237" name="T68"/>
              <a:gd fmla="*/ 116 h 169" name="T69"/>
              <a:gd fmla="*/ 84 w 237" name="T70"/>
              <a:gd fmla="*/ 109 h 169" name="T71"/>
              <a:gd fmla="*/ 152 w 237" name="T72"/>
              <a:gd fmla="*/ 109 h 169" name="T73"/>
              <a:gd fmla="*/ 152 w 237" name="T74"/>
              <a:gd fmla="*/ 116 h 169" name="T75"/>
              <a:gd fmla="*/ 183 w 237" name="T76"/>
              <a:gd fmla="*/ 148 h 169" name="T77"/>
              <a:gd fmla="*/ 165 w 237" name="T78"/>
              <a:gd fmla="*/ 130 h 169" name="T79"/>
              <a:gd fmla="*/ 183 w 237" name="T80"/>
              <a:gd fmla="*/ 112 h 169" name="T81"/>
              <a:gd fmla="*/ 201 w 237" name="T82"/>
              <a:gd fmla="*/ 130 h 169" name="T83"/>
              <a:gd fmla="*/ 183 w 237" name="T84"/>
              <a:gd fmla="*/ 148 h 169" name="T85"/>
              <a:gd fmla="*/ 206 w 237" name="T86"/>
              <a:gd fmla="*/ 73 h 169" name="T87"/>
              <a:gd fmla="*/ 124 w 237" name="T88"/>
              <a:gd fmla="*/ 73 h 169" name="T89"/>
              <a:gd fmla="*/ 124 w 237" name="T90"/>
              <a:gd fmla="*/ 34 h 169" name="T91"/>
              <a:gd fmla="*/ 142 w 237" name="T92"/>
              <a:gd fmla="*/ 34 h 169" name="T93"/>
              <a:gd fmla="*/ 142 w 237" name="T94"/>
              <a:gd fmla="*/ 25 h 169" name="T95"/>
              <a:gd fmla="*/ 124 w 237" name="T96"/>
              <a:gd fmla="*/ 25 h 169" name="T97"/>
              <a:gd fmla="*/ 124 w 237" name="T98"/>
              <a:gd fmla="*/ 9 h 169" name="T99"/>
              <a:gd fmla="*/ 206 w 237" name="T100"/>
              <a:gd fmla="*/ 9 h 169" name="T101"/>
              <a:gd fmla="*/ 206 w 237" name="T102"/>
              <a:gd fmla="*/ 73 h 169"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69" w="236">
                <a:moveTo>
                  <a:pt x="225" y="0"/>
                </a:moveTo>
                <a:cubicBezTo>
                  <a:pt x="11" y="2"/>
                  <a:pt x="11" y="2"/>
                  <a:pt x="11" y="2"/>
                </a:cubicBezTo>
                <a:cubicBezTo>
                  <a:pt x="11" y="94"/>
                  <a:pt x="11" y="94"/>
                  <a:pt x="11" y="94"/>
                </a:cubicBezTo>
                <a:cubicBezTo>
                  <a:pt x="0" y="105"/>
                  <a:pt x="0" y="105"/>
                  <a:pt x="0" y="105"/>
                </a:cubicBezTo>
                <a:cubicBezTo>
                  <a:pt x="0" y="169"/>
                  <a:pt x="0" y="169"/>
                  <a:pt x="0" y="169"/>
                </a:cubicBezTo>
                <a:cubicBezTo>
                  <a:pt x="237" y="169"/>
                  <a:pt x="237" y="169"/>
                  <a:pt x="237" y="169"/>
                </a:cubicBezTo>
                <a:cubicBezTo>
                  <a:pt x="237" y="107"/>
                  <a:pt x="237" y="107"/>
                  <a:pt x="237" y="107"/>
                </a:cubicBezTo>
                <a:cubicBezTo>
                  <a:pt x="225" y="98"/>
                  <a:pt x="225" y="98"/>
                  <a:pt x="225" y="98"/>
                </a:cubicBezTo>
                <a:cubicBezTo>
                  <a:pt x="225" y="0"/>
                  <a:pt x="225" y="0"/>
                  <a:pt x="225" y="0"/>
                </a:cubicBezTo>
                <a:close/>
                <a:moveTo>
                  <a:pt x="28" y="9"/>
                </a:moveTo>
                <a:cubicBezTo>
                  <a:pt x="114" y="9"/>
                  <a:pt x="114" y="9"/>
                  <a:pt x="114" y="9"/>
                </a:cubicBezTo>
                <a:cubicBezTo>
                  <a:pt x="114" y="25"/>
                  <a:pt x="114" y="25"/>
                  <a:pt x="114" y="25"/>
                </a:cubicBezTo>
                <a:cubicBezTo>
                  <a:pt x="98" y="25"/>
                  <a:pt x="98" y="25"/>
                  <a:pt x="98" y="25"/>
                </a:cubicBezTo>
                <a:cubicBezTo>
                  <a:pt x="98" y="34"/>
                  <a:pt x="98" y="34"/>
                  <a:pt x="98" y="34"/>
                </a:cubicBezTo>
                <a:cubicBezTo>
                  <a:pt x="114" y="34"/>
                  <a:pt x="114" y="34"/>
                  <a:pt x="114" y="34"/>
                </a:cubicBezTo>
                <a:cubicBezTo>
                  <a:pt x="114" y="73"/>
                  <a:pt x="114" y="73"/>
                  <a:pt x="114" y="73"/>
                </a:cubicBezTo>
                <a:cubicBezTo>
                  <a:pt x="28" y="73"/>
                  <a:pt x="28" y="73"/>
                  <a:pt x="28" y="73"/>
                </a:cubicBezTo>
                <a:lnTo>
                  <a:pt x="28" y="9"/>
                </a:lnTo>
                <a:close/>
                <a:moveTo>
                  <a:pt x="49" y="148"/>
                </a:moveTo>
                <a:cubicBezTo>
                  <a:pt x="39" y="148"/>
                  <a:pt x="31" y="140"/>
                  <a:pt x="31" y="130"/>
                </a:cubicBezTo>
                <a:cubicBezTo>
                  <a:pt x="31" y="120"/>
                  <a:pt x="39" y="112"/>
                  <a:pt x="49" y="112"/>
                </a:cubicBezTo>
                <a:cubicBezTo>
                  <a:pt x="59" y="112"/>
                  <a:pt x="67" y="120"/>
                  <a:pt x="67" y="130"/>
                </a:cubicBezTo>
                <a:cubicBezTo>
                  <a:pt x="67" y="140"/>
                  <a:pt x="59" y="148"/>
                  <a:pt x="49" y="148"/>
                </a:cubicBezTo>
                <a:close/>
                <a:moveTo>
                  <a:pt x="152" y="142"/>
                </a:moveTo>
                <a:cubicBezTo>
                  <a:pt x="84" y="142"/>
                  <a:pt x="84" y="142"/>
                  <a:pt x="84" y="142"/>
                </a:cubicBezTo>
                <a:cubicBezTo>
                  <a:pt x="84" y="136"/>
                  <a:pt x="84" y="136"/>
                  <a:pt x="84" y="136"/>
                </a:cubicBezTo>
                <a:cubicBezTo>
                  <a:pt x="152" y="136"/>
                  <a:pt x="152" y="136"/>
                  <a:pt x="152" y="136"/>
                </a:cubicBezTo>
                <a:lnTo>
                  <a:pt x="152" y="142"/>
                </a:lnTo>
                <a:close/>
                <a:moveTo>
                  <a:pt x="152" y="130"/>
                </a:moveTo>
                <a:cubicBezTo>
                  <a:pt x="84" y="130"/>
                  <a:pt x="84" y="130"/>
                  <a:pt x="84" y="130"/>
                </a:cubicBezTo>
                <a:cubicBezTo>
                  <a:pt x="84" y="123"/>
                  <a:pt x="84" y="123"/>
                  <a:pt x="84" y="123"/>
                </a:cubicBezTo>
                <a:cubicBezTo>
                  <a:pt x="152" y="123"/>
                  <a:pt x="152" y="123"/>
                  <a:pt x="152" y="123"/>
                </a:cubicBezTo>
                <a:lnTo>
                  <a:pt x="152" y="130"/>
                </a:lnTo>
                <a:close/>
                <a:moveTo>
                  <a:pt x="152" y="116"/>
                </a:moveTo>
                <a:cubicBezTo>
                  <a:pt x="84" y="116"/>
                  <a:pt x="84" y="116"/>
                  <a:pt x="84" y="116"/>
                </a:cubicBezTo>
                <a:cubicBezTo>
                  <a:pt x="84" y="109"/>
                  <a:pt x="84" y="109"/>
                  <a:pt x="84" y="109"/>
                </a:cubicBezTo>
                <a:cubicBezTo>
                  <a:pt x="152" y="109"/>
                  <a:pt x="152" y="109"/>
                  <a:pt x="152" y="109"/>
                </a:cubicBezTo>
                <a:lnTo>
                  <a:pt x="152" y="116"/>
                </a:lnTo>
                <a:close/>
                <a:moveTo>
                  <a:pt x="183" y="148"/>
                </a:moveTo>
                <a:cubicBezTo>
                  <a:pt x="173" y="148"/>
                  <a:pt x="165" y="140"/>
                  <a:pt x="165" y="130"/>
                </a:cubicBezTo>
                <a:cubicBezTo>
                  <a:pt x="165" y="120"/>
                  <a:pt x="173" y="112"/>
                  <a:pt x="183" y="112"/>
                </a:cubicBezTo>
                <a:cubicBezTo>
                  <a:pt x="193" y="112"/>
                  <a:pt x="201" y="120"/>
                  <a:pt x="201" y="130"/>
                </a:cubicBezTo>
                <a:cubicBezTo>
                  <a:pt x="201" y="140"/>
                  <a:pt x="193" y="148"/>
                  <a:pt x="183" y="148"/>
                </a:cubicBezTo>
                <a:close/>
                <a:moveTo>
                  <a:pt x="206" y="73"/>
                </a:moveTo>
                <a:cubicBezTo>
                  <a:pt x="124" y="73"/>
                  <a:pt x="124" y="73"/>
                  <a:pt x="124" y="73"/>
                </a:cubicBezTo>
                <a:cubicBezTo>
                  <a:pt x="124" y="34"/>
                  <a:pt x="124" y="34"/>
                  <a:pt x="124" y="34"/>
                </a:cubicBezTo>
                <a:cubicBezTo>
                  <a:pt x="142" y="34"/>
                  <a:pt x="142" y="34"/>
                  <a:pt x="142" y="34"/>
                </a:cubicBezTo>
                <a:cubicBezTo>
                  <a:pt x="142" y="25"/>
                  <a:pt x="142" y="25"/>
                  <a:pt x="142" y="25"/>
                </a:cubicBezTo>
                <a:cubicBezTo>
                  <a:pt x="124" y="25"/>
                  <a:pt x="124" y="25"/>
                  <a:pt x="124" y="25"/>
                </a:cubicBezTo>
                <a:cubicBezTo>
                  <a:pt x="124" y="9"/>
                  <a:pt x="124" y="9"/>
                  <a:pt x="124" y="9"/>
                </a:cubicBezTo>
                <a:cubicBezTo>
                  <a:pt x="206" y="9"/>
                  <a:pt x="206" y="9"/>
                  <a:pt x="206" y="9"/>
                </a:cubicBezTo>
                <a:lnTo>
                  <a:pt x="206" y="73"/>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28" name="Rectangle 36"/>
          <p:cNvSpPr>
            <a:spLocks noChangeArrowheads="1"/>
          </p:cNvSpPr>
          <p:nvPr/>
        </p:nvSpPr>
        <p:spPr bwMode="auto">
          <a:xfrm>
            <a:off x="7086601" y="4481513"/>
            <a:ext cx="88900" cy="115888"/>
          </a:xfrm>
          <a:prstGeom prst="rect">
            <a:avLst/>
          </a:prstGeom>
          <a:solidFill>
            <a:schemeClr val="accent1"/>
          </a:solidFill>
          <a:ln>
            <a:noFill/>
          </a:ln>
        </p:spPr>
        <p:txBody>
          <a:bodyPr anchor="t" anchorCtr="0" bIns="45720" compatLnSpc="1" lIns="91440" numCol="1" rIns="91440" tIns="45720" vert="horz" wrap="square"/>
          <a:lstStyle/>
          <a:p>
            <a:endParaRPr altLang="en-US" lang="zh-CN"/>
          </a:p>
        </p:txBody>
      </p:sp>
      <p:sp>
        <p:nvSpPr>
          <p:cNvPr id="429" name="Rectangle 37"/>
          <p:cNvSpPr>
            <a:spLocks noChangeArrowheads="1"/>
          </p:cNvSpPr>
          <p:nvPr/>
        </p:nvSpPr>
        <p:spPr bwMode="auto">
          <a:xfrm>
            <a:off x="7589839" y="4481513"/>
            <a:ext cx="85725" cy="115888"/>
          </a:xfrm>
          <a:prstGeom prst="rect">
            <a:avLst/>
          </a:prstGeom>
          <a:solidFill>
            <a:schemeClr val="accent1"/>
          </a:solidFill>
          <a:ln>
            <a:noFill/>
          </a:ln>
        </p:spPr>
        <p:txBody>
          <a:bodyPr anchor="t" anchorCtr="0" bIns="45720" compatLnSpc="1" lIns="91440" numCol="1" rIns="91440" tIns="45720" vert="horz" wrap="square"/>
          <a:lstStyle/>
          <a:p>
            <a:endParaRPr altLang="en-US" lang="zh-CN"/>
          </a:p>
        </p:txBody>
      </p:sp>
      <p:sp>
        <p:nvSpPr>
          <p:cNvPr id="430" name="Freeform 38"/>
          <p:cNvSpPr>
            <a:spLocks noEditPoints="1"/>
          </p:cNvSpPr>
          <p:nvPr/>
        </p:nvSpPr>
        <p:spPr bwMode="auto">
          <a:xfrm>
            <a:off x="7086601" y="3884613"/>
            <a:ext cx="588963" cy="100013"/>
          </a:xfrm>
          <a:custGeom>
            <a:gdLst>
              <a:gd fmla="*/ 214 w 214" name="T0"/>
              <a:gd fmla="*/ 20 h 36" name="T1"/>
              <a:gd fmla="*/ 172 w 214" name="T2"/>
              <a:gd fmla="*/ 0 h 36" name="T3"/>
              <a:gd fmla="*/ 39 w 214" name="T4"/>
              <a:gd fmla="*/ 0 h 36" name="T5"/>
              <a:gd fmla="*/ 0 w 214" name="T6"/>
              <a:gd fmla="*/ 20 h 36" name="T7"/>
              <a:gd fmla="*/ 0 w 214" name="T8"/>
              <a:gd fmla="*/ 36 h 36" name="T9"/>
              <a:gd fmla="*/ 214 w 214" name="T10"/>
              <a:gd fmla="*/ 36 h 36" name="T11"/>
              <a:gd fmla="*/ 214 w 214" name="T12"/>
              <a:gd fmla="*/ 20 h 36" name="T13"/>
              <a:gd fmla="*/ 25 w 214" name="T14"/>
              <a:gd fmla="*/ 30 h 36" name="T15"/>
              <a:gd fmla="*/ 16 w 214" name="T16"/>
              <a:gd fmla="*/ 21 h 36" name="T17"/>
              <a:gd fmla="*/ 25 w 214" name="T18"/>
              <a:gd fmla="*/ 13 h 36" name="T19"/>
              <a:gd fmla="*/ 33 w 214" name="T20"/>
              <a:gd fmla="*/ 21 h 36" name="T21"/>
              <a:gd fmla="*/ 25 w 214" name="T22"/>
              <a:gd fmla="*/ 30 h 36" name="T23"/>
              <a:gd fmla="*/ 53 w 214" name="T24"/>
              <a:gd fmla="*/ 30 h 36" name="T25"/>
              <a:gd fmla="*/ 44 w 214" name="T26"/>
              <a:gd fmla="*/ 21 h 36" name="T27"/>
              <a:gd fmla="*/ 53 w 214" name="T28"/>
              <a:gd fmla="*/ 13 h 36" name="T29"/>
              <a:gd fmla="*/ 61 w 214" name="T30"/>
              <a:gd fmla="*/ 21 h 36" name="T31"/>
              <a:gd fmla="*/ 53 w 214" name="T32"/>
              <a:gd fmla="*/ 30 h 36" name="T33"/>
              <a:gd fmla="*/ 159 w 214" name="T34"/>
              <a:gd fmla="*/ 30 h 36" name="T35"/>
              <a:gd fmla="*/ 151 w 214" name="T36"/>
              <a:gd fmla="*/ 21 h 36" name="T37"/>
              <a:gd fmla="*/ 159 w 214" name="T38"/>
              <a:gd fmla="*/ 13 h 36" name="T39"/>
              <a:gd fmla="*/ 167 w 214" name="T40"/>
              <a:gd fmla="*/ 21 h 36" name="T41"/>
              <a:gd fmla="*/ 159 w 214" name="T42"/>
              <a:gd fmla="*/ 30 h 36" name="T43"/>
              <a:gd fmla="*/ 187 w 214" name="T44"/>
              <a:gd fmla="*/ 30 h 36" name="T45"/>
              <a:gd fmla="*/ 179 w 214" name="T46"/>
              <a:gd fmla="*/ 21 h 36" name="T47"/>
              <a:gd fmla="*/ 187 w 214" name="T48"/>
              <a:gd fmla="*/ 13 h 36" name="T49"/>
              <a:gd fmla="*/ 196 w 214" name="T50"/>
              <a:gd fmla="*/ 21 h 36" name="T51"/>
              <a:gd fmla="*/ 187 w 214" name="T52"/>
              <a:gd fmla="*/ 30 h 36"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36" w="214">
                <a:moveTo>
                  <a:pt x="214" y="20"/>
                </a:moveTo>
                <a:cubicBezTo>
                  <a:pt x="214" y="20"/>
                  <a:pt x="192" y="0"/>
                  <a:pt x="172" y="0"/>
                </a:cubicBezTo>
                <a:cubicBezTo>
                  <a:pt x="151" y="0"/>
                  <a:pt x="56" y="0"/>
                  <a:pt x="39" y="0"/>
                </a:cubicBezTo>
                <a:cubicBezTo>
                  <a:pt x="23" y="0"/>
                  <a:pt x="0" y="20"/>
                  <a:pt x="0" y="20"/>
                </a:cubicBezTo>
                <a:cubicBezTo>
                  <a:pt x="0" y="36"/>
                  <a:pt x="0" y="36"/>
                  <a:pt x="0" y="36"/>
                </a:cubicBezTo>
                <a:cubicBezTo>
                  <a:pt x="214" y="36"/>
                  <a:pt x="214" y="36"/>
                  <a:pt x="214" y="36"/>
                </a:cubicBezTo>
                <a:lnTo>
                  <a:pt x="214" y="20"/>
                </a:lnTo>
                <a:close/>
                <a:moveTo>
                  <a:pt x="25" y="30"/>
                </a:moveTo>
                <a:cubicBezTo>
                  <a:pt x="20" y="30"/>
                  <a:pt x="16" y="26"/>
                  <a:pt x="16" y="21"/>
                </a:cubicBezTo>
                <a:cubicBezTo>
                  <a:pt x="16" y="17"/>
                  <a:pt x="20" y="13"/>
                  <a:pt x="25" y="13"/>
                </a:cubicBezTo>
                <a:cubicBezTo>
                  <a:pt x="29" y="13"/>
                  <a:pt x="33" y="17"/>
                  <a:pt x="33" y="21"/>
                </a:cubicBezTo>
                <a:cubicBezTo>
                  <a:pt x="33" y="26"/>
                  <a:pt x="29" y="30"/>
                  <a:pt x="25" y="30"/>
                </a:cubicBezTo>
                <a:close/>
                <a:moveTo>
                  <a:pt x="53" y="30"/>
                </a:moveTo>
                <a:cubicBezTo>
                  <a:pt x="48" y="30"/>
                  <a:pt x="44" y="26"/>
                  <a:pt x="44" y="21"/>
                </a:cubicBezTo>
                <a:cubicBezTo>
                  <a:pt x="44" y="17"/>
                  <a:pt x="48" y="13"/>
                  <a:pt x="53" y="13"/>
                </a:cubicBezTo>
                <a:cubicBezTo>
                  <a:pt x="57" y="13"/>
                  <a:pt x="61" y="17"/>
                  <a:pt x="61" y="21"/>
                </a:cubicBezTo>
                <a:cubicBezTo>
                  <a:pt x="61" y="26"/>
                  <a:pt x="57" y="30"/>
                  <a:pt x="53" y="30"/>
                </a:cubicBezTo>
                <a:close/>
                <a:moveTo>
                  <a:pt x="159" y="30"/>
                </a:moveTo>
                <a:cubicBezTo>
                  <a:pt x="154" y="30"/>
                  <a:pt x="151" y="26"/>
                  <a:pt x="151" y="21"/>
                </a:cubicBezTo>
                <a:cubicBezTo>
                  <a:pt x="151" y="17"/>
                  <a:pt x="154" y="13"/>
                  <a:pt x="159" y="13"/>
                </a:cubicBezTo>
                <a:cubicBezTo>
                  <a:pt x="164" y="13"/>
                  <a:pt x="167" y="17"/>
                  <a:pt x="167" y="21"/>
                </a:cubicBezTo>
                <a:cubicBezTo>
                  <a:pt x="167" y="26"/>
                  <a:pt x="164" y="30"/>
                  <a:pt x="159" y="30"/>
                </a:cubicBezTo>
                <a:close/>
                <a:moveTo>
                  <a:pt x="187" y="30"/>
                </a:moveTo>
                <a:cubicBezTo>
                  <a:pt x="182" y="30"/>
                  <a:pt x="179" y="26"/>
                  <a:pt x="179" y="21"/>
                </a:cubicBezTo>
                <a:cubicBezTo>
                  <a:pt x="179" y="17"/>
                  <a:pt x="182" y="13"/>
                  <a:pt x="187" y="13"/>
                </a:cubicBezTo>
                <a:cubicBezTo>
                  <a:pt x="192" y="13"/>
                  <a:pt x="196" y="17"/>
                  <a:pt x="196" y="21"/>
                </a:cubicBezTo>
                <a:cubicBezTo>
                  <a:pt x="196" y="26"/>
                  <a:pt x="192" y="30"/>
                  <a:pt x="187" y="30"/>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431" name="Freeform 39"/>
          <p:cNvSpPr>
            <a:spLocks noEditPoints="1"/>
          </p:cNvSpPr>
          <p:nvPr/>
        </p:nvSpPr>
        <p:spPr bwMode="auto">
          <a:xfrm>
            <a:off x="4152901" y="2786063"/>
            <a:ext cx="865188" cy="646113"/>
          </a:xfrm>
          <a:custGeom>
            <a:gdLst>
              <a:gd fmla="*/ 306 w 315" name="T0"/>
              <a:gd fmla="*/ 210 h 235" name="T1"/>
              <a:gd fmla="*/ 297 w 315" name="T2"/>
              <a:gd fmla="*/ 95 h 235" name="T3"/>
              <a:gd fmla="*/ 243 w 315" name="T4"/>
              <a:gd fmla="*/ 115 h 235" name="T5"/>
              <a:gd fmla="*/ 226 w 315" name="T6"/>
              <a:gd fmla="*/ 133 h 235" name="T7"/>
              <a:gd fmla="*/ 221 w 315" name="T8"/>
              <a:gd fmla="*/ 139 h 235" name="T9"/>
              <a:gd fmla="*/ 215 w 315" name="T10"/>
              <a:gd fmla="*/ 210 h 235" name="T11"/>
              <a:gd fmla="*/ 220 w 315" name="T12"/>
              <a:gd fmla="*/ 133 h 235" name="T13"/>
              <a:gd fmla="*/ 213 w 315" name="T14"/>
              <a:gd fmla="*/ 123 h 235" name="T15"/>
              <a:gd fmla="*/ 97 w 315" name="T16"/>
              <a:gd fmla="*/ 124 h 235" name="T17"/>
              <a:gd fmla="*/ 90 w 315" name="T18"/>
              <a:gd fmla="*/ 134 h 235" name="T19"/>
              <a:gd fmla="*/ 96 w 315" name="T20"/>
              <a:gd fmla="*/ 210 h 235" name="T21"/>
              <a:gd fmla="*/ 90 w 315" name="T22"/>
              <a:gd fmla="*/ 140 h 235" name="T23"/>
              <a:gd fmla="*/ 84 w 315" name="T24"/>
              <a:gd fmla="*/ 136 h 235" name="T25"/>
              <a:gd fmla="*/ 72 w 315" name="T26"/>
              <a:gd fmla="*/ 115 h 235" name="T27"/>
              <a:gd fmla="*/ 13 w 315" name="T28"/>
              <a:gd fmla="*/ 95 h 235" name="T29"/>
              <a:gd fmla="*/ 4 w 315" name="T30"/>
              <a:gd fmla="*/ 210 h 235" name="T31"/>
              <a:gd fmla="*/ 0 w 315" name="T32"/>
              <a:gd fmla="*/ 235 h 235" name="T33"/>
              <a:gd fmla="*/ 315 w 315" name="T34"/>
              <a:gd fmla="*/ 210 h 235" name="T35"/>
              <a:gd fmla="*/ 42 w 315" name="T36"/>
              <a:gd fmla="*/ 198 h 235" name="T37"/>
              <a:gd fmla="*/ 14 w 315" name="T38"/>
              <a:gd fmla="*/ 182 h 235" name="T39"/>
              <a:gd fmla="*/ 42 w 315" name="T40"/>
              <a:gd fmla="*/ 198 h 235" name="T41"/>
              <a:gd fmla="*/ 14 w 315" name="T42"/>
              <a:gd fmla="*/ 173 h 235" name="T43"/>
              <a:gd fmla="*/ 42 w 315" name="T44"/>
              <a:gd fmla="*/ 158 h 235" name="T45"/>
              <a:gd fmla="*/ 53 w 315" name="T46"/>
              <a:gd fmla="*/ 198 h 235" name="T47"/>
              <a:gd fmla="*/ 81 w 315" name="T48"/>
              <a:gd fmla="*/ 182 h 235" name="T49"/>
              <a:gd fmla="*/ 53 w 315" name="T50"/>
              <a:gd fmla="*/ 198 h 235" name="T51"/>
              <a:gd fmla="*/ 53 w 315" name="T52"/>
              <a:gd fmla="*/ 158 h 235" name="T53"/>
              <a:gd fmla="*/ 81 w 315" name="T54"/>
              <a:gd fmla="*/ 173 h 235" name="T55"/>
              <a:gd fmla="*/ 155 w 315" name="T56"/>
              <a:gd fmla="*/ 99 h 235" name="T57"/>
              <a:gd fmla="*/ 155 w 315" name="T58"/>
              <a:gd fmla="*/ 121 h 235" name="T59"/>
              <a:gd fmla="*/ 155 w 315" name="T60"/>
              <a:gd fmla="*/ 99 h 235" name="T61"/>
              <a:gd fmla="*/ 194 w 315" name="T62"/>
              <a:gd fmla="*/ 210 h 235" name="T63"/>
              <a:gd fmla="*/ 114 w 315" name="T64"/>
              <a:gd fmla="*/ 140 h 235" name="T65"/>
              <a:gd fmla="*/ 108 w 315" name="T66"/>
              <a:gd fmla="*/ 210 h 235" name="T67"/>
              <a:gd fmla="*/ 114 w 315" name="T68"/>
              <a:gd fmla="*/ 134 h 235" name="T69"/>
              <a:gd fmla="*/ 197 w 315" name="T70"/>
              <a:gd fmla="*/ 130 h 235" name="T71"/>
              <a:gd fmla="*/ 200 w 315" name="T72"/>
              <a:gd fmla="*/ 133 h 235" name="T73"/>
              <a:gd fmla="*/ 254 w 315" name="T74"/>
              <a:gd fmla="*/ 196 h 235" name="T75"/>
              <a:gd fmla="*/ 226 w 315" name="T76"/>
              <a:gd fmla="*/ 181 h 235" name="T77"/>
              <a:gd fmla="*/ 254 w 315" name="T78"/>
              <a:gd fmla="*/ 196 h 235" name="T79"/>
              <a:gd fmla="*/ 226 w 315" name="T80"/>
              <a:gd fmla="*/ 172 h 235" name="T81"/>
              <a:gd fmla="*/ 254 w 315" name="T82"/>
              <a:gd fmla="*/ 156 h 235" name="T83"/>
              <a:gd fmla="*/ 294 w 315" name="T84"/>
              <a:gd fmla="*/ 196 h 235" name="T85"/>
              <a:gd fmla="*/ 266 w 315" name="T86"/>
              <a:gd fmla="*/ 181 h 235" name="T87"/>
              <a:gd fmla="*/ 294 w 315" name="T88"/>
              <a:gd fmla="*/ 196 h 235" name="T89"/>
              <a:gd fmla="*/ 266 w 315" name="T90"/>
              <a:gd fmla="*/ 172 h 235" name="T91"/>
              <a:gd fmla="*/ 294 w 315" name="T92"/>
              <a:gd fmla="*/ 156 h 235" name="T93"/>
              <a:gd fmla="*/ 154 w 315" name="T94"/>
              <a:gd fmla="*/ 53 h 235" name="T95"/>
              <a:gd fmla="*/ 152 w 315" name="T96"/>
              <a:gd fmla="*/ 8 h 235" name="T97"/>
              <a:gd fmla="*/ 156 w 315" name="T98"/>
              <a:gd fmla="*/ 8 h 235" name="T99"/>
              <a:gd fmla="*/ 194 w 315" name="T100"/>
              <a:gd fmla="*/ 8 h 235" name="T101"/>
              <a:gd fmla="*/ 175 w 315" name="T102"/>
              <a:gd fmla="*/ 29 h 235" name="T103"/>
              <a:gd fmla="*/ 156 w 315" name="T104"/>
              <a:gd fmla="*/ 53 h 235" name="T105"/>
              <a:gd fmla="*/ 154 w 315" name="T106"/>
              <a:gd fmla="*/ 53 h 235" name="T107"/>
              <a:gd fmla="*/ 237 w 315" name="T108"/>
              <a:gd fmla="*/ 134 h 235" name="T109"/>
              <a:gd fmla="*/ 78 w 315" name="T110"/>
              <a:gd fmla="*/ 134 h 235" name="T111"/>
              <a:gd fmla="*/ 154 w 315" name="T112"/>
              <a:gd fmla="*/ 53 h 235"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235" w="315">
                <a:moveTo>
                  <a:pt x="306" y="210"/>
                </a:moveTo>
                <a:cubicBezTo>
                  <a:pt x="306" y="210"/>
                  <a:pt x="306" y="210"/>
                  <a:pt x="306" y="210"/>
                </a:cubicBezTo>
                <a:cubicBezTo>
                  <a:pt x="306" y="146"/>
                  <a:pt x="306" y="146"/>
                  <a:pt x="306" y="146"/>
                </a:cubicBezTo>
                <a:cubicBezTo>
                  <a:pt x="297" y="95"/>
                  <a:pt x="297" y="95"/>
                  <a:pt x="297" y="95"/>
                </a:cubicBezTo>
                <a:cubicBezTo>
                  <a:pt x="216" y="95"/>
                  <a:pt x="216" y="95"/>
                  <a:pt x="216" y="95"/>
                </a:cubicBezTo>
                <a:cubicBezTo>
                  <a:pt x="243" y="115"/>
                  <a:pt x="243" y="115"/>
                  <a:pt x="243" y="115"/>
                </a:cubicBezTo>
                <a:cubicBezTo>
                  <a:pt x="243" y="146"/>
                  <a:pt x="243" y="146"/>
                  <a:pt x="243" y="146"/>
                </a:cubicBezTo>
                <a:cubicBezTo>
                  <a:pt x="226" y="133"/>
                  <a:pt x="226" y="133"/>
                  <a:pt x="226" y="133"/>
                </a:cubicBezTo>
                <a:cubicBezTo>
                  <a:pt x="226" y="139"/>
                  <a:pt x="226" y="139"/>
                  <a:pt x="226" y="139"/>
                </a:cubicBezTo>
                <a:cubicBezTo>
                  <a:pt x="221" y="139"/>
                  <a:pt x="221" y="139"/>
                  <a:pt x="221" y="139"/>
                </a:cubicBezTo>
                <a:cubicBezTo>
                  <a:pt x="221" y="210"/>
                  <a:pt x="221" y="210"/>
                  <a:pt x="221" y="210"/>
                </a:cubicBezTo>
                <a:cubicBezTo>
                  <a:pt x="215" y="210"/>
                  <a:pt x="215" y="210"/>
                  <a:pt x="215" y="210"/>
                </a:cubicBezTo>
                <a:cubicBezTo>
                  <a:pt x="215" y="133"/>
                  <a:pt x="215" y="133"/>
                  <a:pt x="215" y="133"/>
                </a:cubicBezTo>
                <a:cubicBezTo>
                  <a:pt x="220" y="133"/>
                  <a:pt x="220" y="133"/>
                  <a:pt x="220" y="133"/>
                </a:cubicBezTo>
                <a:cubicBezTo>
                  <a:pt x="220" y="123"/>
                  <a:pt x="220" y="123"/>
                  <a:pt x="220" y="123"/>
                </a:cubicBezTo>
                <a:cubicBezTo>
                  <a:pt x="213" y="123"/>
                  <a:pt x="213" y="123"/>
                  <a:pt x="213" y="123"/>
                </a:cubicBezTo>
                <a:cubicBezTo>
                  <a:pt x="154" y="80"/>
                  <a:pt x="154" y="80"/>
                  <a:pt x="154" y="80"/>
                </a:cubicBezTo>
                <a:cubicBezTo>
                  <a:pt x="97" y="124"/>
                  <a:pt x="97" y="124"/>
                  <a:pt x="97" y="124"/>
                </a:cubicBezTo>
                <a:cubicBezTo>
                  <a:pt x="90" y="124"/>
                  <a:pt x="90" y="124"/>
                  <a:pt x="90" y="124"/>
                </a:cubicBezTo>
                <a:cubicBezTo>
                  <a:pt x="90" y="134"/>
                  <a:pt x="90" y="134"/>
                  <a:pt x="90" y="134"/>
                </a:cubicBezTo>
                <a:cubicBezTo>
                  <a:pt x="96" y="134"/>
                  <a:pt x="96" y="134"/>
                  <a:pt x="96" y="134"/>
                </a:cubicBezTo>
                <a:cubicBezTo>
                  <a:pt x="96" y="210"/>
                  <a:pt x="96" y="210"/>
                  <a:pt x="96" y="210"/>
                </a:cubicBezTo>
                <a:cubicBezTo>
                  <a:pt x="90" y="210"/>
                  <a:pt x="90" y="210"/>
                  <a:pt x="90" y="210"/>
                </a:cubicBezTo>
                <a:cubicBezTo>
                  <a:pt x="90" y="140"/>
                  <a:pt x="90" y="140"/>
                  <a:pt x="90" y="140"/>
                </a:cubicBezTo>
                <a:cubicBezTo>
                  <a:pt x="84" y="140"/>
                  <a:pt x="84" y="140"/>
                  <a:pt x="84" y="140"/>
                </a:cubicBezTo>
                <a:cubicBezTo>
                  <a:pt x="84" y="136"/>
                  <a:pt x="84" y="136"/>
                  <a:pt x="84" y="136"/>
                </a:cubicBezTo>
                <a:cubicBezTo>
                  <a:pt x="72" y="146"/>
                  <a:pt x="72" y="146"/>
                  <a:pt x="72" y="146"/>
                </a:cubicBezTo>
                <a:cubicBezTo>
                  <a:pt x="72" y="115"/>
                  <a:pt x="72" y="115"/>
                  <a:pt x="72" y="115"/>
                </a:cubicBezTo>
                <a:cubicBezTo>
                  <a:pt x="97" y="95"/>
                  <a:pt x="97" y="95"/>
                  <a:pt x="97" y="95"/>
                </a:cubicBezTo>
                <a:cubicBezTo>
                  <a:pt x="13" y="95"/>
                  <a:pt x="13" y="95"/>
                  <a:pt x="13" y="95"/>
                </a:cubicBezTo>
                <a:cubicBezTo>
                  <a:pt x="4" y="146"/>
                  <a:pt x="4" y="146"/>
                  <a:pt x="4" y="146"/>
                </a:cubicBezTo>
                <a:cubicBezTo>
                  <a:pt x="4" y="210"/>
                  <a:pt x="4" y="210"/>
                  <a:pt x="4" y="210"/>
                </a:cubicBezTo>
                <a:cubicBezTo>
                  <a:pt x="0" y="210"/>
                  <a:pt x="0" y="210"/>
                  <a:pt x="0" y="210"/>
                </a:cubicBezTo>
                <a:cubicBezTo>
                  <a:pt x="0" y="235"/>
                  <a:pt x="0" y="235"/>
                  <a:pt x="0" y="235"/>
                </a:cubicBezTo>
                <a:cubicBezTo>
                  <a:pt x="315" y="235"/>
                  <a:pt x="315" y="235"/>
                  <a:pt x="315" y="235"/>
                </a:cubicBezTo>
                <a:cubicBezTo>
                  <a:pt x="315" y="210"/>
                  <a:pt x="315" y="210"/>
                  <a:pt x="315" y="210"/>
                </a:cubicBezTo>
                <a:lnTo>
                  <a:pt x="306" y="210"/>
                </a:lnTo>
                <a:close/>
                <a:moveTo>
                  <a:pt x="42" y="198"/>
                </a:moveTo>
                <a:cubicBezTo>
                  <a:pt x="14" y="198"/>
                  <a:pt x="14" y="198"/>
                  <a:pt x="14" y="198"/>
                </a:cubicBezTo>
                <a:cubicBezTo>
                  <a:pt x="14" y="182"/>
                  <a:pt x="14" y="182"/>
                  <a:pt x="14" y="182"/>
                </a:cubicBezTo>
                <a:cubicBezTo>
                  <a:pt x="42" y="182"/>
                  <a:pt x="42" y="182"/>
                  <a:pt x="42" y="182"/>
                </a:cubicBezTo>
                <a:lnTo>
                  <a:pt x="42" y="198"/>
                </a:lnTo>
                <a:close/>
                <a:moveTo>
                  <a:pt x="42" y="173"/>
                </a:moveTo>
                <a:cubicBezTo>
                  <a:pt x="14" y="173"/>
                  <a:pt x="14" y="173"/>
                  <a:pt x="14" y="173"/>
                </a:cubicBezTo>
                <a:cubicBezTo>
                  <a:pt x="14" y="158"/>
                  <a:pt x="14" y="158"/>
                  <a:pt x="14" y="158"/>
                </a:cubicBezTo>
                <a:cubicBezTo>
                  <a:pt x="42" y="158"/>
                  <a:pt x="42" y="158"/>
                  <a:pt x="42" y="158"/>
                </a:cubicBezTo>
                <a:lnTo>
                  <a:pt x="42" y="173"/>
                </a:lnTo>
                <a:close/>
                <a:moveTo>
                  <a:pt x="53" y="198"/>
                </a:moveTo>
                <a:cubicBezTo>
                  <a:pt x="53" y="182"/>
                  <a:pt x="53" y="182"/>
                  <a:pt x="53" y="182"/>
                </a:cubicBezTo>
                <a:cubicBezTo>
                  <a:pt x="81" y="182"/>
                  <a:pt x="81" y="182"/>
                  <a:pt x="81" y="182"/>
                </a:cubicBezTo>
                <a:cubicBezTo>
                  <a:pt x="81" y="198"/>
                  <a:pt x="81" y="198"/>
                  <a:pt x="81" y="198"/>
                </a:cubicBezTo>
                <a:lnTo>
                  <a:pt x="53" y="198"/>
                </a:lnTo>
                <a:close/>
                <a:moveTo>
                  <a:pt x="53" y="173"/>
                </a:moveTo>
                <a:cubicBezTo>
                  <a:pt x="53" y="158"/>
                  <a:pt x="53" y="158"/>
                  <a:pt x="53" y="158"/>
                </a:cubicBezTo>
                <a:cubicBezTo>
                  <a:pt x="81" y="158"/>
                  <a:pt x="81" y="158"/>
                  <a:pt x="81" y="158"/>
                </a:cubicBezTo>
                <a:cubicBezTo>
                  <a:pt x="81" y="173"/>
                  <a:pt x="81" y="173"/>
                  <a:pt x="81" y="173"/>
                </a:cubicBezTo>
                <a:lnTo>
                  <a:pt x="53" y="173"/>
                </a:lnTo>
                <a:close/>
                <a:moveTo>
                  <a:pt x="155" y="99"/>
                </a:moveTo>
                <a:cubicBezTo>
                  <a:pt x="161" y="99"/>
                  <a:pt x="166" y="104"/>
                  <a:pt x="166" y="110"/>
                </a:cubicBezTo>
                <a:cubicBezTo>
                  <a:pt x="166" y="116"/>
                  <a:pt x="161" y="121"/>
                  <a:pt x="155" y="121"/>
                </a:cubicBezTo>
                <a:cubicBezTo>
                  <a:pt x="149" y="121"/>
                  <a:pt x="144" y="116"/>
                  <a:pt x="144" y="110"/>
                </a:cubicBezTo>
                <a:cubicBezTo>
                  <a:pt x="144" y="104"/>
                  <a:pt x="149" y="99"/>
                  <a:pt x="155" y="99"/>
                </a:cubicBezTo>
                <a:close/>
                <a:moveTo>
                  <a:pt x="200" y="210"/>
                </a:moveTo>
                <a:cubicBezTo>
                  <a:pt x="194" y="210"/>
                  <a:pt x="194" y="210"/>
                  <a:pt x="194" y="210"/>
                </a:cubicBezTo>
                <a:cubicBezTo>
                  <a:pt x="194" y="140"/>
                  <a:pt x="194" y="140"/>
                  <a:pt x="194" y="140"/>
                </a:cubicBezTo>
                <a:cubicBezTo>
                  <a:pt x="114" y="140"/>
                  <a:pt x="114" y="140"/>
                  <a:pt x="114" y="140"/>
                </a:cubicBezTo>
                <a:cubicBezTo>
                  <a:pt x="114" y="210"/>
                  <a:pt x="114" y="210"/>
                  <a:pt x="114" y="210"/>
                </a:cubicBezTo>
                <a:cubicBezTo>
                  <a:pt x="108" y="210"/>
                  <a:pt x="108" y="210"/>
                  <a:pt x="108" y="210"/>
                </a:cubicBezTo>
                <a:cubicBezTo>
                  <a:pt x="108" y="134"/>
                  <a:pt x="108" y="134"/>
                  <a:pt x="108" y="134"/>
                </a:cubicBezTo>
                <a:cubicBezTo>
                  <a:pt x="114" y="134"/>
                  <a:pt x="114" y="134"/>
                  <a:pt x="114" y="134"/>
                </a:cubicBezTo>
                <a:cubicBezTo>
                  <a:pt x="114" y="130"/>
                  <a:pt x="114" y="130"/>
                  <a:pt x="114" y="130"/>
                </a:cubicBezTo>
                <a:cubicBezTo>
                  <a:pt x="197" y="130"/>
                  <a:pt x="197" y="130"/>
                  <a:pt x="197" y="130"/>
                </a:cubicBezTo>
                <a:cubicBezTo>
                  <a:pt x="197" y="133"/>
                  <a:pt x="197" y="133"/>
                  <a:pt x="197" y="133"/>
                </a:cubicBezTo>
                <a:cubicBezTo>
                  <a:pt x="200" y="133"/>
                  <a:pt x="200" y="133"/>
                  <a:pt x="200" y="133"/>
                </a:cubicBezTo>
                <a:lnTo>
                  <a:pt x="200" y="210"/>
                </a:lnTo>
                <a:close/>
                <a:moveTo>
                  <a:pt x="254" y="196"/>
                </a:moveTo>
                <a:cubicBezTo>
                  <a:pt x="226" y="196"/>
                  <a:pt x="226" y="196"/>
                  <a:pt x="226" y="196"/>
                </a:cubicBezTo>
                <a:cubicBezTo>
                  <a:pt x="226" y="181"/>
                  <a:pt x="226" y="181"/>
                  <a:pt x="226" y="181"/>
                </a:cubicBezTo>
                <a:cubicBezTo>
                  <a:pt x="254" y="181"/>
                  <a:pt x="254" y="181"/>
                  <a:pt x="254" y="181"/>
                </a:cubicBezTo>
                <a:lnTo>
                  <a:pt x="254" y="196"/>
                </a:lnTo>
                <a:close/>
                <a:moveTo>
                  <a:pt x="254" y="172"/>
                </a:moveTo>
                <a:cubicBezTo>
                  <a:pt x="226" y="172"/>
                  <a:pt x="226" y="172"/>
                  <a:pt x="226" y="172"/>
                </a:cubicBezTo>
                <a:cubicBezTo>
                  <a:pt x="226" y="156"/>
                  <a:pt x="226" y="156"/>
                  <a:pt x="226" y="156"/>
                </a:cubicBezTo>
                <a:cubicBezTo>
                  <a:pt x="254" y="156"/>
                  <a:pt x="254" y="156"/>
                  <a:pt x="254" y="156"/>
                </a:cubicBezTo>
                <a:lnTo>
                  <a:pt x="254" y="172"/>
                </a:lnTo>
                <a:close/>
                <a:moveTo>
                  <a:pt x="294" y="196"/>
                </a:moveTo>
                <a:cubicBezTo>
                  <a:pt x="266" y="196"/>
                  <a:pt x="266" y="196"/>
                  <a:pt x="266" y="196"/>
                </a:cubicBezTo>
                <a:cubicBezTo>
                  <a:pt x="266" y="181"/>
                  <a:pt x="266" y="181"/>
                  <a:pt x="266" y="181"/>
                </a:cubicBezTo>
                <a:cubicBezTo>
                  <a:pt x="294" y="181"/>
                  <a:pt x="294" y="181"/>
                  <a:pt x="294" y="181"/>
                </a:cubicBezTo>
                <a:lnTo>
                  <a:pt x="294" y="196"/>
                </a:lnTo>
                <a:close/>
                <a:moveTo>
                  <a:pt x="294" y="172"/>
                </a:moveTo>
                <a:cubicBezTo>
                  <a:pt x="266" y="172"/>
                  <a:pt x="266" y="172"/>
                  <a:pt x="266" y="172"/>
                </a:cubicBezTo>
                <a:cubicBezTo>
                  <a:pt x="266" y="156"/>
                  <a:pt x="266" y="156"/>
                  <a:pt x="266" y="156"/>
                </a:cubicBezTo>
                <a:cubicBezTo>
                  <a:pt x="294" y="156"/>
                  <a:pt x="294" y="156"/>
                  <a:pt x="294" y="156"/>
                </a:cubicBezTo>
                <a:lnTo>
                  <a:pt x="294" y="172"/>
                </a:lnTo>
                <a:close/>
                <a:moveTo>
                  <a:pt x="154" y="53"/>
                </a:moveTo>
                <a:cubicBezTo>
                  <a:pt x="152" y="53"/>
                  <a:pt x="152" y="53"/>
                  <a:pt x="152" y="53"/>
                </a:cubicBezTo>
                <a:cubicBezTo>
                  <a:pt x="152" y="8"/>
                  <a:pt x="152" y="8"/>
                  <a:pt x="152" y="8"/>
                </a:cubicBezTo>
                <a:cubicBezTo>
                  <a:pt x="156" y="8"/>
                  <a:pt x="156" y="8"/>
                  <a:pt x="156" y="8"/>
                </a:cubicBezTo>
                <a:cubicBezTo>
                  <a:pt x="156" y="8"/>
                  <a:pt x="156" y="8"/>
                  <a:pt x="156" y="8"/>
                </a:cubicBezTo>
                <a:cubicBezTo>
                  <a:pt x="160" y="10"/>
                  <a:pt x="169" y="13"/>
                  <a:pt x="175" y="8"/>
                </a:cubicBezTo>
                <a:cubicBezTo>
                  <a:pt x="182" y="0"/>
                  <a:pt x="194" y="8"/>
                  <a:pt x="194" y="8"/>
                </a:cubicBezTo>
                <a:cubicBezTo>
                  <a:pt x="194" y="29"/>
                  <a:pt x="194" y="29"/>
                  <a:pt x="194" y="29"/>
                </a:cubicBezTo>
                <a:cubicBezTo>
                  <a:pt x="194" y="29"/>
                  <a:pt x="184" y="21"/>
                  <a:pt x="175" y="29"/>
                </a:cubicBezTo>
                <a:cubicBezTo>
                  <a:pt x="168" y="35"/>
                  <a:pt x="159" y="32"/>
                  <a:pt x="156" y="30"/>
                </a:cubicBezTo>
                <a:cubicBezTo>
                  <a:pt x="156" y="53"/>
                  <a:pt x="156" y="53"/>
                  <a:pt x="156" y="53"/>
                </a:cubicBezTo>
                <a:cubicBezTo>
                  <a:pt x="156" y="53"/>
                  <a:pt x="156" y="53"/>
                  <a:pt x="156" y="53"/>
                </a:cubicBezTo>
                <a:cubicBezTo>
                  <a:pt x="154" y="53"/>
                  <a:pt x="154" y="53"/>
                  <a:pt x="154" y="53"/>
                </a:cubicBezTo>
                <a:cubicBezTo>
                  <a:pt x="237" y="116"/>
                  <a:pt x="237" y="116"/>
                  <a:pt x="237" y="116"/>
                </a:cubicBezTo>
                <a:cubicBezTo>
                  <a:pt x="237" y="134"/>
                  <a:pt x="237" y="134"/>
                  <a:pt x="237" y="134"/>
                </a:cubicBezTo>
                <a:cubicBezTo>
                  <a:pt x="153" y="71"/>
                  <a:pt x="153" y="71"/>
                  <a:pt x="153" y="71"/>
                </a:cubicBezTo>
                <a:cubicBezTo>
                  <a:pt x="78" y="134"/>
                  <a:pt x="78" y="134"/>
                  <a:pt x="78" y="134"/>
                </a:cubicBezTo>
                <a:cubicBezTo>
                  <a:pt x="78" y="116"/>
                  <a:pt x="78" y="116"/>
                  <a:pt x="78" y="116"/>
                </a:cubicBezTo>
                <a:lnTo>
                  <a:pt x="154" y="53"/>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Tree>
  </p:cSld>
  <p:clrMapOvr>
    <a:masterClrMapping/>
  </p:clrMapOvr>
  <p:transition spd="slow">
    <p:wipe dir="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cxnSp>
        <p:nvCxnSpPr>
          <p:cNvPr id="34" name="直接连接符 33"/>
          <p:cNvCxnSpPr/>
          <p:nvPr/>
        </p:nvCxnSpPr>
        <p:spPr>
          <a:xfrm>
            <a:off x="8507553" y="4592875"/>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500759" y="4647886"/>
            <a:ext cx="1402080" cy="274320"/>
          </a:xfrm>
          <a:prstGeom prst="rect">
            <a:avLst/>
          </a:prstGeom>
        </p:spPr>
        <p:txBody>
          <a:bodyPr wrap="none">
            <a:spAutoFit/>
          </a:bodyPr>
          <a:lstStyle/>
          <a:p>
            <a:pPr algn="r">
              <a:defRPr/>
            </a:pPr>
            <a:r>
              <a:rPr altLang="en-US" kern="100" lang="zh-CN" sz="1200">
                <a:solidFill>
                  <a:schemeClr val="tx1">
                    <a:lumMod val="85000"/>
                    <a:lumOff val="15000"/>
                  </a:schemeClr>
                </a:solidFill>
                <a:latin charset="-122" panose="020b0503020204020204" pitchFamily="34" typeface="微软雅黑"/>
                <a:ea charset="-122" panose="020b0503020204020204" pitchFamily="34" typeface="微软雅黑"/>
                <a:cs charset="0" panose="02020603050405020304" pitchFamily="18" typeface="Times New Roman"/>
              </a:rPr>
              <a:t>填写你的课题名称</a:t>
            </a: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0" name="矩形 59"/>
          <p:cNvSpPr/>
          <p:nvPr/>
        </p:nvSpPr>
        <p:spPr bwMode="auto">
          <a:xfrm>
            <a:off x="1543164" y="1962591"/>
            <a:ext cx="1465580" cy="762000"/>
          </a:xfrm>
          <a:prstGeom prst="rect">
            <a:avLst/>
          </a:prstGeom>
        </p:spPr>
        <p:txBody>
          <a:bodyPr wrap="none">
            <a:spAutoFit/>
          </a:bodyPr>
          <a:lstStyle/>
          <a:p>
            <a:pPr algn="ctr">
              <a:defRPr/>
            </a:pPr>
            <a:r>
              <a:rPr altLang="en-US" kern="100" lang="zh-CN" sz="44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目 录</a:t>
            </a:r>
          </a:p>
        </p:txBody>
      </p:sp>
      <p:sp>
        <p:nvSpPr>
          <p:cNvPr id="61" name="文本框 6"/>
          <p:cNvSpPr txBox="1">
            <a:spLocks noChangeArrowheads="1"/>
          </p:cNvSpPr>
          <p:nvPr/>
        </p:nvSpPr>
        <p:spPr bwMode="auto">
          <a:xfrm>
            <a:off x="5602159" y="1127809"/>
            <a:ext cx="18084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1"/>
                </a:solidFill>
                <a:latin typeface="+mj-ea"/>
                <a:ea typeface="+mj-ea"/>
              </a:rPr>
              <a:t>选题的背景与意义</a:t>
            </a:r>
          </a:p>
        </p:txBody>
      </p:sp>
      <p:sp>
        <p:nvSpPr>
          <p:cNvPr id="62" name="矩形 61"/>
          <p:cNvSpPr/>
          <p:nvPr/>
        </p:nvSpPr>
        <p:spPr>
          <a:xfrm>
            <a:off x="5602159" y="1411389"/>
            <a:ext cx="2533967" cy="228600"/>
          </a:xfrm>
          <a:prstGeom prst="rect">
            <a:avLst/>
          </a:prstGeom>
        </p:spPr>
        <p:txBody>
          <a:bodyPr wrap="none">
            <a:spAutoFit/>
          </a:bodyPr>
          <a:lstStyle/>
          <a:p>
            <a:pPr fontAlgn="base" lvl="0">
              <a:spcBef>
                <a:spcPct val="0"/>
              </a:spcBef>
              <a:spcAft>
                <a:spcPct val="0"/>
              </a:spcAft>
              <a:defRPr/>
            </a:pPr>
            <a:r>
              <a:rPr altLang="zh-CN" lang="en-US" sz="900">
                <a:solidFill>
                  <a:schemeClr val="tx1">
                    <a:lumMod val="85000"/>
                    <a:lumOff val="15000"/>
                  </a:schemeClr>
                </a:solidFill>
                <a:latin charset="0" panose="020f0302020204030204" pitchFamily="34" typeface="Calibri Light"/>
                <a:ea typeface="方正兰亭黑_GBK"/>
              </a:rPr>
              <a:t>Background And Significance Of The Selected Topic</a:t>
            </a:r>
          </a:p>
        </p:txBody>
      </p:sp>
      <p:sp>
        <p:nvSpPr>
          <p:cNvPr id="63" name="椭圆 62"/>
          <p:cNvSpPr/>
          <p:nvPr/>
        </p:nvSpPr>
        <p:spPr>
          <a:xfrm>
            <a:off x="5161287" y="1133144"/>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typeface="+mj-lt"/>
              </a:rPr>
              <a:t>1</a:t>
            </a:r>
          </a:p>
        </p:txBody>
      </p:sp>
      <p:sp>
        <p:nvSpPr>
          <p:cNvPr id="64" name="文本框 6"/>
          <p:cNvSpPr txBox="1">
            <a:spLocks noChangeArrowheads="1"/>
          </p:cNvSpPr>
          <p:nvPr/>
        </p:nvSpPr>
        <p:spPr bwMode="auto">
          <a:xfrm>
            <a:off x="5602159" y="2085889"/>
            <a:ext cx="16052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1"/>
                </a:solidFill>
                <a:latin typeface="+mj-ea"/>
                <a:ea typeface="+mj-ea"/>
              </a:rPr>
              <a:t>研究方法及过程</a:t>
            </a:r>
          </a:p>
        </p:txBody>
      </p:sp>
      <p:sp>
        <p:nvSpPr>
          <p:cNvPr id="65" name="矩形 64"/>
          <p:cNvSpPr/>
          <p:nvPr/>
        </p:nvSpPr>
        <p:spPr>
          <a:xfrm>
            <a:off x="5602159" y="2369469"/>
            <a:ext cx="1732280" cy="228600"/>
          </a:xfrm>
          <a:prstGeom prst="rect">
            <a:avLst/>
          </a:prstGeom>
        </p:spPr>
        <p:txBody>
          <a:bodyPr wrap="none">
            <a:spAutoFit/>
          </a:bodyPr>
          <a:lstStyle/>
          <a:p>
            <a:pPr fontAlgn="base" lvl="0">
              <a:spcBef>
                <a:spcPct val="0"/>
              </a:spcBef>
              <a:spcAft>
                <a:spcPct val="0"/>
              </a:spcAft>
              <a:defRPr/>
            </a:pPr>
            <a:r>
              <a:rPr altLang="zh-CN" lang="en-US" sz="900">
                <a:solidFill>
                  <a:schemeClr val="tx1">
                    <a:lumMod val="85000"/>
                    <a:lumOff val="15000"/>
                  </a:schemeClr>
                </a:solidFill>
                <a:latin charset="0" panose="020f0302020204030204" pitchFamily="34" typeface="Calibri Light"/>
                <a:ea typeface="方正兰亭黑_GBK"/>
              </a:rPr>
              <a:t>Research Methods And Processes</a:t>
            </a:r>
          </a:p>
        </p:txBody>
      </p:sp>
      <p:sp>
        <p:nvSpPr>
          <p:cNvPr id="66" name="椭圆 65"/>
          <p:cNvSpPr/>
          <p:nvPr/>
        </p:nvSpPr>
        <p:spPr>
          <a:xfrm>
            <a:off x="5161287" y="2100703"/>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typeface="+mj-lt"/>
              </a:rPr>
              <a:t>2</a:t>
            </a:r>
          </a:p>
        </p:txBody>
      </p:sp>
      <p:sp>
        <p:nvSpPr>
          <p:cNvPr id="67" name="文本框 66"/>
          <p:cNvSpPr txBox="1">
            <a:spLocks noChangeArrowheads="1"/>
          </p:cNvSpPr>
          <p:nvPr/>
        </p:nvSpPr>
        <p:spPr bwMode="auto">
          <a:xfrm>
            <a:off x="5602159" y="3031380"/>
            <a:ext cx="22148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1"/>
                </a:solidFill>
                <a:latin typeface="+mj-ea"/>
                <a:ea typeface="+mj-ea"/>
              </a:rPr>
              <a:t>研究成果展示及其应用</a:t>
            </a:r>
          </a:p>
        </p:txBody>
      </p:sp>
      <p:sp>
        <p:nvSpPr>
          <p:cNvPr id="68" name="文本框 6"/>
          <p:cNvSpPr txBox="1">
            <a:spLocks noChangeArrowheads="1"/>
          </p:cNvSpPr>
          <p:nvPr/>
        </p:nvSpPr>
        <p:spPr bwMode="auto">
          <a:xfrm>
            <a:off x="5602159" y="4024645"/>
            <a:ext cx="9956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sz="1300">
                <a:solidFill>
                  <a:schemeClr val="tx1"/>
                </a:solidFill>
                <a:latin charset="0" panose="020f0302020204030204" pitchFamily="34" typeface="Calibri Light"/>
                <a:ea charset="-122" panose="02000000000000000000" pitchFamily="2" typeface="方正宋刻本秀楷简体"/>
              </a:defRPr>
            </a:lvl1pPr>
            <a:lvl2pPr indent="-285750" marL="742950">
              <a:defRPr sz="1300">
                <a:solidFill>
                  <a:schemeClr val="tx1"/>
                </a:solidFill>
                <a:latin charset="0" panose="020f0302020204030204" pitchFamily="34" typeface="Calibri Light"/>
                <a:ea charset="-122" panose="02000000000000000000" pitchFamily="2" typeface="方正宋刻本秀楷简体"/>
              </a:defRPr>
            </a:lvl2pPr>
            <a:lvl3pPr indent="-228600" marL="1143000">
              <a:defRPr sz="1300">
                <a:solidFill>
                  <a:schemeClr val="tx1"/>
                </a:solidFill>
                <a:latin charset="0" panose="020f0302020204030204" pitchFamily="34" typeface="Calibri Light"/>
                <a:ea charset="-122" panose="02000000000000000000" pitchFamily="2" typeface="方正宋刻本秀楷简体"/>
              </a:defRPr>
            </a:lvl3pPr>
            <a:lvl4pPr indent="-228600" marL="1600200">
              <a:defRPr sz="1300">
                <a:solidFill>
                  <a:schemeClr val="tx1"/>
                </a:solidFill>
                <a:latin charset="0" panose="020f0302020204030204" pitchFamily="34" typeface="Calibri Light"/>
                <a:ea charset="-122" panose="02000000000000000000" pitchFamily="2" typeface="方正宋刻本秀楷简体"/>
              </a:defRPr>
            </a:lvl4pPr>
            <a:lvl5pPr indent="-228600" marL="2057400">
              <a:defRPr sz="1300">
                <a:solidFill>
                  <a:schemeClr val="tx1"/>
                </a:solidFill>
                <a:latin charset="0" panose="020f0302020204030204" pitchFamily="34" typeface="Calibri Light"/>
                <a:ea charset="-122" panose="02000000000000000000" pitchFamily="2" typeface="方正宋刻本秀楷简体"/>
              </a:defRPr>
            </a:lvl5pPr>
            <a:lvl6pPr defTabSz="685800" eaLnBrk="0" fontAlgn="base" hangingPunct="0" indent="-228600" marL="25146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6pPr>
            <a:lvl7pPr defTabSz="685800" eaLnBrk="0" fontAlgn="base" hangingPunct="0" indent="-228600" marL="29718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7pPr>
            <a:lvl8pPr defTabSz="685800" eaLnBrk="0" fontAlgn="base" hangingPunct="0" indent="-228600" marL="34290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8pPr>
            <a:lvl9pPr defTabSz="685800" eaLnBrk="0" fontAlgn="base" hangingPunct="0" indent="-228600" marL="3886200">
              <a:spcBef>
                <a:spcPct val="0"/>
              </a:spcBef>
              <a:spcAft>
                <a:spcPct val="0"/>
              </a:spcAft>
              <a:defRPr sz="1300">
                <a:solidFill>
                  <a:schemeClr val="tx1"/>
                </a:solidFill>
                <a:latin charset="0" panose="020f0302020204030204" pitchFamily="34" typeface="Calibri Light"/>
                <a:ea charset="-122" panose="02000000000000000000" pitchFamily="2" typeface="方正宋刻本秀楷简体"/>
              </a:defRPr>
            </a:lvl9pPr>
          </a:lstStyle>
          <a:p>
            <a:pPr fontAlgn="base">
              <a:spcBef>
                <a:spcPct val="0"/>
              </a:spcBef>
              <a:spcAft>
                <a:spcPct val="0"/>
              </a:spcAft>
              <a:defRPr/>
            </a:pPr>
            <a:r>
              <a:rPr altLang="en-US" lang="zh-CN" sz="1600">
                <a:solidFill>
                  <a:schemeClr val="accent1"/>
                </a:solidFill>
                <a:latin typeface="+mj-ea"/>
                <a:ea typeface="+mj-ea"/>
              </a:rPr>
              <a:t>论文总结</a:t>
            </a:r>
          </a:p>
        </p:txBody>
      </p:sp>
      <p:sp>
        <p:nvSpPr>
          <p:cNvPr id="69" name="矩形 68"/>
          <p:cNvSpPr/>
          <p:nvPr/>
        </p:nvSpPr>
        <p:spPr>
          <a:xfrm>
            <a:off x="5602159" y="3314960"/>
            <a:ext cx="1846580" cy="228600"/>
          </a:xfrm>
          <a:prstGeom prst="rect">
            <a:avLst/>
          </a:prstGeom>
        </p:spPr>
        <p:txBody>
          <a:bodyPr wrap="none">
            <a:spAutoFit/>
          </a:bodyPr>
          <a:lstStyle/>
          <a:p>
            <a:pPr fontAlgn="base" lvl="0">
              <a:spcBef>
                <a:spcPct val="0"/>
              </a:spcBef>
              <a:spcAft>
                <a:spcPct val="0"/>
              </a:spcAft>
              <a:defRPr/>
            </a:pPr>
            <a:r>
              <a:rPr altLang="zh-CN" lang="en-US" sz="900">
                <a:solidFill>
                  <a:schemeClr val="tx1">
                    <a:lumMod val="85000"/>
                    <a:lumOff val="15000"/>
                  </a:schemeClr>
                </a:solidFill>
                <a:latin charset="0" panose="020f0302020204030204" pitchFamily="34" typeface="Calibri Light"/>
                <a:ea typeface="方正兰亭黑_GBK"/>
              </a:rPr>
              <a:t>Research Results And Its Application</a:t>
            </a:r>
          </a:p>
        </p:txBody>
      </p:sp>
      <p:sp>
        <p:nvSpPr>
          <p:cNvPr id="70" name="矩形 69"/>
          <p:cNvSpPr/>
          <p:nvPr/>
        </p:nvSpPr>
        <p:spPr>
          <a:xfrm>
            <a:off x="5602159" y="4308226"/>
            <a:ext cx="1109980" cy="228600"/>
          </a:xfrm>
          <a:prstGeom prst="rect">
            <a:avLst/>
          </a:prstGeom>
        </p:spPr>
        <p:txBody>
          <a:bodyPr wrap="none">
            <a:spAutoFit/>
          </a:bodyPr>
          <a:lstStyle/>
          <a:p>
            <a:pPr fontAlgn="base" lvl="0">
              <a:spcBef>
                <a:spcPct val="0"/>
              </a:spcBef>
              <a:spcAft>
                <a:spcPct val="0"/>
              </a:spcAft>
              <a:defRPr/>
            </a:pPr>
            <a:r>
              <a:rPr altLang="zh-CN" lang="en-US" sz="900">
                <a:solidFill>
                  <a:schemeClr val="tx1">
                    <a:lumMod val="85000"/>
                    <a:lumOff val="15000"/>
                  </a:schemeClr>
                </a:solidFill>
                <a:latin charset="0" panose="020f0302020204030204" pitchFamily="34" typeface="Calibri Light"/>
                <a:ea typeface="方正兰亭黑_GBK"/>
              </a:rPr>
              <a:t>The Paper Summary</a:t>
            </a:r>
          </a:p>
        </p:txBody>
      </p:sp>
      <p:sp>
        <p:nvSpPr>
          <p:cNvPr id="71" name="椭圆 70"/>
          <p:cNvSpPr/>
          <p:nvPr/>
        </p:nvSpPr>
        <p:spPr>
          <a:xfrm>
            <a:off x="5161287" y="3068262"/>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typeface="+mj-lt"/>
              </a:rPr>
              <a:t>3</a:t>
            </a:r>
          </a:p>
        </p:txBody>
      </p:sp>
      <p:sp>
        <p:nvSpPr>
          <p:cNvPr id="72" name="椭圆 71"/>
          <p:cNvSpPr/>
          <p:nvPr/>
        </p:nvSpPr>
        <p:spPr>
          <a:xfrm>
            <a:off x="5161287" y="4035821"/>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latin typeface="+mj-lt"/>
              </a:rPr>
              <a:t>4</a:t>
            </a:r>
          </a:p>
        </p:txBody>
      </p:sp>
      <p:sp>
        <p:nvSpPr>
          <p:cNvPr id="19" name="菱形 18"/>
          <p:cNvSpPr/>
          <p:nvPr/>
        </p:nvSpPr>
        <p:spPr>
          <a:xfrm>
            <a:off x="891272" y="1266456"/>
            <a:ext cx="2769365" cy="2769365"/>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bwMode="auto">
          <a:xfrm>
            <a:off x="1346315" y="2676631"/>
            <a:ext cx="1859280" cy="457200"/>
          </a:xfrm>
          <a:prstGeom prst="rect">
            <a:avLst/>
          </a:prstGeom>
        </p:spPr>
        <p:txBody>
          <a:bodyPr wrap="none">
            <a:spAutoFit/>
          </a:bodyPr>
          <a:lstStyle/>
          <a:p>
            <a:pPr algn="ctr">
              <a:defRPr/>
            </a:pPr>
            <a:r>
              <a:rPr altLang="zh-CN" kern="100" lang="en-US" sz="2400">
                <a:solidFill>
                  <a:schemeClr val="accent1"/>
                </a:solidFill>
                <a:latin typeface="+mj-lt"/>
                <a:ea charset="-122" panose="020b0503020204020204" pitchFamily="34" typeface="微软雅黑"/>
                <a:cs charset="0" panose="02020603050405020304" pitchFamily="18" typeface="Times New Roman"/>
              </a:rPr>
              <a:t>CONTENTS</a:t>
            </a:r>
          </a:p>
        </p:txBody>
      </p:sp>
      <p:sp>
        <p:nvSpPr>
          <p:cNvPr id="21" name="矩形 20"/>
          <p:cNvSpPr/>
          <p:nvPr/>
        </p:nvSpPr>
        <p:spPr bwMode="auto">
          <a:xfrm>
            <a:off x="278388" y="4667204"/>
            <a:ext cx="849630" cy="274320"/>
          </a:xfrm>
          <a:prstGeom prst="rect">
            <a:avLst/>
          </a:prstGeom>
        </p:spPr>
        <p:txBody>
          <a:bodyPr wrap="none">
            <a:spAutoFit/>
          </a:bodyPr>
          <a:lstStyle/>
          <a:p>
            <a:pPr>
              <a:defRPr/>
            </a:pPr>
            <a:r>
              <a:rPr altLang="zh-CN" kern="100" lang="en-US" smtClean="0" sz="1200">
                <a:solidFill>
                  <a:schemeClr val="tx1">
                    <a:lumMod val="85000"/>
                    <a:lumOff val="15000"/>
                  </a:schemeClr>
                </a:solidFill>
                <a:latin charset="-122" panose="020b0503020204020204" pitchFamily="34" typeface="微软雅黑"/>
                <a:ea charset="-122" panose="020b0503020204020204" pitchFamily="34" typeface="微软雅黑"/>
                <a:cs charset="0" panose="02020603050405020304" pitchFamily="18" typeface="Times New Roman"/>
              </a:rPr>
              <a:t>2018-6-6</a:t>
            </a:r>
          </a:p>
        </p:txBody>
      </p:sp>
    </p:spTree>
  </p:cSld>
  <p:clrMapOvr>
    <a:masterClrMapping/>
  </p:clrMapOvr>
  <mc:AlternateContent>
    <mc:Choice Requires="p14">
      <p:transition p14:dur="1500" spd="slow">
        <p:split orient="vert"/>
      </p:transition>
    </mc:Choice>
    <mc:Fallback>
      <p:transition spd="slow">
        <p:split orient="vert"/>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13" name="矩形 12"/>
          <p:cNvSpPr/>
          <p:nvPr/>
        </p:nvSpPr>
        <p:spPr bwMode="auto">
          <a:xfrm>
            <a:off x="3058161" y="2094283"/>
            <a:ext cx="3027680" cy="518160"/>
          </a:xfrm>
          <a:prstGeom prst="rect">
            <a:avLst/>
          </a:prstGeom>
          <a:noFill/>
        </p:spPr>
        <p:txBody>
          <a:bodyPr wrap="none">
            <a:spAutoFit/>
          </a:bodyPr>
          <a:lstStyle/>
          <a:p>
            <a:pPr algn="ctr">
              <a:defRPr/>
            </a:pPr>
            <a:r>
              <a:rPr altLang="en-US" kern="100" lang="zh-CN" sz="2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选题的背景与意义</a:t>
            </a:r>
          </a:p>
        </p:txBody>
      </p:sp>
      <p:sp>
        <p:nvSpPr>
          <p:cNvPr id="14" name="矩形 13"/>
          <p:cNvSpPr/>
          <p:nvPr/>
        </p:nvSpPr>
        <p:spPr>
          <a:xfrm>
            <a:off x="2496186" y="2617504"/>
            <a:ext cx="4151630" cy="251460"/>
          </a:xfrm>
          <a:prstGeom prst="rect">
            <a:avLst/>
          </a:prstGeom>
        </p:spPr>
        <p:txBody>
          <a:bodyPr wrap="none">
            <a:spAutoFit/>
          </a:bodyPr>
          <a:lstStyle/>
          <a:p>
            <a:pPr algn="ctr" fontAlgn="base" lvl="0">
              <a:spcBef>
                <a:spcPct val="0"/>
              </a:spcBef>
              <a:spcAft>
                <a:spcPct val="0"/>
              </a:spcAft>
              <a:defRPr/>
            </a:pPr>
            <a:r>
              <a:rPr altLang="zh-CN" lang="en-US" sz="1050">
                <a:solidFill>
                  <a:schemeClr val="accent1"/>
                </a:solidFill>
                <a:latin typeface="+mj-lt"/>
                <a:ea typeface="方正兰亭黑_GBK"/>
              </a:rPr>
              <a:t>BACKGROUND AND SIGNIFICANCE OF THE SELECTED TOPIC</a:t>
            </a:r>
          </a:p>
        </p:txBody>
      </p:sp>
      <p:sp>
        <p:nvSpPr>
          <p:cNvPr id="15" name="矩形 14"/>
          <p:cNvSpPr/>
          <p:nvPr/>
        </p:nvSpPr>
        <p:spPr>
          <a:xfrm>
            <a:off x="2824381" y="2963755"/>
            <a:ext cx="3495238" cy="502920"/>
          </a:xfrm>
          <a:prstGeom prst="rect">
            <a:avLst/>
          </a:prstGeom>
        </p:spPr>
        <p:txBody>
          <a:bodyPr wrap="square">
            <a:spAutoFit/>
          </a:bodyPr>
          <a:lstStyle/>
          <a:p>
            <a:pPr algn="ctr" lvl="0">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gdLst>
              <a:gd fmla="*/ 0 w 3557939" name="connsiteX0"/>
              <a:gd fmla="*/ 0 h 1778969" name="connsiteY0"/>
              <a:gd fmla="*/ 3557939 w 3557939" name="connsiteX1"/>
              <a:gd fmla="*/ 0 h 1778969" name="connsiteY1"/>
              <a:gd fmla="*/ 1778970 w 3557939" name="connsiteX2"/>
              <a:gd fmla="*/ 1778969 h 1778969" name="connsiteY2"/>
            </a:gdLst>
            <a:cxnLst>
              <a:cxn ang="0">
                <a:pos x="connsiteX0" y="connsiteY0"/>
              </a:cxn>
              <a:cxn ang="0">
                <a:pos x="connsiteX1" y="connsiteY1"/>
              </a:cxn>
              <a:cxn ang="0">
                <a:pos x="connsiteX2" y="connsiteY2"/>
              </a:cxn>
            </a:cxnLst>
            <a:rect b="b" l="l" r="r" t="t"/>
            <a:pathLst>
              <a:path h="1778969" w="3557938">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cSld>
  <p:clrMapOvr>
    <a:masterClrMapping/>
  </p:clrMapOvr>
  <p:transition spd="slow">
    <p:push dir="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3">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pic>
        <p:nvPicPr>
          <p:cNvPr id="3" name="图片 2"/>
          <p:cNvPicPr>
            <a:picLocks noChangeAspect="1"/>
          </p:cNvPicPr>
          <p:nvPr/>
        </p:nvPicPr>
        <p:blipFill>
          <a:blip r:embed="rId2">
            <a:extLst>
              <a:ext uri="{28A0092B-C50C-407E-A947-70E740481C1C}">
                <a14:useLocalDpi val="0"/>
              </a:ext>
            </a:extLst>
          </a:blip>
          <a:srcRect r="3620"/>
          <a:stretch>
            <a:fillRect/>
          </a:stretch>
        </p:blipFill>
        <p:spPr>
          <a:xfrm>
            <a:off x="0" y="1280602"/>
            <a:ext cx="4250724" cy="2939439"/>
          </a:xfrm>
          <a:prstGeom prst="rect">
            <a:avLst/>
          </a:prstGeom>
        </p:spPr>
      </p:pic>
      <p:sp>
        <p:nvSpPr>
          <p:cNvPr id="6" name="矩形 5"/>
          <p:cNvSpPr/>
          <p:nvPr/>
        </p:nvSpPr>
        <p:spPr>
          <a:xfrm>
            <a:off x="3657600" y="1623445"/>
            <a:ext cx="5486400" cy="23294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bwMode="auto">
          <a:xfrm>
            <a:off x="90232" y="205901"/>
            <a:ext cx="31546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第一部分：选题的背景与意义</a:t>
            </a:r>
          </a:p>
        </p:txBody>
      </p:sp>
      <p:sp>
        <p:nvSpPr>
          <p:cNvPr id="5" name="矩形 4"/>
          <p:cNvSpPr/>
          <p:nvPr/>
        </p:nvSpPr>
        <p:spPr>
          <a:xfrm>
            <a:off x="90232" y="575233"/>
            <a:ext cx="3215005"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BACKGROUND AND SIGNIFICANCE OF THE SELECTED TOPIC</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4040659" y="1853684"/>
            <a:ext cx="1452880" cy="396240"/>
          </a:xfrm>
          <a:prstGeom prst="rect">
            <a:avLst/>
          </a:prstGeom>
          <a:noFill/>
        </p:spPr>
        <p:txBody>
          <a:bodyPr wrap="none">
            <a:spAutoFit/>
          </a:bodyPr>
          <a:lstStyle/>
          <a:p>
            <a:r>
              <a:rPr altLang="en-US" lang="zh-CN" sz="2000">
                <a:solidFill>
                  <a:schemeClr val="bg1"/>
                </a:solidFill>
                <a:latin typeface="+mj-ea"/>
              </a:rPr>
              <a:t>选题的背景</a:t>
            </a:r>
          </a:p>
        </p:txBody>
      </p:sp>
      <p:sp>
        <p:nvSpPr>
          <p:cNvPr id="18" name="矩形 17"/>
          <p:cNvSpPr/>
          <p:nvPr/>
        </p:nvSpPr>
        <p:spPr>
          <a:xfrm>
            <a:off x="4040660" y="2217723"/>
            <a:ext cx="4856205" cy="1051560"/>
          </a:xfrm>
          <a:prstGeom prst="rect">
            <a:avLst/>
          </a:prstGeom>
        </p:spPr>
        <p:txBody>
          <a:bodyPr wrap="square">
            <a:spAutoFit/>
          </a:bodyPr>
          <a:lstStyle/>
          <a:p>
            <a:pPr>
              <a:lnSpc>
                <a:spcPct val="150000"/>
              </a:lnSpc>
            </a:pPr>
            <a:r>
              <a:rPr altLang="zh-CN" lang="en-US" sz="1050">
                <a:solidFill>
                  <a:schemeClr val="bg1"/>
                </a:solidFill>
              </a:rPr>
              <a:t>Lorem ipsum dolor sit amet, consectetur adipiscing elit. Donec luctus nibh sit amet sem vulputate venenatis bibendum orci pulvinar. Lorem ipsum dolor sit amet, consectetur adipiscing elit. Donec luctus nibh sit amet sem vulputate venenatis bibendum orci pulvinar. </a:t>
            </a:r>
          </a:p>
        </p:txBody>
      </p:sp>
      <p:sp>
        <p:nvSpPr>
          <p:cNvPr id="20" name="矩形 19"/>
          <p:cNvSpPr/>
          <p:nvPr/>
        </p:nvSpPr>
        <p:spPr>
          <a:xfrm>
            <a:off x="4040660" y="3254482"/>
            <a:ext cx="4856205" cy="571500"/>
          </a:xfrm>
          <a:prstGeom prst="rect">
            <a:avLst/>
          </a:prstGeom>
        </p:spPr>
        <p:txBody>
          <a:bodyPr wrap="square">
            <a:spAutoFit/>
          </a:bodyPr>
          <a:lstStyle/>
          <a:p>
            <a:pPr>
              <a:lnSpc>
                <a:spcPct val="150000"/>
              </a:lnSpc>
            </a:pPr>
            <a:r>
              <a:rPr altLang="zh-CN" lang="en-US" sz="1050">
                <a:solidFill>
                  <a:schemeClr val="bg1"/>
                </a:solidFill>
              </a:rPr>
              <a:t>Lorem ipsum dolor sit amet, consectetur adipiscing elit. Donec luctus nibh sit amet sem vulputate venenatis bibendum orci pulvinar. </a:t>
            </a:r>
          </a:p>
        </p:txBody>
      </p:sp>
      <p:cxnSp>
        <p:nvCxnSpPr>
          <p:cNvPr id="11" name="直接连接符 10"/>
          <p:cNvCxnSpPr/>
          <p:nvPr/>
        </p:nvCxnSpPr>
        <p:spPr>
          <a:xfrm>
            <a:off x="4133324" y="2253794"/>
            <a:ext cx="1829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2" name="矩形 1"/>
          <p:cNvSpPr/>
          <p:nvPr/>
        </p:nvSpPr>
        <p:spPr>
          <a:xfrm>
            <a:off x="0" y="1546167"/>
            <a:ext cx="9144000" cy="26600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bwMode="auto">
          <a:xfrm>
            <a:off x="90232" y="205901"/>
            <a:ext cx="31546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第一部分：选题的背景与意义</a:t>
            </a:r>
          </a:p>
        </p:txBody>
      </p:sp>
      <p:sp>
        <p:nvSpPr>
          <p:cNvPr id="5" name="矩形 4"/>
          <p:cNvSpPr/>
          <p:nvPr/>
        </p:nvSpPr>
        <p:spPr>
          <a:xfrm>
            <a:off x="90232" y="575233"/>
            <a:ext cx="3215005"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BACKGROUND AND SIGNIFICANCE OF THE SELECTED TOPIC</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90641" y="2954382"/>
            <a:ext cx="2190584" cy="715518"/>
          </a:xfrm>
          <a:prstGeom prst="rect">
            <a:avLst/>
          </a:prstGeom>
        </p:spPr>
        <p:txBody>
          <a:bodyPr wrap="square">
            <a:spAutoFit/>
          </a:bodyPr>
          <a:lstStyle/>
          <a:p>
            <a:pPr algn="ctr">
              <a:lnSpc>
                <a:spcPct val="130000"/>
              </a:lnSpc>
              <a:spcBef>
                <a:spcPts val="600"/>
              </a:spcBef>
            </a:pPr>
            <a:r>
              <a:rPr altLang="zh-CN" lang="en-US" sz="1050">
                <a:solidFill>
                  <a:schemeClr val="bg1"/>
                </a:solidFill>
              </a:rPr>
              <a:t>Lorem ipsum dolor sit amet, consectetuer adipiscing elit. Aenean commodo ligula eget dolor. </a:t>
            </a:r>
          </a:p>
        </p:txBody>
      </p:sp>
      <p:cxnSp>
        <p:nvCxnSpPr>
          <p:cNvPr id="48" name="直接连接符 47"/>
          <p:cNvCxnSpPr/>
          <p:nvPr/>
        </p:nvCxnSpPr>
        <p:spPr>
          <a:xfrm>
            <a:off x="1167677"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矩形 48"/>
          <p:cNvSpPr/>
          <p:nvPr/>
        </p:nvSpPr>
        <p:spPr>
          <a:xfrm>
            <a:off x="644712" y="2620020"/>
            <a:ext cx="1282444" cy="304800"/>
          </a:xfrm>
          <a:prstGeom prst="rect">
            <a:avLst/>
          </a:prstGeom>
        </p:spPr>
        <p:txBody>
          <a:bodyPr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rPr>
              <a:t>选题的意义</a:t>
            </a:r>
          </a:p>
        </p:txBody>
      </p:sp>
      <p:grpSp>
        <p:nvGrpSpPr>
          <p:cNvPr id="62" name="组合 61"/>
          <p:cNvGrpSpPr/>
          <p:nvPr/>
        </p:nvGrpSpPr>
        <p:grpSpPr>
          <a:xfrm>
            <a:off x="1058171" y="2109348"/>
            <a:ext cx="441929" cy="441929"/>
            <a:chOff x="2473104" y="2145028"/>
            <a:chExt cx="359165" cy="359165"/>
          </a:xfrm>
          <a:solidFill>
            <a:schemeClr val="bg1"/>
          </a:solidFill>
        </p:grpSpPr>
        <p:sp>
          <p:nvSpPr>
            <p:cNvPr id="65" name="AutoShape 126"/>
            <p:cNvSpPr/>
            <p:nvPr/>
          </p:nvSpPr>
          <p:spPr bwMode="auto">
            <a:xfrm>
              <a:off x="2473104" y="2145028"/>
              <a:ext cx="35916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chemeClr val="bg1"/>
                </a:solidFill>
                <a:effectLst>
                  <a:outerShdw algn="tl" blurRad="38100" dir="2700000" dist="38100">
                    <a:srgbClr val="000000"/>
                  </a:outerShdw>
                </a:effectLst>
                <a:uLnTx/>
                <a:uFillTx/>
                <a:latin charset="0" typeface="Gill Sans"/>
                <a:sym charset="0" typeface="Gill Sans"/>
              </a:endParaRPr>
            </a:p>
          </p:txBody>
        </p:sp>
        <p:sp>
          <p:nvSpPr>
            <p:cNvPr id="68" name="AutoShape 127"/>
            <p:cNvSpPr/>
            <p:nvPr/>
          </p:nvSpPr>
          <p:spPr bwMode="auto">
            <a:xfrm>
              <a:off x="2618611" y="2200897"/>
              <a:ext cx="84727" cy="84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chemeClr val="bg1"/>
                </a:solidFill>
                <a:effectLst>
                  <a:outerShdw algn="tl" blurRad="38100" dir="2700000" dist="38100">
                    <a:srgbClr val="000000"/>
                  </a:outerShdw>
                </a:effectLst>
                <a:uLnTx/>
                <a:uFillTx/>
                <a:latin charset="0" typeface="Gill Sans"/>
                <a:sym charset="0" typeface="Gill Sans"/>
              </a:endParaRPr>
            </a:p>
          </p:txBody>
        </p:sp>
      </p:grpSp>
      <p:sp>
        <p:nvSpPr>
          <p:cNvPr id="71" name="矩形 70"/>
          <p:cNvSpPr/>
          <p:nvPr/>
        </p:nvSpPr>
        <p:spPr>
          <a:xfrm>
            <a:off x="3473308" y="2954382"/>
            <a:ext cx="2190584" cy="715518"/>
          </a:xfrm>
          <a:prstGeom prst="rect">
            <a:avLst/>
          </a:prstGeom>
        </p:spPr>
        <p:txBody>
          <a:bodyPr wrap="square">
            <a:spAutoFit/>
          </a:bodyPr>
          <a:lstStyle/>
          <a:p>
            <a:pPr algn="ctr">
              <a:lnSpc>
                <a:spcPct val="130000"/>
              </a:lnSpc>
              <a:spcBef>
                <a:spcPts val="600"/>
              </a:spcBef>
            </a:pPr>
            <a:r>
              <a:rPr altLang="zh-CN" lang="en-US" sz="1050">
                <a:solidFill>
                  <a:schemeClr val="bg1"/>
                </a:solidFill>
              </a:rPr>
              <a:t>Lorem ipsum dolor sit amet, consectetuer adipiscing elit. Aenean commodo ligula eget dolor. </a:t>
            </a:r>
          </a:p>
        </p:txBody>
      </p:sp>
      <p:cxnSp>
        <p:nvCxnSpPr>
          <p:cNvPr id="72" name="直接连接符 71"/>
          <p:cNvCxnSpPr/>
          <p:nvPr/>
        </p:nvCxnSpPr>
        <p:spPr>
          <a:xfrm>
            <a:off x="4450344"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a:xfrm>
            <a:off x="3927379" y="2620020"/>
            <a:ext cx="1282444" cy="304800"/>
          </a:xfrm>
          <a:prstGeom prst="rect">
            <a:avLst/>
          </a:prstGeom>
        </p:spPr>
        <p:txBody>
          <a:bodyPr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rPr>
              <a:t>选题的意义</a:t>
            </a:r>
          </a:p>
        </p:txBody>
      </p:sp>
      <p:sp>
        <p:nvSpPr>
          <p:cNvPr id="77" name="矩形 76"/>
          <p:cNvSpPr/>
          <p:nvPr/>
        </p:nvSpPr>
        <p:spPr>
          <a:xfrm>
            <a:off x="6755975" y="2954382"/>
            <a:ext cx="2190584" cy="715518"/>
          </a:xfrm>
          <a:prstGeom prst="rect">
            <a:avLst/>
          </a:prstGeom>
        </p:spPr>
        <p:txBody>
          <a:bodyPr wrap="square">
            <a:spAutoFit/>
          </a:bodyPr>
          <a:lstStyle/>
          <a:p>
            <a:pPr algn="ctr">
              <a:lnSpc>
                <a:spcPct val="130000"/>
              </a:lnSpc>
              <a:spcBef>
                <a:spcPts val="600"/>
              </a:spcBef>
            </a:pPr>
            <a:r>
              <a:rPr altLang="zh-CN" lang="en-US" sz="1050">
                <a:solidFill>
                  <a:schemeClr val="bg1"/>
                </a:solidFill>
              </a:rPr>
              <a:t>Lorem ipsum dolor sit amet, consectetuer adipiscing elit. Aenean commodo ligula eget dolor. </a:t>
            </a:r>
          </a:p>
        </p:txBody>
      </p:sp>
      <p:cxnSp>
        <p:nvCxnSpPr>
          <p:cNvPr id="78" name="直接连接符 77"/>
          <p:cNvCxnSpPr/>
          <p:nvPr/>
        </p:nvCxnSpPr>
        <p:spPr>
          <a:xfrm>
            <a:off x="7733011"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7210046" y="2620020"/>
            <a:ext cx="1282444" cy="304800"/>
          </a:xfrm>
          <a:prstGeom prst="rect">
            <a:avLst/>
          </a:prstGeom>
        </p:spPr>
        <p:txBody>
          <a:bodyPr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rPr>
              <a:t>选题的意义</a:t>
            </a:r>
          </a:p>
        </p:txBody>
      </p:sp>
      <p:grpSp>
        <p:nvGrpSpPr>
          <p:cNvPr id="83" name="Group 112"/>
          <p:cNvGrpSpPr/>
          <p:nvPr/>
        </p:nvGrpSpPr>
        <p:grpSpPr>
          <a:xfrm>
            <a:off x="7623504" y="2109348"/>
            <a:ext cx="442685" cy="414734"/>
            <a:chOff x="5368132" y="3540125"/>
            <a:chExt cx="465138" cy="435769"/>
          </a:xfrm>
          <a:solidFill>
            <a:schemeClr val="bg1"/>
          </a:solidFill>
        </p:grpSpPr>
        <p:sp>
          <p:nvSpPr>
            <p:cNvPr id="84" name="AutoShape 110"/>
            <p:cNvSpPr/>
            <p:nvPr/>
          </p:nvSpPr>
          <p:spPr bwMode="auto">
            <a:xfrm>
              <a:off x="5426869" y="3598069"/>
              <a:ext cx="347663" cy="2325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chemeClr val="bg1"/>
                </a:solidFill>
                <a:effectLst>
                  <a:outerShdw algn="tl" blurRad="38100" dir="2700000" dist="38100">
                    <a:srgbClr val="000000"/>
                  </a:outerShdw>
                </a:effectLst>
                <a:uLnTx/>
                <a:uFillTx/>
                <a:latin charset="0" typeface="Gill Sans"/>
                <a:sym charset="0" typeface="Gill Sans"/>
              </a:endParaRPr>
            </a:p>
          </p:txBody>
        </p:sp>
        <p:sp>
          <p:nvSpPr>
            <p:cNvPr id="85" name="AutoShape 111"/>
            <p:cNvSpPr/>
            <p:nvPr/>
          </p:nvSpPr>
          <p:spPr bwMode="auto">
            <a:xfrm>
              <a:off x="5368132" y="3540125"/>
              <a:ext cx="465138"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chemeClr val="bg1"/>
                </a:solidFill>
                <a:effectLst>
                  <a:outerShdw algn="tl" blurRad="38100" dir="2700000" dist="38100">
                    <a:srgbClr val="000000"/>
                  </a:outerShdw>
                </a:effectLst>
                <a:uLnTx/>
                <a:uFillTx/>
                <a:latin charset="0" typeface="Gill Sans"/>
                <a:sym charset="0" typeface="Gill Sans"/>
              </a:endParaRPr>
            </a:p>
          </p:txBody>
        </p:sp>
      </p:grpSp>
      <p:grpSp>
        <p:nvGrpSpPr>
          <p:cNvPr id="86" name="组合 85"/>
          <p:cNvGrpSpPr/>
          <p:nvPr/>
        </p:nvGrpSpPr>
        <p:grpSpPr>
          <a:xfrm>
            <a:off x="4409960" y="2109348"/>
            <a:ext cx="303684" cy="442684"/>
            <a:chOff x="2528974" y="2863357"/>
            <a:chExt cx="246811" cy="359779"/>
          </a:xfrm>
          <a:solidFill>
            <a:schemeClr val="bg1"/>
          </a:solidFill>
        </p:grpSpPr>
        <p:sp>
          <p:nvSpPr>
            <p:cNvPr id="87" name="AutoShape 113"/>
            <p:cNvSpPr/>
            <p:nvPr/>
          </p:nvSpPr>
          <p:spPr bwMode="auto">
            <a:xfrm>
              <a:off x="2528974" y="2863357"/>
              <a:ext cx="246811" cy="35977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chemeClr val="bg1"/>
                </a:solidFill>
                <a:effectLst>
                  <a:outerShdw algn="tl" blurRad="38100" dir="2700000" dist="38100">
                    <a:srgbClr val="000000"/>
                  </a:outerShdw>
                </a:effectLst>
                <a:uLnTx/>
                <a:uFillTx/>
                <a:latin charset="0" typeface="Gill Sans"/>
                <a:sym charset="0" typeface="Gill Sans"/>
              </a:endParaRPr>
            </a:p>
          </p:txBody>
        </p:sp>
        <p:sp>
          <p:nvSpPr>
            <p:cNvPr id="88" name="AutoShape 114"/>
            <p:cNvSpPr/>
            <p:nvPr/>
          </p:nvSpPr>
          <p:spPr bwMode="auto">
            <a:xfrm>
              <a:off x="2584843" y="2919841"/>
              <a:ext cx="73061" cy="730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chemeClr val="bg1"/>
                </a:solidFill>
                <a:effectLst>
                  <a:outerShdw algn="tl" blurRad="38100" dir="2700000" dist="38100">
                    <a:srgbClr val="000000"/>
                  </a:outerShdw>
                </a:effectLst>
                <a:uLnTx/>
                <a:uFillTx/>
                <a:latin charset="0" typeface="Gill Sans"/>
                <a:sym charset="0" typeface="Gill Sans"/>
              </a:endParaRPr>
            </a:p>
          </p:txBody>
        </p:sp>
      </p:grpSp>
      <p:cxnSp>
        <p:nvCxnSpPr>
          <p:cNvPr id="15" name="直接连接符 14"/>
          <p:cNvCxnSpPr/>
          <p:nvPr/>
        </p:nvCxnSpPr>
        <p:spPr>
          <a:xfrm flipH="1">
            <a:off x="2826327" y="2473766"/>
            <a:ext cx="0" cy="7296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6308436" y="2473766"/>
            <a:ext cx="0" cy="7296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13" name="矩形 12"/>
          <p:cNvSpPr/>
          <p:nvPr/>
        </p:nvSpPr>
        <p:spPr bwMode="auto">
          <a:xfrm>
            <a:off x="3235960" y="2094283"/>
            <a:ext cx="2672080" cy="518160"/>
          </a:xfrm>
          <a:prstGeom prst="rect">
            <a:avLst/>
          </a:prstGeom>
          <a:noFill/>
        </p:spPr>
        <p:txBody>
          <a:bodyPr wrap="none">
            <a:spAutoFit/>
          </a:bodyPr>
          <a:lstStyle/>
          <a:p>
            <a:pPr algn="ctr">
              <a:defRPr/>
            </a:pPr>
            <a:r>
              <a:rPr altLang="en-US" kern="100" lang="zh-CN" sz="2800">
                <a:solidFill>
                  <a:srgbClr val="304371"/>
                </a:solidFill>
                <a:latin charset="-122" panose="020b0503020204020204" pitchFamily="34" typeface="微软雅黑"/>
                <a:ea charset="-122" panose="020b0503020204020204" pitchFamily="34" typeface="微软雅黑"/>
                <a:cs charset="0" panose="02020603050405020304" pitchFamily="18" typeface="Times New Roman"/>
              </a:rPr>
              <a:t>研究方法及过程</a:t>
            </a:r>
          </a:p>
        </p:txBody>
      </p:sp>
      <p:sp>
        <p:nvSpPr>
          <p:cNvPr id="14" name="矩形 13"/>
          <p:cNvSpPr/>
          <p:nvPr/>
        </p:nvSpPr>
        <p:spPr>
          <a:xfrm>
            <a:off x="3164523" y="2617504"/>
            <a:ext cx="2814955" cy="251460"/>
          </a:xfrm>
          <a:prstGeom prst="rect">
            <a:avLst/>
          </a:prstGeom>
        </p:spPr>
        <p:txBody>
          <a:bodyPr wrap="none">
            <a:spAutoFit/>
          </a:bodyPr>
          <a:lstStyle/>
          <a:p>
            <a:pPr algn="ctr" fontAlgn="base">
              <a:spcBef>
                <a:spcPct val="0"/>
              </a:spcBef>
              <a:spcAft>
                <a:spcPct val="0"/>
              </a:spcAft>
              <a:defRPr/>
            </a:pPr>
            <a:r>
              <a:rPr altLang="zh-CN" lang="en-US" sz="1050">
                <a:solidFill>
                  <a:srgbClr val="304371"/>
                </a:solidFill>
                <a:latin typeface="Arial"/>
                <a:ea typeface="方正兰亭黑_GBK"/>
              </a:rPr>
              <a:t>RESEARCH METHODS AND PROCESSES</a:t>
            </a:r>
          </a:p>
        </p:txBody>
      </p:sp>
      <p:sp>
        <p:nvSpPr>
          <p:cNvPr id="15" name="矩形 14"/>
          <p:cNvSpPr/>
          <p:nvPr/>
        </p:nvSpPr>
        <p:spPr>
          <a:xfrm>
            <a:off x="2824381" y="2963755"/>
            <a:ext cx="3495238" cy="502920"/>
          </a:xfrm>
          <a:prstGeom prst="rect">
            <a:avLst/>
          </a:prstGeom>
        </p:spPr>
        <p:txBody>
          <a:bodyPr wrap="square">
            <a:spAutoFit/>
          </a:bodyPr>
          <a:lstStyle/>
          <a:p>
            <a:pPr algn="ctr">
              <a:lnSpc>
                <a:spcPct val="150000"/>
              </a:lnSpc>
            </a:pPr>
            <a:r>
              <a:rPr altLang="zh-CN" lang="en-US" sz="900">
                <a:solidFill>
                  <a:prstClr val="black">
                    <a:lumMod val="85000"/>
                    <a:lumOff val="15000"/>
                  </a:prstClr>
                </a:solidFill>
              </a:rPr>
              <a:t>Lorem ipsum dolor sit amet, consectetur adipiscing elit. Donec luctus nibh sit amet sem vulputate venenatis bibendum orci pulvinar. </a:t>
            </a: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gdLst>
              <a:gd fmla="*/ 0 w 3557939" name="connsiteX0"/>
              <a:gd fmla="*/ 0 h 1778969" name="connsiteY0"/>
              <a:gd fmla="*/ 3557939 w 3557939" name="connsiteX1"/>
              <a:gd fmla="*/ 0 h 1778969" name="connsiteY1"/>
              <a:gd fmla="*/ 1778970 w 3557939" name="connsiteX2"/>
              <a:gd fmla="*/ 1778969 h 1778969" name="connsiteY2"/>
            </a:gdLst>
            <a:cxnLst>
              <a:cxn ang="0">
                <a:pos x="connsiteX0" y="connsiteY0"/>
              </a:cxn>
              <a:cxn ang="0">
                <a:pos x="connsiteX1" y="connsiteY1"/>
              </a:cxn>
              <a:cxn ang="0">
                <a:pos x="connsiteX2" y="connsiteY2"/>
              </a:cxn>
            </a:cxnLst>
            <a:rect b="b" l="l" r="r" t="t"/>
            <a:pathLst>
              <a:path h="1778969" w="3557938">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grpSp>
        <p:nvGrpSpPr>
          <p:cNvPr id="8" name="Group 4"/>
          <p:cNvGrpSpPr>
            <a:grpSpLocks noChangeAspect="1"/>
          </p:cNvGrpSpPr>
          <p:nvPr/>
        </p:nvGrpSpPr>
        <p:grpSpPr>
          <a:xfrm>
            <a:off x="4316309" y="637628"/>
            <a:ext cx="511381" cy="446060"/>
            <a:chOff x="352" y="2796"/>
            <a:chExt cx="869" cy="758"/>
          </a:xfrm>
          <a:solidFill>
            <a:schemeClr val="accent1"/>
          </a:solidFill>
        </p:grpSpPr>
        <p:sp>
          <p:nvSpPr>
            <p:cNvPr id="9" name="Freeform 5"/>
            <p:cNvSpPr>
              <a:spLocks noEditPoints="1"/>
            </p:cNvSpPr>
            <p:nvPr/>
          </p:nvSpPr>
          <p:spPr bwMode="auto">
            <a:xfrm>
              <a:off x="352" y="2796"/>
              <a:ext cx="869" cy="758"/>
            </a:xfrm>
            <a:custGeom>
              <a:gdLst>
                <a:gd fmla="*/ 796 w 907" name="T0"/>
                <a:gd fmla="*/ 657 h 791" name="T1"/>
                <a:gd fmla="*/ 876 w 907" name="T2"/>
                <a:gd fmla="*/ 545 h 791" name="T3"/>
                <a:gd fmla="*/ 907 w 907" name="T4"/>
                <a:gd fmla="*/ 519 h 791" name="T5"/>
                <a:gd fmla="*/ 876 w 907" name="T6"/>
                <a:gd fmla="*/ 493 h 791" name="T7"/>
                <a:gd fmla="*/ 796 w 907" name="T8"/>
                <a:gd fmla="*/ 380 h 791" name="T9"/>
                <a:gd fmla="*/ 902 w 907" name="T10"/>
                <a:gd fmla="*/ 272 h 791" name="T11"/>
                <a:gd fmla="*/ 796 w 907" name="T12"/>
                <a:gd fmla="*/ 165 h 791" name="T13"/>
                <a:gd fmla="*/ 876 w 907" name="T14"/>
                <a:gd fmla="*/ 52 h 791" name="T15"/>
                <a:gd fmla="*/ 876 w 907" name="T16"/>
                <a:gd fmla="*/ 0 h 791" name="T17"/>
                <a:gd fmla="*/ 132 w 907" name="T18"/>
                <a:gd fmla="*/ 0 h 791" name="T19"/>
                <a:gd fmla="*/ 0 w 907" name="T20"/>
                <a:gd fmla="*/ 165 h 791" name="T21"/>
                <a:gd fmla="*/ 0 w 907" name="T22"/>
                <a:gd fmla="*/ 380 h 791" name="T23"/>
                <a:gd fmla="*/ 54 w 907" name="T24"/>
                <a:gd fmla="*/ 519 h 791" name="T25"/>
                <a:gd fmla="*/ 0 w 907" name="T26"/>
                <a:gd fmla="*/ 657 h 791" name="T27"/>
                <a:gd fmla="*/ 869 w 907" name="T28"/>
                <a:gd fmla="*/ 791 h 791" name="T29"/>
                <a:gd fmla="*/ 871 w 907" name="T30"/>
                <a:gd fmla="*/ 791 h 791" name="T31"/>
                <a:gd fmla="*/ 902 w 907" name="T32"/>
                <a:gd fmla="*/ 765 h 791" name="T33"/>
                <a:gd fmla="*/ 772 w 907" name="T34"/>
                <a:gd fmla="*/ 246 h 791" name="T35"/>
                <a:gd fmla="*/ 413 w 907" name="T36"/>
                <a:gd fmla="*/ 272 h 791" name="T37"/>
                <a:gd fmla="*/ 772 w 907" name="T38"/>
                <a:gd fmla="*/ 299 h 791" name="T39"/>
                <a:gd fmla="*/ 744 w 907" name="T40"/>
                <a:gd fmla="*/ 411 h 791" name="T41"/>
                <a:gd fmla="*/ 436 w 907" name="T42"/>
                <a:gd fmla="*/ 493 h 791" name="T43"/>
                <a:gd fmla="*/ 436 w 907" name="T44"/>
                <a:gd fmla="*/ 545 h 791" name="T45"/>
                <a:gd fmla="*/ 744 w 907" name="T46"/>
                <a:gd fmla="*/ 627 h 791" name="T47"/>
                <a:gd fmla="*/ 772 w 907" name="T48"/>
                <a:gd fmla="*/ 739 h 791" name="T49"/>
                <a:gd fmla="*/ 51 w 907" name="T50"/>
                <a:gd fmla="*/ 657 h 791" name="T51"/>
                <a:gd fmla="*/ 132 w 907" name="T52"/>
                <a:gd fmla="*/ 545 h 791" name="T53"/>
                <a:gd fmla="*/ 189 w 907" name="T54"/>
                <a:gd fmla="*/ 519 h 791" name="T55"/>
                <a:gd fmla="*/ 132 w 907" name="T56"/>
                <a:gd fmla="*/ 493 h 791" name="T57"/>
                <a:gd fmla="*/ 51 w 907" name="T58"/>
                <a:gd fmla="*/ 380 h 791" name="T59"/>
                <a:gd fmla="*/ 163 w 907" name="T60"/>
                <a:gd fmla="*/ 299 h 791" name="T61"/>
                <a:gd fmla="*/ 163 w 907" name="T62"/>
                <a:gd fmla="*/ 246 h 791" name="T63"/>
                <a:gd fmla="*/ 51 w 907" name="T64"/>
                <a:gd fmla="*/ 165 h 791" name="T65"/>
                <a:gd fmla="*/ 132 w 907" name="T66"/>
                <a:gd fmla="*/ 52 h 791" name="T67"/>
                <a:gd fmla="*/ 744 w 907" name="T68"/>
                <a:gd fmla="*/ 134 h 791" name="T69"/>
                <a:gd fmla="*/ 772 w 907" name="T70"/>
                <a:gd fmla="*/ 246 h 79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791" w="905">
                  <a:moveTo>
                    <a:pt x="876" y="739"/>
                  </a:moveTo>
                  <a:cubicBezTo>
                    <a:pt x="832" y="739"/>
                    <a:pt x="796" y="702"/>
                    <a:pt x="796" y="657"/>
                  </a:cubicBezTo>
                  <a:cubicBezTo>
                    <a:pt x="796" y="627"/>
                    <a:pt x="796" y="627"/>
                    <a:pt x="796" y="627"/>
                  </a:cubicBezTo>
                  <a:cubicBezTo>
                    <a:pt x="796" y="582"/>
                    <a:pt x="832" y="545"/>
                    <a:pt x="876" y="545"/>
                  </a:cubicBezTo>
                  <a:cubicBezTo>
                    <a:pt x="882" y="545"/>
                    <a:pt x="882" y="545"/>
                    <a:pt x="882" y="545"/>
                  </a:cubicBezTo>
                  <a:cubicBezTo>
                    <a:pt x="896" y="545"/>
                    <a:pt x="907" y="533"/>
                    <a:pt x="907" y="519"/>
                  </a:cubicBezTo>
                  <a:cubicBezTo>
                    <a:pt x="907" y="504"/>
                    <a:pt x="896" y="493"/>
                    <a:pt x="882" y="493"/>
                  </a:cubicBezTo>
                  <a:cubicBezTo>
                    <a:pt x="876" y="493"/>
                    <a:pt x="876" y="493"/>
                    <a:pt x="876" y="493"/>
                  </a:cubicBezTo>
                  <a:cubicBezTo>
                    <a:pt x="832" y="493"/>
                    <a:pt x="796" y="456"/>
                    <a:pt x="796" y="411"/>
                  </a:cubicBezTo>
                  <a:cubicBezTo>
                    <a:pt x="796" y="380"/>
                    <a:pt x="796" y="380"/>
                    <a:pt x="796" y="380"/>
                  </a:cubicBezTo>
                  <a:cubicBezTo>
                    <a:pt x="796" y="335"/>
                    <a:pt x="832" y="299"/>
                    <a:pt x="876" y="299"/>
                  </a:cubicBezTo>
                  <a:cubicBezTo>
                    <a:pt x="890" y="299"/>
                    <a:pt x="902" y="287"/>
                    <a:pt x="902" y="272"/>
                  </a:cubicBezTo>
                  <a:cubicBezTo>
                    <a:pt x="902" y="258"/>
                    <a:pt x="890" y="246"/>
                    <a:pt x="876" y="246"/>
                  </a:cubicBezTo>
                  <a:cubicBezTo>
                    <a:pt x="832" y="246"/>
                    <a:pt x="796" y="210"/>
                    <a:pt x="796" y="165"/>
                  </a:cubicBezTo>
                  <a:cubicBezTo>
                    <a:pt x="796" y="134"/>
                    <a:pt x="796" y="134"/>
                    <a:pt x="796" y="134"/>
                  </a:cubicBezTo>
                  <a:cubicBezTo>
                    <a:pt x="796" y="89"/>
                    <a:pt x="832" y="52"/>
                    <a:pt x="876" y="52"/>
                  </a:cubicBezTo>
                  <a:cubicBezTo>
                    <a:pt x="890" y="52"/>
                    <a:pt x="902" y="40"/>
                    <a:pt x="902" y="26"/>
                  </a:cubicBezTo>
                  <a:cubicBezTo>
                    <a:pt x="902" y="12"/>
                    <a:pt x="890" y="0"/>
                    <a:pt x="876" y="0"/>
                  </a:cubicBezTo>
                  <a:cubicBezTo>
                    <a:pt x="875" y="0"/>
                    <a:pt x="873" y="0"/>
                    <a:pt x="871" y="0"/>
                  </a:cubicBezTo>
                  <a:cubicBezTo>
                    <a:pt x="132" y="0"/>
                    <a:pt x="132" y="0"/>
                    <a:pt x="132" y="0"/>
                  </a:cubicBezTo>
                  <a:cubicBezTo>
                    <a:pt x="59" y="0"/>
                    <a:pt x="0" y="60"/>
                    <a:pt x="0" y="134"/>
                  </a:cubicBezTo>
                  <a:cubicBezTo>
                    <a:pt x="0" y="165"/>
                    <a:pt x="0" y="165"/>
                    <a:pt x="0" y="165"/>
                  </a:cubicBezTo>
                  <a:cubicBezTo>
                    <a:pt x="0" y="208"/>
                    <a:pt x="20" y="247"/>
                    <a:pt x="54" y="272"/>
                  </a:cubicBezTo>
                  <a:cubicBezTo>
                    <a:pt x="20" y="297"/>
                    <a:pt x="0" y="337"/>
                    <a:pt x="0" y="380"/>
                  </a:cubicBezTo>
                  <a:cubicBezTo>
                    <a:pt x="0" y="411"/>
                    <a:pt x="0" y="411"/>
                    <a:pt x="0" y="411"/>
                  </a:cubicBezTo>
                  <a:cubicBezTo>
                    <a:pt x="0" y="454"/>
                    <a:pt x="20" y="494"/>
                    <a:pt x="54" y="519"/>
                  </a:cubicBezTo>
                  <a:cubicBezTo>
                    <a:pt x="20" y="544"/>
                    <a:pt x="0" y="583"/>
                    <a:pt x="0" y="627"/>
                  </a:cubicBezTo>
                  <a:cubicBezTo>
                    <a:pt x="0" y="657"/>
                    <a:pt x="0" y="657"/>
                    <a:pt x="0" y="657"/>
                  </a:cubicBezTo>
                  <a:cubicBezTo>
                    <a:pt x="0" y="731"/>
                    <a:pt x="59" y="791"/>
                    <a:pt x="132" y="791"/>
                  </a:cubicBezTo>
                  <a:cubicBezTo>
                    <a:pt x="869" y="791"/>
                    <a:pt x="869" y="791"/>
                    <a:pt x="869" y="791"/>
                  </a:cubicBezTo>
                  <a:cubicBezTo>
                    <a:pt x="870" y="791"/>
                    <a:pt x="871" y="791"/>
                    <a:pt x="871" y="791"/>
                  </a:cubicBezTo>
                  <a:cubicBezTo>
                    <a:pt x="871" y="791"/>
                    <a:pt x="871" y="791"/>
                    <a:pt x="871" y="791"/>
                  </a:cubicBezTo>
                  <a:cubicBezTo>
                    <a:pt x="873" y="791"/>
                    <a:pt x="875" y="791"/>
                    <a:pt x="876" y="791"/>
                  </a:cubicBezTo>
                  <a:cubicBezTo>
                    <a:pt x="890" y="791"/>
                    <a:pt x="902" y="780"/>
                    <a:pt x="902" y="765"/>
                  </a:cubicBezTo>
                  <a:cubicBezTo>
                    <a:pt x="902" y="751"/>
                    <a:pt x="890" y="739"/>
                    <a:pt x="876" y="739"/>
                  </a:cubicBezTo>
                  <a:close/>
                  <a:moveTo>
                    <a:pt x="772" y="246"/>
                  </a:moveTo>
                  <a:cubicBezTo>
                    <a:pt x="439" y="246"/>
                    <a:pt x="439" y="246"/>
                    <a:pt x="439" y="246"/>
                  </a:cubicBezTo>
                  <a:cubicBezTo>
                    <a:pt x="425" y="246"/>
                    <a:pt x="413" y="258"/>
                    <a:pt x="413" y="272"/>
                  </a:cubicBezTo>
                  <a:cubicBezTo>
                    <a:pt x="413" y="287"/>
                    <a:pt x="425" y="299"/>
                    <a:pt x="439" y="299"/>
                  </a:cubicBezTo>
                  <a:cubicBezTo>
                    <a:pt x="772" y="299"/>
                    <a:pt x="772" y="299"/>
                    <a:pt x="772" y="299"/>
                  </a:cubicBezTo>
                  <a:cubicBezTo>
                    <a:pt x="754" y="322"/>
                    <a:pt x="744" y="350"/>
                    <a:pt x="744" y="380"/>
                  </a:cubicBezTo>
                  <a:cubicBezTo>
                    <a:pt x="744" y="411"/>
                    <a:pt x="744" y="411"/>
                    <a:pt x="744" y="411"/>
                  </a:cubicBezTo>
                  <a:cubicBezTo>
                    <a:pt x="744" y="441"/>
                    <a:pt x="754" y="470"/>
                    <a:pt x="772" y="493"/>
                  </a:cubicBezTo>
                  <a:cubicBezTo>
                    <a:pt x="436" y="493"/>
                    <a:pt x="436" y="493"/>
                    <a:pt x="436" y="493"/>
                  </a:cubicBezTo>
                  <a:cubicBezTo>
                    <a:pt x="422" y="493"/>
                    <a:pt x="411" y="504"/>
                    <a:pt x="411" y="519"/>
                  </a:cubicBezTo>
                  <a:cubicBezTo>
                    <a:pt x="411" y="533"/>
                    <a:pt x="422" y="545"/>
                    <a:pt x="436" y="545"/>
                  </a:cubicBezTo>
                  <a:cubicBezTo>
                    <a:pt x="772" y="545"/>
                    <a:pt x="772" y="545"/>
                    <a:pt x="772" y="545"/>
                  </a:cubicBezTo>
                  <a:cubicBezTo>
                    <a:pt x="754" y="568"/>
                    <a:pt x="744" y="597"/>
                    <a:pt x="744" y="627"/>
                  </a:cubicBezTo>
                  <a:cubicBezTo>
                    <a:pt x="744" y="657"/>
                    <a:pt x="744" y="657"/>
                    <a:pt x="744" y="657"/>
                  </a:cubicBezTo>
                  <a:cubicBezTo>
                    <a:pt x="744" y="687"/>
                    <a:pt x="754" y="716"/>
                    <a:pt x="772" y="739"/>
                  </a:cubicBezTo>
                  <a:cubicBezTo>
                    <a:pt x="132" y="739"/>
                    <a:pt x="132" y="739"/>
                    <a:pt x="132" y="739"/>
                  </a:cubicBezTo>
                  <a:cubicBezTo>
                    <a:pt x="88" y="739"/>
                    <a:pt x="51" y="702"/>
                    <a:pt x="51" y="657"/>
                  </a:cubicBezTo>
                  <a:cubicBezTo>
                    <a:pt x="51" y="627"/>
                    <a:pt x="51" y="627"/>
                    <a:pt x="51" y="627"/>
                  </a:cubicBezTo>
                  <a:cubicBezTo>
                    <a:pt x="51" y="582"/>
                    <a:pt x="88" y="545"/>
                    <a:pt x="132" y="545"/>
                  </a:cubicBezTo>
                  <a:cubicBezTo>
                    <a:pt x="163" y="545"/>
                    <a:pt x="163" y="545"/>
                    <a:pt x="163" y="545"/>
                  </a:cubicBezTo>
                  <a:cubicBezTo>
                    <a:pt x="178" y="545"/>
                    <a:pt x="189" y="533"/>
                    <a:pt x="189" y="519"/>
                  </a:cubicBezTo>
                  <a:cubicBezTo>
                    <a:pt x="189" y="504"/>
                    <a:pt x="178" y="493"/>
                    <a:pt x="163" y="493"/>
                  </a:cubicBezTo>
                  <a:cubicBezTo>
                    <a:pt x="132" y="493"/>
                    <a:pt x="132" y="493"/>
                    <a:pt x="132" y="493"/>
                  </a:cubicBezTo>
                  <a:cubicBezTo>
                    <a:pt x="88" y="493"/>
                    <a:pt x="51" y="456"/>
                    <a:pt x="51" y="411"/>
                  </a:cubicBezTo>
                  <a:cubicBezTo>
                    <a:pt x="51" y="380"/>
                    <a:pt x="51" y="380"/>
                    <a:pt x="51" y="380"/>
                  </a:cubicBezTo>
                  <a:cubicBezTo>
                    <a:pt x="51" y="335"/>
                    <a:pt x="88" y="299"/>
                    <a:pt x="132" y="299"/>
                  </a:cubicBezTo>
                  <a:cubicBezTo>
                    <a:pt x="163" y="299"/>
                    <a:pt x="163" y="299"/>
                    <a:pt x="163" y="299"/>
                  </a:cubicBezTo>
                  <a:cubicBezTo>
                    <a:pt x="178" y="299"/>
                    <a:pt x="189" y="287"/>
                    <a:pt x="189" y="272"/>
                  </a:cubicBezTo>
                  <a:cubicBezTo>
                    <a:pt x="189" y="258"/>
                    <a:pt x="178" y="246"/>
                    <a:pt x="163" y="246"/>
                  </a:cubicBezTo>
                  <a:cubicBezTo>
                    <a:pt x="132" y="246"/>
                    <a:pt x="132" y="246"/>
                    <a:pt x="132" y="246"/>
                  </a:cubicBezTo>
                  <a:cubicBezTo>
                    <a:pt x="88" y="246"/>
                    <a:pt x="51" y="210"/>
                    <a:pt x="51" y="165"/>
                  </a:cubicBezTo>
                  <a:cubicBezTo>
                    <a:pt x="51" y="134"/>
                    <a:pt x="51" y="134"/>
                    <a:pt x="51" y="134"/>
                  </a:cubicBezTo>
                  <a:cubicBezTo>
                    <a:pt x="51" y="89"/>
                    <a:pt x="88" y="52"/>
                    <a:pt x="132" y="52"/>
                  </a:cubicBezTo>
                  <a:cubicBezTo>
                    <a:pt x="772" y="52"/>
                    <a:pt x="772" y="52"/>
                    <a:pt x="772" y="52"/>
                  </a:cubicBezTo>
                  <a:cubicBezTo>
                    <a:pt x="754" y="75"/>
                    <a:pt x="744" y="104"/>
                    <a:pt x="744" y="134"/>
                  </a:cubicBezTo>
                  <a:cubicBezTo>
                    <a:pt x="744" y="165"/>
                    <a:pt x="744" y="165"/>
                    <a:pt x="744" y="165"/>
                  </a:cubicBezTo>
                  <a:cubicBezTo>
                    <a:pt x="744" y="195"/>
                    <a:pt x="754" y="223"/>
                    <a:pt x="772" y="246"/>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10" name="Freeform 6"/>
            <p:cNvSpPr>
              <a:spLocks noEditPoints="1"/>
            </p:cNvSpPr>
            <p:nvPr/>
          </p:nvSpPr>
          <p:spPr bwMode="auto">
            <a:xfrm>
              <a:off x="542" y="2923"/>
              <a:ext cx="187" cy="507"/>
            </a:xfrm>
            <a:custGeom>
              <a:gdLst>
                <a:gd fmla="*/ 171 w 196" name="T0"/>
                <a:gd fmla="*/ 0 h 529" name="T1"/>
                <a:gd fmla="*/ 26 w 196" name="T2"/>
                <a:gd fmla="*/ 0 h 529" name="T3"/>
                <a:gd fmla="*/ 0 w 196" name="T4"/>
                <a:gd fmla="*/ 26 h 529" name="T5"/>
                <a:gd fmla="*/ 0 w 196" name="T6"/>
                <a:gd fmla="*/ 502 h 529" name="T7"/>
                <a:gd fmla="*/ 2 w 196" name="T8"/>
                <a:gd fmla="*/ 512 h 529" name="T9"/>
                <a:gd fmla="*/ 16 w 196" name="T10"/>
                <a:gd fmla="*/ 526 h 529" name="T11"/>
                <a:gd fmla="*/ 36 w 196" name="T12"/>
                <a:gd fmla="*/ 526 h 529" name="T13"/>
                <a:gd fmla="*/ 44 w 196" name="T14"/>
                <a:gd fmla="*/ 520 h 529" name="T15"/>
                <a:gd fmla="*/ 98 w 196" name="T16"/>
                <a:gd fmla="*/ 466 h 529" name="T17"/>
                <a:gd fmla="*/ 152 w 196" name="T18"/>
                <a:gd fmla="*/ 520 h 529" name="T19"/>
                <a:gd fmla="*/ 161 w 196" name="T20"/>
                <a:gd fmla="*/ 526 h 529" name="T21"/>
                <a:gd fmla="*/ 171 w 196" name="T22"/>
                <a:gd fmla="*/ 528 h 529" name="T23"/>
                <a:gd fmla="*/ 180 w 196" name="T24"/>
                <a:gd fmla="*/ 526 h 529" name="T25"/>
                <a:gd fmla="*/ 194 w 196" name="T26"/>
                <a:gd fmla="*/ 512 h 529" name="T27"/>
                <a:gd fmla="*/ 196 w 196" name="T28"/>
                <a:gd fmla="*/ 502 h 529" name="T29"/>
                <a:gd fmla="*/ 196 w 196" name="T30"/>
                <a:gd fmla="*/ 26 h 529" name="T31"/>
                <a:gd fmla="*/ 171 w 196" name="T32"/>
                <a:gd fmla="*/ 0 h 529" name="T33"/>
                <a:gd fmla="*/ 145 w 196" name="T34"/>
                <a:gd fmla="*/ 439 h 529" name="T35"/>
                <a:gd fmla="*/ 117 w 196" name="T36"/>
                <a:gd fmla="*/ 410 h 529" name="T37"/>
                <a:gd fmla="*/ 80 w 196" name="T38"/>
                <a:gd fmla="*/ 410 h 529" name="T39"/>
                <a:gd fmla="*/ 52 w 196" name="T40"/>
                <a:gd fmla="*/ 439 h 529" name="T41"/>
                <a:gd fmla="*/ 52 w 196" name="T42"/>
                <a:gd fmla="*/ 53 h 529" name="T43"/>
                <a:gd fmla="*/ 145 w 196" name="T44"/>
                <a:gd fmla="*/ 53 h 529" name="T45"/>
                <a:gd fmla="*/ 145 w 196" name="T46"/>
                <a:gd fmla="*/ 439 h 52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29" w="196">
                  <a:moveTo>
                    <a:pt x="171" y="0"/>
                  </a:moveTo>
                  <a:cubicBezTo>
                    <a:pt x="26" y="0"/>
                    <a:pt x="26" y="0"/>
                    <a:pt x="26" y="0"/>
                  </a:cubicBezTo>
                  <a:cubicBezTo>
                    <a:pt x="12" y="0"/>
                    <a:pt x="0" y="12"/>
                    <a:pt x="0" y="26"/>
                  </a:cubicBezTo>
                  <a:cubicBezTo>
                    <a:pt x="0" y="502"/>
                    <a:pt x="0" y="502"/>
                    <a:pt x="0" y="502"/>
                  </a:cubicBezTo>
                  <a:cubicBezTo>
                    <a:pt x="0" y="505"/>
                    <a:pt x="1" y="509"/>
                    <a:pt x="2" y="512"/>
                  </a:cubicBezTo>
                  <a:cubicBezTo>
                    <a:pt x="5" y="518"/>
                    <a:pt x="10" y="523"/>
                    <a:pt x="16" y="526"/>
                  </a:cubicBezTo>
                  <a:cubicBezTo>
                    <a:pt x="23" y="529"/>
                    <a:pt x="30" y="529"/>
                    <a:pt x="36" y="526"/>
                  </a:cubicBezTo>
                  <a:cubicBezTo>
                    <a:pt x="39" y="525"/>
                    <a:pt x="42" y="523"/>
                    <a:pt x="44" y="520"/>
                  </a:cubicBezTo>
                  <a:cubicBezTo>
                    <a:pt x="98" y="466"/>
                    <a:pt x="98" y="466"/>
                    <a:pt x="98" y="466"/>
                  </a:cubicBezTo>
                  <a:cubicBezTo>
                    <a:pt x="152" y="520"/>
                    <a:pt x="152" y="520"/>
                    <a:pt x="152" y="520"/>
                  </a:cubicBezTo>
                  <a:cubicBezTo>
                    <a:pt x="155" y="523"/>
                    <a:pt x="158" y="525"/>
                    <a:pt x="161" y="526"/>
                  </a:cubicBezTo>
                  <a:cubicBezTo>
                    <a:pt x="164" y="527"/>
                    <a:pt x="167" y="528"/>
                    <a:pt x="171" y="528"/>
                  </a:cubicBezTo>
                  <a:cubicBezTo>
                    <a:pt x="174" y="528"/>
                    <a:pt x="177" y="527"/>
                    <a:pt x="180" y="526"/>
                  </a:cubicBezTo>
                  <a:cubicBezTo>
                    <a:pt x="187" y="523"/>
                    <a:pt x="192" y="518"/>
                    <a:pt x="194" y="512"/>
                  </a:cubicBezTo>
                  <a:cubicBezTo>
                    <a:pt x="196" y="509"/>
                    <a:pt x="196" y="505"/>
                    <a:pt x="196" y="502"/>
                  </a:cubicBezTo>
                  <a:cubicBezTo>
                    <a:pt x="196" y="26"/>
                    <a:pt x="196" y="26"/>
                    <a:pt x="196" y="26"/>
                  </a:cubicBezTo>
                  <a:cubicBezTo>
                    <a:pt x="196" y="12"/>
                    <a:pt x="185" y="0"/>
                    <a:pt x="171" y="0"/>
                  </a:cubicBezTo>
                  <a:close/>
                  <a:moveTo>
                    <a:pt x="145" y="439"/>
                  </a:moveTo>
                  <a:cubicBezTo>
                    <a:pt x="117" y="410"/>
                    <a:pt x="117" y="410"/>
                    <a:pt x="117" y="410"/>
                  </a:cubicBezTo>
                  <a:cubicBezTo>
                    <a:pt x="107" y="400"/>
                    <a:pt x="90" y="400"/>
                    <a:pt x="80" y="410"/>
                  </a:cubicBezTo>
                  <a:cubicBezTo>
                    <a:pt x="52" y="439"/>
                    <a:pt x="52" y="439"/>
                    <a:pt x="52" y="439"/>
                  </a:cubicBezTo>
                  <a:cubicBezTo>
                    <a:pt x="52" y="53"/>
                    <a:pt x="52" y="53"/>
                    <a:pt x="52" y="53"/>
                  </a:cubicBezTo>
                  <a:cubicBezTo>
                    <a:pt x="145" y="53"/>
                    <a:pt x="145" y="53"/>
                    <a:pt x="145" y="53"/>
                  </a:cubicBezTo>
                  <a:lnTo>
                    <a:pt x="145" y="439"/>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Tree>
  </p:cSld>
  <p:clrMapOvr>
    <a:masterClrMapping/>
  </p:clrMapOvr>
  <p:transition spd="slow">
    <p:push dir="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4" name="矩形 3"/>
          <p:cNvSpPr/>
          <p:nvPr/>
        </p:nvSpPr>
        <p:spPr bwMode="auto">
          <a:xfrm>
            <a:off x="90232" y="205901"/>
            <a:ext cx="29260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第二部分：研究方法及过程</a:t>
            </a:r>
          </a:p>
        </p:txBody>
      </p:sp>
      <p:sp>
        <p:nvSpPr>
          <p:cNvPr id="5" name="矩形 4"/>
          <p:cNvSpPr/>
          <p:nvPr/>
        </p:nvSpPr>
        <p:spPr>
          <a:xfrm>
            <a:off x="90232" y="575233"/>
            <a:ext cx="2191067"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RESEARCH METHODS AND PROCESSES</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0" name="菱形 39"/>
          <p:cNvSpPr/>
          <p:nvPr/>
        </p:nvSpPr>
        <p:spPr>
          <a:xfrm>
            <a:off x="3098600" y="12957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1" name="菱形 40"/>
          <p:cNvSpPr/>
          <p:nvPr/>
        </p:nvSpPr>
        <p:spPr>
          <a:xfrm>
            <a:off x="4572000" y="12957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2" name="菱形 41"/>
          <p:cNvSpPr/>
          <p:nvPr/>
        </p:nvSpPr>
        <p:spPr>
          <a:xfrm>
            <a:off x="3098600" y="27691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3" name="菱形 42"/>
          <p:cNvSpPr/>
          <p:nvPr/>
        </p:nvSpPr>
        <p:spPr>
          <a:xfrm>
            <a:off x="4572000" y="27691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4" name="矩形 43"/>
          <p:cNvSpPr/>
          <p:nvPr/>
        </p:nvSpPr>
        <p:spPr bwMode="auto">
          <a:xfrm>
            <a:off x="1966080" y="1295780"/>
            <a:ext cx="995680" cy="335280"/>
          </a:xfrm>
          <a:prstGeom prst="rect">
            <a:avLst/>
          </a:prstGeom>
          <a:noFill/>
        </p:spPr>
        <p:txBody>
          <a:bodyPr wrap="none">
            <a:spAutoFit/>
          </a:bodyPr>
          <a:lstStyle/>
          <a:p>
            <a:pPr algn="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45" name="矩形 44"/>
          <p:cNvSpPr/>
          <p:nvPr/>
        </p:nvSpPr>
        <p:spPr>
          <a:xfrm>
            <a:off x="521260" y="1615130"/>
            <a:ext cx="2440500" cy="1051560"/>
          </a:xfrm>
          <a:prstGeom prst="rect">
            <a:avLst/>
          </a:prstGeom>
        </p:spPr>
        <p:txBody>
          <a:bodyPr wrap="square">
            <a:spAutoFit/>
          </a:bodyPr>
          <a:lstStyle/>
          <a:p>
            <a:pPr algn="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id="46" name="直接连接符 45"/>
          <p:cNvCxnSpPr/>
          <p:nvPr/>
        </p:nvCxnSpPr>
        <p:spPr>
          <a:xfrm>
            <a:off x="2696301" y="165927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bwMode="auto">
          <a:xfrm>
            <a:off x="1896765" y="3182062"/>
            <a:ext cx="995680" cy="335280"/>
          </a:xfrm>
          <a:prstGeom prst="rect">
            <a:avLst/>
          </a:prstGeom>
          <a:noFill/>
        </p:spPr>
        <p:txBody>
          <a:bodyPr wrap="none">
            <a:spAutoFit/>
          </a:bodyPr>
          <a:lstStyle/>
          <a:p>
            <a:pPr algn="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48" name="矩形 47"/>
          <p:cNvSpPr/>
          <p:nvPr/>
        </p:nvSpPr>
        <p:spPr>
          <a:xfrm>
            <a:off x="451945" y="3501411"/>
            <a:ext cx="2440500" cy="1051560"/>
          </a:xfrm>
          <a:prstGeom prst="rect">
            <a:avLst/>
          </a:prstGeom>
        </p:spPr>
        <p:txBody>
          <a:bodyPr wrap="square">
            <a:spAutoFit/>
          </a:bodyPr>
          <a:lstStyle/>
          <a:p>
            <a:pPr algn="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id="49" name="直接连接符 48"/>
          <p:cNvCxnSpPr/>
          <p:nvPr/>
        </p:nvCxnSpPr>
        <p:spPr>
          <a:xfrm>
            <a:off x="2626986" y="354555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矩形 49"/>
          <p:cNvSpPr/>
          <p:nvPr/>
        </p:nvSpPr>
        <p:spPr bwMode="auto">
          <a:xfrm>
            <a:off x="6091817" y="3182062"/>
            <a:ext cx="9956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51" name="矩形 50"/>
          <p:cNvSpPr/>
          <p:nvPr/>
        </p:nvSpPr>
        <p:spPr>
          <a:xfrm>
            <a:off x="6091818" y="3501411"/>
            <a:ext cx="2440500" cy="105156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id="52" name="直接连接符 51"/>
          <p:cNvCxnSpPr/>
          <p:nvPr/>
        </p:nvCxnSpPr>
        <p:spPr>
          <a:xfrm>
            <a:off x="6182983" y="354555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3" name="矩形 52"/>
          <p:cNvSpPr/>
          <p:nvPr/>
        </p:nvSpPr>
        <p:spPr bwMode="auto">
          <a:xfrm>
            <a:off x="6091817" y="1295780"/>
            <a:ext cx="995680" cy="335280"/>
          </a:xfrm>
          <a:prstGeom prst="rect">
            <a:avLst/>
          </a:prstGeom>
          <a:noFill/>
        </p:spPr>
        <p:txBody>
          <a:bodyPr wrap="none">
            <a:spAutoFit/>
          </a:bodyPr>
          <a:lstStyle/>
          <a:p>
            <a:pP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61" name="矩形 60"/>
          <p:cNvSpPr/>
          <p:nvPr/>
        </p:nvSpPr>
        <p:spPr>
          <a:xfrm>
            <a:off x="6091818" y="1615130"/>
            <a:ext cx="2440500" cy="1051560"/>
          </a:xfrm>
          <a:prstGeom prst="rect">
            <a:avLst/>
          </a:prstGeom>
        </p:spPr>
        <p:txBody>
          <a:bodyPr wrap="square">
            <a:spAutoFit/>
          </a:bodyPr>
          <a:lstStyle/>
          <a:p>
            <a:pPr>
              <a:lnSpc>
                <a:spcPct val="150000"/>
              </a:lnSpc>
            </a:pPr>
            <a:r>
              <a:rPr altLang="zh-CN" lang="en-US" sz="1050">
                <a:solidFill>
                  <a:schemeClr val="tx1">
                    <a:lumMod val="85000"/>
                    <a:lumOff val="15000"/>
                  </a:schemeClr>
                </a:solidFill>
              </a:rPr>
              <a:t>Lorem ipsum dolor sit amet, consectetur adipiscing elit. Donec luctus nibh sit amet sem vulputate venenatis bibendum orci pulvinar. </a:t>
            </a:r>
          </a:p>
        </p:txBody>
      </p:sp>
      <p:cxnSp>
        <p:nvCxnSpPr>
          <p:cNvPr id="62" name="直接连接符 61"/>
          <p:cNvCxnSpPr/>
          <p:nvPr/>
        </p:nvCxnSpPr>
        <p:spPr>
          <a:xfrm>
            <a:off x="6182983" y="165927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5087836" y="1841051"/>
            <a:ext cx="408660" cy="382858"/>
            <a:chOff x="5087836" y="1841051"/>
            <a:chExt cx="408660" cy="382858"/>
          </a:xfrm>
        </p:grpSpPr>
        <p:sp>
          <p:nvSpPr>
            <p:cNvPr id="23" name="AutoShape 110"/>
            <p:cNvSpPr/>
            <p:nvPr/>
          </p:nvSpPr>
          <p:spPr bwMode="auto">
            <a:xfrm>
              <a:off x="5139441" y="1891959"/>
              <a:ext cx="305449" cy="20433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4" name="AutoShape 111"/>
            <p:cNvSpPr/>
            <p:nvPr/>
          </p:nvSpPr>
          <p:spPr bwMode="auto">
            <a:xfrm>
              <a:off x="5087836" y="1841051"/>
              <a:ext cx="408660" cy="38285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25" name="AutoShape 112"/>
          <p:cNvSpPr/>
          <p:nvPr/>
        </p:nvSpPr>
        <p:spPr bwMode="auto">
          <a:xfrm>
            <a:off x="3623169" y="3257139"/>
            <a:ext cx="409324" cy="407520"/>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26" name="组合 25"/>
          <p:cNvGrpSpPr/>
          <p:nvPr/>
        </p:nvGrpSpPr>
        <p:grpSpPr>
          <a:xfrm>
            <a:off x="5174625" y="3288649"/>
            <a:ext cx="280344" cy="408660"/>
            <a:chOff x="2528974" y="2863357"/>
            <a:chExt cx="246811" cy="359779"/>
          </a:xfrm>
          <a:solidFill>
            <a:schemeClr val="accent1"/>
          </a:solidFill>
        </p:grpSpPr>
        <p:sp>
          <p:nvSpPr>
            <p:cNvPr id="27" name="AutoShape 113"/>
            <p:cNvSpPr/>
            <p:nvPr/>
          </p:nvSpPr>
          <p:spPr bwMode="auto">
            <a:xfrm>
              <a:off x="2528974" y="2863357"/>
              <a:ext cx="246811" cy="35977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28" name="AutoShape 114"/>
            <p:cNvSpPr/>
            <p:nvPr/>
          </p:nvSpPr>
          <p:spPr bwMode="auto">
            <a:xfrm>
              <a:off x="2584843" y="2919841"/>
              <a:ext cx="73061" cy="7306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29" name="组合 28"/>
          <p:cNvGrpSpPr/>
          <p:nvPr/>
        </p:nvGrpSpPr>
        <p:grpSpPr>
          <a:xfrm>
            <a:off x="3614436" y="1828499"/>
            <a:ext cx="407963" cy="407963"/>
            <a:chOff x="2473104" y="2145028"/>
            <a:chExt cx="359165" cy="359165"/>
          </a:xfrm>
          <a:solidFill>
            <a:schemeClr val="accent1"/>
          </a:solidFill>
        </p:grpSpPr>
        <p:sp>
          <p:nvSpPr>
            <p:cNvPr id="30" name="AutoShape 126"/>
            <p:cNvSpPr/>
            <p:nvPr/>
          </p:nvSpPr>
          <p:spPr bwMode="auto">
            <a:xfrm>
              <a:off x="2473104" y="2145028"/>
              <a:ext cx="35916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31" name="AutoShape 127"/>
            <p:cNvSpPr/>
            <p:nvPr/>
          </p:nvSpPr>
          <p:spPr bwMode="auto">
            <a:xfrm>
              <a:off x="2618611" y="2200897"/>
              <a:ext cx="84727" cy="84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Tree>
  </p:cSld>
  <p:clrMapOvr>
    <a:masterClrMapping/>
  </p:clrMapOvr>
  <p:transition spd="slow">
    <p:wipe dir="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3">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pic>
        <p:nvPicPr>
          <p:cNvPr id="79" name="图片 78"/>
          <p:cNvPicPr>
            <a:picLocks noChangeAspect="1"/>
          </p:cNvPicPr>
          <p:nvPr/>
        </p:nvPicPr>
        <p:blipFill>
          <a:blip r:embed="rId2">
            <a:extLst>
              <a:ext uri="{28A0092B-C50C-407E-A947-70E740481C1C}">
                <a14:useLocalDpi val="0"/>
              </a:ext>
            </a:extLst>
          </a:blip>
          <a:srcRect b="36551" r="3620" t="17209"/>
          <a:stretch>
            <a:fillRect/>
          </a:stretch>
        </p:blipFill>
        <p:spPr>
          <a:xfrm>
            <a:off x="0" y="0"/>
            <a:ext cx="9144000" cy="2923822"/>
          </a:xfrm>
          <a:prstGeom prst="rect">
            <a:avLst/>
          </a:prstGeom>
        </p:spPr>
      </p:pic>
      <p:sp>
        <p:nvSpPr>
          <p:cNvPr id="8" name="矩形 7"/>
          <p:cNvSpPr/>
          <p:nvPr/>
        </p:nvSpPr>
        <p:spPr>
          <a:xfrm>
            <a:off x="0" y="0"/>
            <a:ext cx="9144000" cy="2939143"/>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bwMode="auto">
          <a:xfrm>
            <a:off x="90232" y="205901"/>
            <a:ext cx="2926080" cy="365760"/>
          </a:xfrm>
          <a:prstGeom prst="rect">
            <a:avLst/>
          </a:prstGeom>
          <a:noFill/>
        </p:spPr>
        <p:txBody>
          <a:bodyPr wrap="none">
            <a:spAutoFit/>
          </a:bodyPr>
          <a:lstStyle/>
          <a:p>
            <a:pPr>
              <a:defRPr/>
            </a:pPr>
            <a:r>
              <a:rPr altLang="en-US" kern="100" lang="zh-CN" sz="18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第二部分：研究方法及过程</a:t>
            </a:r>
          </a:p>
        </p:txBody>
      </p:sp>
      <p:sp>
        <p:nvSpPr>
          <p:cNvPr id="5" name="矩形 4"/>
          <p:cNvSpPr/>
          <p:nvPr/>
        </p:nvSpPr>
        <p:spPr>
          <a:xfrm>
            <a:off x="90232" y="575233"/>
            <a:ext cx="2191067" cy="213360"/>
          </a:xfrm>
          <a:prstGeom prst="rect">
            <a:avLst/>
          </a:prstGeom>
        </p:spPr>
        <p:txBody>
          <a:bodyPr wrap="none">
            <a:spAutoFit/>
          </a:bodyPr>
          <a:lstStyle/>
          <a:p>
            <a:pPr fontAlgn="base" lvl="0">
              <a:spcBef>
                <a:spcPct val="0"/>
              </a:spcBef>
              <a:spcAft>
                <a:spcPct val="0"/>
              </a:spcAft>
              <a:defRPr/>
            </a:pPr>
            <a:r>
              <a:rPr altLang="zh-CN" lang="en-US" sz="800">
                <a:solidFill>
                  <a:schemeClr val="bg1"/>
                </a:solidFill>
                <a:latin typeface="+mj-lt"/>
                <a:ea typeface="方正兰亭黑_GBK"/>
              </a:rPr>
              <a:t>RESEARCH METHODS AND PROCESSES</a:t>
            </a:r>
          </a:p>
        </p:txBody>
      </p:sp>
      <p:cxnSp>
        <p:nvCxnSpPr>
          <p:cNvPr id="7" name="直接连接符 6"/>
          <p:cNvCxnSpPr/>
          <p:nvPr/>
        </p:nvCxnSpPr>
        <p:spPr>
          <a:xfrm>
            <a:off x="194041" y="811697"/>
            <a:ext cx="25790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451945" y="2254639"/>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2819910"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椭圆 64"/>
          <p:cNvSpPr/>
          <p:nvPr/>
        </p:nvSpPr>
        <p:spPr>
          <a:xfrm>
            <a:off x="5187875"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椭圆 65"/>
          <p:cNvSpPr/>
          <p:nvPr/>
        </p:nvSpPr>
        <p:spPr>
          <a:xfrm>
            <a:off x="7555839"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矩形 66"/>
          <p:cNvSpPr/>
          <p:nvPr/>
        </p:nvSpPr>
        <p:spPr bwMode="auto">
          <a:xfrm>
            <a:off x="537146" y="3493026"/>
            <a:ext cx="995680" cy="335280"/>
          </a:xfrm>
          <a:prstGeom prst="rect">
            <a:avLst/>
          </a:prstGeom>
          <a:noFill/>
        </p:spPr>
        <p:txBody>
          <a:bodyPr wrap="none">
            <a:spAutoFit/>
          </a:bodyPr>
          <a:lstStyle/>
          <a:p>
            <a:pPr algn="ct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68" name="矩形 67"/>
          <p:cNvSpPr/>
          <p:nvPr/>
        </p:nvSpPr>
        <p:spPr>
          <a:xfrm>
            <a:off x="0" y="3847321"/>
            <a:ext cx="2069970"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id="69" name="直接连接符 68"/>
          <p:cNvCxnSpPr/>
          <p:nvPr/>
        </p:nvCxnSpPr>
        <p:spPr>
          <a:xfrm>
            <a:off x="943819" y="385847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0" name="矩形 69"/>
          <p:cNvSpPr/>
          <p:nvPr/>
        </p:nvSpPr>
        <p:spPr bwMode="auto">
          <a:xfrm>
            <a:off x="2824771" y="3493026"/>
            <a:ext cx="995680" cy="335280"/>
          </a:xfrm>
          <a:prstGeom prst="rect">
            <a:avLst/>
          </a:prstGeom>
          <a:noFill/>
        </p:spPr>
        <p:txBody>
          <a:bodyPr wrap="none">
            <a:spAutoFit/>
          </a:bodyPr>
          <a:lstStyle/>
          <a:p>
            <a:pPr algn="ct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71" name="矩形 70"/>
          <p:cNvSpPr/>
          <p:nvPr/>
        </p:nvSpPr>
        <p:spPr>
          <a:xfrm>
            <a:off x="2287626" y="3847321"/>
            <a:ext cx="2069970"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id="72" name="直接连接符 71"/>
          <p:cNvCxnSpPr/>
          <p:nvPr/>
        </p:nvCxnSpPr>
        <p:spPr>
          <a:xfrm>
            <a:off x="3231445" y="385847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bwMode="auto">
          <a:xfrm>
            <a:off x="5192737" y="3519920"/>
            <a:ext cx="995680" cy="335280"/>
          </a:xfrm>
          <a:prstGeom prst="rect">
            <a:avLst/>
          </a:prstGeom>
          <a:noFill/>
        </p:spPr>
        <p:txBody>
          <a:bodyPr wrap="none">
            <a:spAutoFit/>
          </a:bodyPr>
          <a:lstStyle/>
          <a:p>
            <a:pPr algn="ct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74" name="矩形 73"/>
          <p:cNvSpPr/>
          <p:nvPr/>
        </p:nvSpPr>
        <p:spPr>
          <a:xfrm>
            <a:off x="4655591" y="3874215"/>
            <a:ext cx="2069970"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id="75" name="直接连接符 74"/>
          <p:cNvCxnSpPr/>
          <p:nvPr/>
        </p:nvCxnSpPr>
        <p:spPr>
          <a:xfrm>
            <a:off x="5599410" y="3885369"/>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6" name="矩形 75"/>
          <p:cNvSpPr/>
          <p:nvPr/>
        </p:nvSpPr>
        <p:spPr bwMode="auto">
          <a:xfrm>
            <a:off x="7611176" y="3519920"/>
            <a:ext cx="995680" cy="335280"/>
          </a:xfrm>
          <a:prstGeom prst="rect">
            <a:avLst/>
          </a:prstGeom>
          <a:noFill/>
        </p:spPr>
        <p:txBody>
          <a:bodyPr wrap="none">
            <a:spAutoFit/>
          </a:bodyPr>
          <a:lstStyle/>
          <a:p>
            <a:pPr algn="ctr">
              <a:defRPr/>
            </a:pPr>
            <a:r>
              <a:rPr altLang="en-US" kern="100" lang="zh-CN" sz="16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研究方法</a:t>
            </a:r>
          </a:p>
        </p:txBody>
      </p:sp>
      <p:sp>
        <p:nvSpPr>
          <p:cNvPr id="77" name="矩形 76"/>
          <p:cNvSpPr/>
          <p:nvPr/>
        </p:nvSpPr>
        <p:spPr>
          <a:xfrm>
            <a:off x="7074029" y="3874215"/>
            <a:ext cx="2069970" cy="914400"/>
          </a:xfrm>
          <a:prstGeom prst="rect">
            <a:avLst/>
          </a:prstGeom>
        </p:spPr>
        <p:txBody>
          <a:bodyPr wrap="square">
            <a:spAutoFit/>
          </a:bodyPr>
          <a:lstStyle/>
          <a:p>
            <a:pPr algn="ctr">
              <a:lnSpc>
                <a:spcPct val="150000"/>
              </a:lnSpc>
            </a:pPr>
            <a:r>
              <a:rPr altLang="zh-CN" lang="en-US" sz="900">
                <a:solidFill>
                  <a:schemeClr val="tx1">
                    <a:lumMod val="85000"/>
                    <a:lumOff val="15000"/>
                  </a:schemeClr>
                </a:solidFill>
              </a:rPr>
              <a:t>Lorem ipsum dolor sit amet, consectetur adipiscing elit. Donec luctus nibh sit amet sem vulputate venenatis bibendum orci pulvinar. </a:t>
            </a:r>
          </a:p>
        </p:txBody>
      </p:sp>
      <p:cxnSp>
        <p:nvCxnSpPr>
          <p:cNvPr id="78" name="直接连接符 77"/>
          <p:cNvCxnSpPr/>
          <p:nvPr/>
        </p:nvCxnSpPr>
        <p:spPr>
          <a:xfrm>
            <a:off x="8017849" y="3885369"/>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Freeform 9"/>
          <p:cNvSpPr>
            <a:spLocks noEditPoints="1"/>
          </p:cNvSpPr>
          <p:nvPr/>
        </p:nvSpPr>
        <p:spPr bwMode="auto">
          <a:xfrm>
            <a:off x="762123" y="2624687"/>
            <a:ext cx="551701" cy="431960"/>
          </a:xfrm>
          <a:custGeom>
            <a:gdLst>
              <a:gd fmla="*/ 234 w 285" name="T0"/>
              <a:gd fmla="*/ 84 h 223" name="T1"/>
              <a:gd fmla="*/ 225 w 285" name="T2"/>
              <a:gd fmla="*/ 84 h 223" name="T3"/>
              <a:gd fmla="*/ 207 w 285" name="T4"/>
              <a:gd fmla="*/ 79 h 223" name="T5"/>
              <a:gd fmla="*/ 207 w 285" name="T6"/>
              <a:gd fmla="*/ 99 h 223" name="T7"/>
              <a:gd fmla="*/ 207 w 285" name="T8"/>
              <a:gd fmla="*/ 79 h 223" name="T9"/>
              <a:gd fmla="*/ 224 w 285" name="T10"/>
              <a:gd fmla="*/ 73 h 223" name="T11"/>
              <a:gd fmla="*/ 224 w 285" name="T12"/>
              <a:gd fmla="*/ 60 h 223" name="T13"/>
              <a:gd fmla="*/ 282 w 285" name="T14"/>
              <a:gd fmla="*/ 88 h 223" name="T15"/>
              <a:gd fmla="*/ 270 w 285" name="T16"/>
              <a:gd fmla="*/ 85 h 223" name="T17"/>
              <a:gd fmla="*/ 147 w 285" name="T18"/>
              <a:gd fmla="*/ 96 h 223" name="T19"/>
              <a:gd fmla="*/ 211 w 285" name="T20"/>
              <a:gd fmla="*/ 26 h 223" name="T21"/>
              <a:gd fmla="*/ 220 w 285" name="T22"/>
              <a:gd fmla="*/ 17 h 223" name="T23"/>
              <a:gd fmla="*/ 282 w 285" name="T24"/>
              <a:gd fmla="*/ 88 h 223" name="T25"/>
              <a:gd fmla="*/ 224 w 285" name="T26"/>
              <a:gd fmla="*/ 39 h 223" name="T27"/>
              <a:gd fmla="*/ 161 w 285" name="T28"/>
              <a:gd fmla="*/ 101 h 223" name="T29"/>
              <a:gd fmla="*/ 261 w 285" name="T30"/>
              <a:gd fmla="*/ 76 h 223" name="T31"/>
              <a:gd fmla="*/ 113 w 285" name="T32"/>
              <a:gd fmla="*/ 153 h 223" name="T33"/>
              <a:gd fmla="*/ 113 w 285" name="T34"/>
              <a:gd fmla="*/ 132 h 223" name="T35"/>
              <a:gd fmla="*/ 83 w 285" name="T36"/>
              <a:gd fmla="*/ 126 h 223" name="T37"/>
              <a:gd fmla="*/ 83 w 285" name="T38"/>
              <a:gd fmla="*/ 147 h 223" name="T39"/>
              <a:gd fmla="*/ 83 w 285" name="T40"/>
              <a:gd fmla="*/ 126 h 223" name="T41"/>
              <a:gd fmla="*/ 104 w 285" name="T42"/>
              <a:gd fmla="*/ 111 h 223" name="T43"/>
              <a:gd fmla="*/ 104 w 285" name="T44"/>
              <a:gd fmla="*/ 126 h 223" name="T45"/>
              <a:gd fmla="*/ 190 w 285" name="T46"/>
              <a:gd fmla="*/ 187 h 223" name="T47"/>
              <a:gd fmla="*/ 27 w 285" name="T48"/>
              <a:gd fmla="*/ 223 h 223" name="T49"/>
              <a:gd fmla="*/ 71 w 285" name="T50"/>
              <a:gd fmla="*/ 75 h 223" name="T51"/>
              <a:gd fmla="*/ 69 w 285" name="T52"/>
              <a:gd fmla="*/ 36 h 223" name="T53"/>
              <a:gd fmla="*/ 69 w 285" name="T54"/>
              <a:gd fmla="*/ 23 h 223" name="T55"/>
              <a:gd fmla="*/ 73 w 285" name="T56"/>
              <a:gd fmla="*/ 0 h 223" name="T57"/>
              <a:gd fmla="*/ 117 w 285" name="T58"/>
              <a:gd fmla="*/ 23 h 223" name="T59"/>
              <a:gd fmla="*/ 134 w 285" name="T60"/>
              <a:gd fmla="*/ 30 h 223" name="T61"/>
              <a:gd fmla="*/ 125 w 285" name="T62"/>
              <a:gd fmla="*/ 36 h 223" name="T63"/>
              <a:gd fmla="*/ 190 w 285" name="T64"/>
              <a:gd fmla="*/ 187 h 223" name="T65"/>
              <a:gd fmla="*/ 114 w 285" name="T66"/>
              <a:gd fmla="*/ 82 h 223" name="T67"/>
              <a:gd fmla="*/ 84 w 285" name="T68"/>
              <a:gd fmla="*/ 79 h 223" name="T69"/>
              <a:gd fmla="*/ 37 w 285" name="T70"/>
              <a:gd fmla="*/ 160 h 223" name="T71"/>
              <a:gd fmla="*/ 36 w 285" name="T72"/>
              <a:gd fmla="*/ 162 h 22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223" w="285">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grpSp>
        <p:nvGrpSpPr>
          <p:cNvPr id="24" name="组合 23"/>
          <p:cNvGrpSpPr/>
          <p:nvPr/>
        </p:nvGrpSpPr>
        <p:grpSpPr>
          <a:xfrm>
            <a:off x="5580864" y="2559090"/>
            <a:ext cx="386079" cy="523724"/>
            <a:chOff x="5680076" y="2749550"/>
            <a:chExt cx="547688" cy="742950"/>
          </a:xfrm>
          <a:solidFill>
            <a:schemeClr val="accent1"/>
          </a:solidFill>
        </p:grpSpPr>
        <p:sp>
          <p:nvSpPr>
            <p:cNvPr id="25" name="Freeform 13"/>
            <p:cNvSpPr/>
            <p:nvPr/>
          </p:nvSpPr>
          <p:spPr bwMode="auto">
            <a:xfrm>
              <a:off x="5680076" y="2749550"/>
              <a:ext cx="454025" cy="641350"/>
            </a:xfrm>
            <a:custGeom>
              <a:gdLst>
                <a:gd fmla="*/ 158 w 165" name="T0"/>
                <a:gd fmla="*/ 195 h 233" name="T1"/>
                <a:gd fmla="*/ 158 w 165" name="T2"/>
                <a:gd fmla="*/ 189 h 233" name="T3"/>
                <a:gd fmla="*/ 70 w 165" name="T4"/>
                <a:gd fmla="*/ 189 h 233" name="T5"/>
                <a:gd fmla="*/ 70 w 165" name="T6"/>
                <a:gd fmla="*/ 195 h 233" name="T7"/>
                <a:gd fmla="*/ 68 w 165" name="T8"/>
                <a:gd fmla="*/ 195 h 233" name="T9"/>
                <a:gd fmla="*/ 18 w 165" name="T10"/>
                <a:gd fmla="*/ 120 h 233" name="T11"/>
                <a:gd fmla="*/ 94 w 165" name="T12"/>
                <a:gd fmla="*/ 39 h 233" name="T13"/>
                <a:gd fmla="*/ 94 w 165" name="T14"/>
                <a:gd fmla="*/ 120 h 233" name="T15"/>
                <a:gd fmla="*/ 70 w 165" name="T16"/>
                <a:gd fmla="*/ 120 h 233" name="T17"/>
                <a:gd fmla="*/ 70 w 165" name="T18"/>
                <a:gd fmla="*/ 127 h 233" name="T19"/>
                <a:gd fmla="*/ 76 w 165" name="T20"/>
                <a:gd fmla="*/ 127 h 233" name="T21"/>
                <a:gd fmla="*/ 75 w 165" name="T22"/>
                <a:gd fmla="*/ 131 h 233" name="T23"/>
                <a:gd fmla="*/ 75 w 165" name="T24"/>
                <a:gd fmla="*/ 150 h 233" name="T25"/>
                <a:gd fmla="*/ 86 w 165" name="T26"/>
                <a:gd fmla="*/ 161 h 233" name="T27"/>
                <a:gd fmla="*/ 97 w 165" name="T28"/>
                <a:gd fmla="*/ 150 h 233" name="T29"/>
                <a:gd fmla="*/ 97 w 165" name="T30"/>
                <a:gd fmla="*/ 131 h 233" name="T31"/>
                <a:gd fmla="*/ 96 w 165" name="T32"/>
                <a:gd fmla="*/ 127 h 233" name="T33"/>
                <a:gd fmla="*/ 104 w 165" name="T34"/>
                <a:gd fmla="*/ 127 h 233" name="T35"/>
                <a:gd fmla="*/ 103 w 165" name="T36"/>
                <a:gd fmla="*/ 131 h 233" name="T37"/>
                <a:gd fmla="*/ 103 w 165" name="T38"/>
                <a:gd fmla="*/ 163 h 233" name="T39"/>
                <a:gd fmla="*/ 114 w 165" name="T40"/>
                <a:gd fmla="*/ 174 h 233" name="T41"/>
                <a:gd fmla="*/ 125 w 165" name="T42"/>
                <a:gd fmla="*/ 163 h 233" name="T43"/>
                <a:gd fmla="*/ 125 w 165" name="T44"/>
                <a:gd fmla="*/ 131 h 233" name="T45"/>
                <a:gd fmla="*/ 124 w 165" name="T46"/>
                <a:gd fmla="*/ 127 h 233" name="T47"/>
                <a:gd fmla="*/ 132 w 165" name="T48"/>
                <a:gd fmla="*/ 127 h 233" name="T49"/>
                <a:gd fmla="*/ 131 w 165" name="T50"/>
                <a:gd fmla="*/ 131 h 233" name="T51"/>
                <a:gd fmla="*/ 131 w 165" name="T52"/>
                <a:gd fmla="*/ 150 h 233" name="T53"/>
                <a:gd fmla="*/ 142 w 165" name="T54"/>
                <a:gd fmla="*/ 161 h 233" name="T55"/>
                <a:gd fmla="*/ 153 w 165" name="T56"/>
                <a:gd fmla="*/ 150 h 233" name="T57"/>
                <a:gd fmla="*/ 153 w 165" name="T58"/>
                <a:gd fmla="*/ 131 h 233" name="T59"/>
                <a:gd fmla="*/ 152 w 165" name="T60"/>
                <a:gd fmla="*/ 127 h 233" name="T61"/>
                <a:gd fmla="*/ 158 w 165" name="T62"/>
                <a:gd fmla="*/ 127 h 233" name="T63"/>
                <a:gd fmla="*/ 158 w 165" name="T64"/>
                <a:gd fmla="*/ 120 h 233" name="T65"/>
                <a:gd fmla="*/ 134 w 165" name="T66"/>
                <a:gd fmla="*/ 120 h 233" name="T67"/>
                <a:gd fmla="*/ 134 w 165" name="T68"/>
                <a:gd fmla="*/ 18 h 233" name="T69"/>
                <a:gd fmla="*/ 142 w 165" name="T70"/>
                <a:gd fmla="*/ 18 h 233" name="T71"/>
                <a:gd fmla="*/ 142 w 165" name="T72"/>
                <a:gd fmla="*/ 0 h 233" name="T73"/>
                <a:gd fmla="*/ 86 w 165" name="T74"/>
                <a:gd fmla="*/ 0 h 233" name="T75"/>
                <a:gd fmla="*/ 86 w 165" name="T76"/>
                <a:gd fmla="*/ 18 h 233" name="T77"/>
                <a:gd fmla="*/ 94 w 165" name="T78"/>
                <a:gd fmla="*/ 18 h 233" name="T79"/>
                <a:gd fmla="*/ 94 w 165" name="T80"/>
                <a:gd fmla="*/ 20 h 233" name="T81"/>
                <a:gd fmla="*/ 0 w 165" name="T82"/>
                <a:gd fmla="*/ 120 h 233" name="T83"/>
                <a:gd fmla="*/ 63 w 165" name="T84"/>
                <a:gd fmla="*/ 213 h 233" name="T85"/>
                <a:gd fmla="*/ 63 w 165" name="T86"/>
                <a:gd fmla="*/ 233 h 233" name="T87"/>
                <a:gd fmla="*/ 165 w 165" name="T88"/>
                <a:gd fmla="*/ 233 h 233" name="T89"/>
                <a:gd fmla="*/ 165 w 165" name="T90"/>
                <a:gd fmla="*/ 195 h 233" name="T91"/>
                <a:gd fmla="*/ 158 w 165" name="T92"/>
                <a:gd fmla="*/ 195 h 23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33" w="165">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anchor="t" anchorCtr="0" bIns="45720" compatLnSpc="1" lIns="91440" numCol="1" rIns="91440" tIns="45720" vert="horz" wrap="square"/>
            <a:lstStyle/>
            <a:p>
              <a:endParaRPr altLang="en-US" lang="zh-CN"/>
            </a:p>
          </p:txBody>
        </p:sp>
        <p:sp>
          <p:nvSpPr>
            <p:cNvPr id="26" name="Freeform 14"/>
            <p:cNvSpPr>
              <a:spLocks noEditPoints="1"/>
            </p:cNvSpPr>
            <p:nvPr/>
          </p:nvSpPr>
          <p:spPr bwMode="auto">
            <a:xfrm>
              <a:off x="5761039" y="3413125"/>
              <a:ext cx="466725" cy="79375"/>
            </a:xfrm>
            <a:custGeom>
              <a:gdLst>
                <a:gd fmla="*/ 0 w 294" name="T0"/>
                <a:gd fmla="*/ 0 h 50" name="T1"/>
                <a:gd fmla="*/ 0 w 294" name="T2"/>
                <a:gd fmla="*/ 50 h 50" name="T3"/>
                <a:gd fmla="*/ 294 w 294" name="T4"/>
                <a:gd fmla="*/ 50 h 50" name="T5"/>
                <a:gd fmla="*/ 294 w 294" name="T6"/>
                <a:gd fmla="*/ 0 h 50" name="T7"/>
                <a:gd fmla="*/ 0 w 294" name="T8"/>
                <a:gd fmla="*/ 0 h 50" name="T9"/>
                <a:gd fmla="*/ 282 w 294" name="T10"/>
                <a:gd fmla="*/ 38 h 50" name="T11"/>
                <a:gd fmla="*/ 10 w 294" name="T12"/>
                <a:gd fmla="*/ 38 h 50" name="T13"/>
                <a:gd fmla="*/ 10 w 294" name="T14"/>
                <a:gd fmla="*/ 12 h 50" name="T15"/>
                <a:gd fmla="*/ 282 w 294" name="T16"/>
                <a:gd fmla="*/ 12 h 50" name="T17"/>
                <a:gd fmla="*/ 282 w 294" name="T18"/>
                <a:gd fmla="*/ 38 h 5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0" w="294">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anchor="t" anchorCtr="0" bIns="45720" compatLnSpc="1" lIns="91440" numCol="1" rIns="91440" tIns="45720" vert="horz" wrap="square"/>
            <a:lstStyle/>
            <a:p>
              <a:endParaRPr altLang="en-US" lang="zh-CN"/>
            </a:p>
          </p:txBody>
        </p:sp>
      </p:grpSp>
      <p:grpSp>
        <p:nvGrpSpPr>
          <p:cNvPr id="27" name="组合 26"/>
          <p:cNvGrpSpPr/>
          <p:nvPr/>
        </p:nvGrpSpPr>
        <p:grpSpPr>
          <a:xfrm>
            <a:off x="7873850" y="2560209"/>
            <a:ext cx="536034" cy="521486"/>
            <a:chOff x="2790826" y="1647825"/>
            <a:chExt cx="760413" cy="739775"/>
          </a:xfrm>
          <a:solidFill>
            <a:schemeClr val="accent1"/>
          </a:solidFill>
        </p:grpSpPr>
        <p:sp>
          <p:nvSpPr>
            <p:cNvPr id="28" name="Freeform 15"/>
            <p:cNvSpPr>
              <a:spLocks noEditPoints="1"/>
            </p:cNvSpPr>
            <p:nvPr/>
          </p:nvSpPr>
          <p:spPr bwMode="auto">
            <a:xfrm>
              <a:off x="2790826" y="2101850"/>
              <a:ext cx="760413" cy="285750"/>
            </a:xfrm>
            <a:custGeom>
              <a:gdLst>
                <a:gd fmla="*/ 275 w 277" name="T0"/>
                <a:gd fmla="*/ 90 h 104" name="T1"/>
                <a:gd fmla="*/ 274 w 277" name="T2"/>
                <a:gd fmla="*/ 15 h 104" name="T3"/>
                <a:gd fmla="*/ 276 w 277" name="T4"/>
                <a:gd fmla="*/ 5 h 104" name="T5"/>
                <a:gd fmla="*/ 268 w 277" name="T6"/>
                <a:gd fmla="*/ 0 h 104" name="T7"/>
                <a:gd fmla="*/ 8 w 277" name="T8"/>
                <a:gd fmla="*/ 0 h 104" name="T9"/>
                <a:gd fmla="*/ 0 w 277" name="T10"/>
                <a:gd fmla="*/ 9 h 104" name="T11"/>
                <a:gd fmla="*/ 0 w 277" name="T12"/>
                <a:gd fmla="*/ 95 h 104" name="T13"/>
                <a:gd fmla="*/ 8 w 277" name="T14"/>
                <a:gd fmla="*/ 104 h 104" name="T15"/>
                <a:gd fmla="*/ 268 w 277" name="T16"/>
                <a:gd fmla="*/ 104 h 104" name="T17"/>
                <a:gd fmla="*/ 268 w 277" name="T18"/>
                <a:gd fmla="*/ 104 h 104" name="T19"/>
                <a:gd fmla="*/ 277 w 277" name="T20"/>
                <a:gd fmla="*/ 95 h 104" name="T21"/>
                <a:gd fmla="*/ 275 w 277" name="T22"/>
                <a:gd fmla="*/ 90 h 104" name="T23"/>
                <a:gd fmla="*/ 12 w 277" name="T24"/>
                <a:gd fmla="*/ 88 h 104" name="T25"/>
                <a:gd fmla="*/ 12 w 277" name="T26"/>
                <a:gd fmla="*/ 15 h 104" name="T27"/>
                <a:gd fmla="*/ 256 w 277" name="T28"/>
                <a:gd fmla="*/ 15 h 104" name="T29"/>
                <a:gd fmla="*/ 249 w 277" name="T30"/>
                <a:gd fmla="*/ 46 h 104" name="T31"/>
                <a:gd fmla="*/ 64 w 277" name="T32"/>
                <a:gd fmla="*/ 46 h 104" name="T33"/>
                <a:gd fmla="*/ 58 w 277" name="T34"/>
                <a:gd fmla="*/ 52 h 104" name="T35"/>
                <a:gd fmla="*/ 64 w 277" name="T36"/>
                <a:gd fmla="*/ 58 h 104" name="T37"/>
                <a:gd fmla="*/ 250 w 277" name="T38"/>
                <a:gd fmla="*/ 58 h 104" name="T39"/>
                <a:gd fmla="*/ 259 w 277" name="T40"/>
                <a:gd fmla="*/ 88 h 104" name="T41"/>
                <a:gd fmla="*/ 12 w 277" name="T42"/>
                <a:gd fmla="*/ 88 h 10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4" w="277">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anchor="t" anchorCtr="0" bIns="45720" compatLnSpc="1" lIns="91440" numCol="1" rIns="91440" tIns="45720" vert="horz" wrap="square"/>
            <a:lstStyle/>
            <a:p>
              <a:endParaRPr altLang="en-US" lang="zh-CN"/>
            </a:p>
          </p:txBody>
        </p:sp>
        <p:sp>
          <p:nvSpPr>
            <p:cNvPr id="29" name="Freeform 16"/>
            <p:cNvSpPr/>
            <p:nvPr/>
          </p:nvSpPr>
          <p:spPr bwMode="auto">
            <a:xfrm>
              <a:off x="2957514" y="1647825"/>
              <a:ext cx="390525" cy="434975"/>
            </a:xfrm>
            <a:custGeom>
              <a:gdLst>
                <a:gd fmla="*/ 60 w 142" name="T0"/>
                <a:gd fmla="*/ 157 h 158" name="T1"/>
                <a:gd fmla="*/ 79 w 142" name="T2"/>
                <a:gd fmla="*/ 158 h 158" name="T3"/>
                <a:gd fmla="*/ 140 w 142" name="T4"/>
                <a:gd fmla="*/ 80 h 158" name="T5"/>
                <a:gd fmla="*/ 74 w 142" name="T6"/>
                <a:gd fmla="*/ 38 h 158" name="T7"/>
                <a:gd fmla="*/ 71 w 142" name="T8"/>
                <a:gd fmla="*/ 34 h 158" name="T9"/>
                <a:gd fmla="*/ 125 w 142" name="T10"/>
                <a:gd fmla="*/ 8 h 158" name="T11"/>
                <a:gd fmla="*/ 71 w 142" name="T12"/>
                <a:gd fmla="*/ 34 h 158" name="T13"/>
                <a:gd fmla="*/ 60 w 142" name="T14"/>
                <a:gd fmla="*/ 0 h 158" name="T15"/>
                <a:gd fmla="*/ 52 w 142" name="T16"/>
                <a:gd fmla="*/ 2 h 158" name="T17"/>
                <a:gd fmla="*/ 64 w 142" name="T18"/>
                <a:gd fmla="*/ 37 h 158" name="T19"/>
                <a:gd fmla="*/ 2 w 142" name="T20"/>
                <a:gd fmla="*/ 80 h 158" name="T21"/>
                <a:gd fmla="*/ 60 w 142" name="T22"/>
                <a:gd fmla="*/ 157 h 15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8" w="142">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anchor="t" anchorCtr="0" bIns="45720" compatLnSpc="1" lIns="91440" numCol="1" rIns="91440" tIns="45720" vert="horz" wrap="square"/>
            <a:lstStyle/>
            <a:p>
              <a:endParaRPr altLang="en-US" lang="zh-CN"/>
            </a:p>
          </p:txBody>
        </p:sp>
      </p:grpSp>
      <p:sp>
        <p:nvSpPr>
          <p:cNvPr id="30" name="Freeform 32"/>
          <p:cNvSpPr>
            <a:spLocks noEditPoints="1"/>
          </p:cNvSpPr>
          <p:nvPr/>
        </p:nvSpPr>
        <p:spPr bwMode="auto">
          <a:xfrm>
            <a:off x="3221292" y="2551816"/>
            <a:ext cx="369292" cy="538271"/>
          </a:xfrm>
          <a:custGeom>
            <a:gdLst>
              <a:gd fmla="*/ 183 w 191" name="T0"/>
              <a:gd fmla="*/ 20 h 278" name="T1"/>
              <a:gd fmla="*/ 145 w 191" name="T2"/>
              <a:gd fmla="*/ 20 h 278" name="T3"/>
              <a:gd fmla="*/ 133 w 191" name="T4"/>
              <a:gd fmla="*/ 15 h 278" name="T5"/>
              <a:gd fmla="*/ 116 w 191" name="T6"/>
              <a:gd fmla="*/ 15 h 278" name="T7"/>
              <a:gd fmla="*/ 116 w 191" name="T8"/>
              <a:gd fmla="*/ 12 h 278" name="T9"/>
              <a:gd fmla="*/ 99 w 191" name="T10"/>
              <a:gd fmla="*/ 0 h 278" name="T11"/>
              <a:gd fmla="*/ 81 w 191" name="T12"/>
              <a:gd fmla="*/ 12 h 278" name="T13"/>
              <a:gd fmla="*/ 81 w 191" name="T14"/>
              <a:gd fmla="*/ 15 h 278" name="T15"/>
              <a:gd fmla="*/ 65 w 191" name="T16"/>
              <a:gd fmla="*/ 15 h 278" name="T17"/>
              <a:gd fmla="*/ 52 w 191" name="T18"/>
              <a:gd fmla="*/ 20 h 278" name="T19"/>
              <a:gd fmla="*/ 8 w 191" name="T20"/>
              <a:gd fmla="*/ 20 h 278" name="T21"/>
              <a:gd fmla="*/ 0 w 191" name="T22"/>
              <a:gd fmla="*/ 28 h 278" name="T23"/>
              <a:gd fmla="*/ 0 w 191" name="T24"/>
              <a:gd fmla="*/ 270 h 278" name="T25"/>
              <a:gd fmla="*/ 8 w 191" name="T26"/>
              <a:gd fmla="*/ 278 h 278" name="T27"/>
              <a:gd fmla="*/ 183 w 191" name="T28"/>
              <a:gd fmla="*/ 278 h 278" name="T29"/>
              <a:gd fmla="*/ 191 w 191" name="T30"/>
              <a:gd fmla="*/ 270 h 278" name="T31"/>
              <a:gd fmla="*/ 191 w 191" name="T32"/>
              <a:gd fmla="*/ 28 h 278" name="T33"/>
              <a:gd fmla="*/ 183 w 191" name="T34"/>
              <a:gd fmla="*/ 20 h 278" name="T35"/>
              <a:gd fmla="*/ 175 w 191" name="T36"/>
              <a:gd fmla="*/ 261 h 278" name="T37"/>
              <a:gd fmla="*/ 16 w 191" name="T38"/>
              <a:gd fmla="*/ 261 h 278" name="T39"/>
              <a:gd fmla="*/ 16 w 191" name="T40"/>
              <a:gd fmla="*/ 37 h 278" name="T41"/>
              <a:gd fmla="*/ 49 w 191" name="T42"/>
              <a:gd fmla="*/ 37 h 278" name="T43"/>
              <a:gd fmla="*/ 65 w 191" name="T44"/>
              <a:gd fmla="*/ 48 h 278" name="T45"/>
              <a:gd fmla="*/ 133 w 191" name="T46"/>
              <a:gd fmla="*/ 48 h 278" name="T47"/>
              <a:gd fmla="*/ 148 w 191" name="T48"/>
              <a:gd fmla="*/ 37 h 278" name="T49"/>
              <a:gd fmla="*/ 175 w 191" name="T50"/>
              <a:gd fmla="*/ 37 h 278" name="T51"/>
              <a:gd fmla="*/ 175 w 191" name="T52"/>
              <a:gd fmla="*/ 261 h 278" name="T53"/>
              <a:gd fmla="*/ 175 w 191" name="T54"/>
              <a:gd fmla="*/ 261 h 278" name="T55"/>
              <a:gd fmla="*/ 38 w 191" name="T56"/>
              <a:gd fmla="*/ 87 h 278" name="T57"/>
              <a:gd fmla="*/ 159 w 191" name="T58"/>
              <a:gd fmla="*/ 87 h 278" name="T59"/>
              <a:gd fmla="*/ 159 w 191" name="T60"/>
              <a:gd fmla="*/ 92 h 278" name="T61"/>
              <a:gd fmla="*/ 38 w 191" name="T62"/>
              <a:gd fmla="*/ 92 h 278" name="T63"/>
              <a:gd fmla="*/ 38 w 191" name="T64"/>
              <a:gd fmla="*/ 87 h 278" name="T65"/>
              <a:gd fmla="*/ 38 w 191" name="T66"/>
              <a:gd fmla="*/ 106 h 278" name="T67"/>
              <a:gd fmla="*/ 159 w 191" name="T68"/>
              <a:gd fmla="*/ 106 h 278" name="T69"/>
              <a:gd fmla="*/ 159 w 191" name="T70"/>
              <a:gd fmla="*/ 112 h 278" name="T71"/>
              <a:gd fmla="*/ 38 w 191" name="T72"/>
              <a:gd fmla="*/ 112 h 278" name="T73"/>
              <a:gd fmla="*/ 38 w 191" name="T74"/>
              <a:gd fmla="*/ 106 h 278" name="T75"/>
              <a:gd fmla="*/ 38 w 191" name="T76"/>
              <a:gd fmla="*/ 127 h 278" name="T77"/>
              <a:gd fmla="*/ 159 w 191" name="T78"/>
              <a:gd fmla="*/ 127 h 278" name="T79"/>
              <a:gd fmla="*/ 159 w 191" name="T80"/>
              <a:gd fmla="*/ 132 h 278" name="T81"/>
              <a:gd fmla="*/ 38 w 191" name="T82"/>
              <a:gd fmla="*/ 132 h 278" name="T83"/>
              <a:gd fmla="*/ 38 w 191" name="T84"/>
              <a:gd fmla="*/ 127 h 278" name="T85"/>
              <a:gd fmla="*/ 38 w 191" name="T86"/>
              <a:gd fmla="*/ 146 h 278" name="T87"/>
              <a:gd fmla="*/ 159 w 191" name="T88"/>
              <a:gd fmla="*/ 146 h 278" name="T89"/>
              <a:gd fmla="*/ 159 w 191" name="T90"/>
              <a:gd fmla="*/ 152 h 278" name="T91"/>
              <a:gd fmla="*/ 38 w 191" name="T92"/>
              <a:gd fmla="*/ 152 h 278" name="T93"/>
              <a:gd fmla="*/ 38 w 191" name="T94"/>
              <a:gd fmla="*/ 146 h 278" name="T95"/>
              <a:gd fmla="*/ 141 w 191" name="T96"/>
              <a:gd fmla="*/ 184 h 278" name="T97"/>
              <a:gd fmla="*/ 92 w 191" name="T98"/>
              <a:gd fmla="*/ 235 h 278" name="T99"/>
              <a:gd fmla="*/ 80 w 191" name="T100"/>
              <a:gd fmla="*/ 238 h 278" name="T101"/>
              <a:gd fmla="*/ 57 w 191" name="T102"/>
              <a:gd fmla="*/ 209 h 278" name="T103"/>
              <a:gd fmla="*/ 73 w 191" name="T104"/>
              <a:gd fmla="*/ 196 h 278" name="T105"/>
              <a:gd fmla="*/ 88 w 191" name="T106"/>
              <a:gd fmla="*/ 217 h 278" name="T107"/>
              <a:gd fmla="*/ 133 w 191" name="T108"/>
              <a:gd fmla="*/ 171 h 278" name="T109"/>
              <a:gd fmla="*/ 141 w 191" name="T110"/>
              <a:gd fmla="*/ 184 h 27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278" w="191">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Tree>
  </p:cSld>
  <p:clrMapOvr>
    <a:masterClrMapping/>
  </p:clrMapOvr>
  <p:transition spd="slow">
    <p:wipe dir="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blipFill dpi="0" rotWithShape="1">
          <a:blip r:embed="rId2">
            <a:alphaModFix amt="51000"/>
            <a:duotone>
              <a:prstClr val="black"/>
              <a:schemeClr val="tx2">
                <a:tint val="45000"/>
                <a:satMod val="400000"/>
              </a:schemeClr>
            </a:duotone>
            <a:lum/>
          </a:blip>
          <a:stretch>
            <a:fillRect/>
          </a:stretch>
        </a:blipFill>
        <a:effectLst/>
      </p:bgPr>
    </p:bg>
    <p:spTree>
      <p:nvGrpSpPr>
        <p:cNvPr id="1" name=""/>
        <p:cNvGrpSpPr/>
        <p:nvPr/>
      </p:nvGrpSpPr>
      <p:grpSpPr>
        <a:xfrm>
          <a:off x="0" y="0"/>
          <a:ext cx="0" cy="0"/>
        </a:xfrm>
      </p:grpSpPr>
      <p:sp>
        <p:nvSpPr>
          <p:cNvPr id="4" name="矩形 3"/>
          <p:cNvSpPr/>
          <p:nvPr/>
        </p:nvSpPr>
        <p:spPr bwMode="auto">
          <a:xfrm>
            <a:off x="90232" y="205901"/>
            <a:ext cx="2926080" cy="365760"/>
          </a:xfrm>
          <a:prstGeom prst="rect">
            <a:avLst/>
          </a:prstGeom>
          <a:noFill/>
        </p:spPr>
        <p:txBody>
          <a:bodyPr wrap="none">
            <a:spAutoFit/>
          </a:bodyPr>
          <a:lstStyle/>
          <a:p>
            <a:pPr>
              <a:defRPr/>
            </a:pPr>
            <a:r>
              <a:rPr altLang="en-US" kern="100" lang="zh-CN" sz="1800">
                <a:solidFill>
                  <a:schemeClr val="accent1"/>
                </a:solidFill>
                <a:latin charset="-122" panose="020b0503020204020204" pitchFamily="34" typeface="微软雅黑"/>
                <a:ea charset="-122" panose="020b0503020204020204" pitchFamily="34" typeface="微软雅黑"/>
                <a:cs charset="0" panose="02020603050405020304" pitchFamily="18" typeface="Times New Roman"/>
              </a:rPr>
              <a:t>第二部分：研究方法及过程</a:t>
            </a:r>
          </a:p>
        </p:txBody>
      </p:sp>
      <p:sp>
        <p:nvSpPr>
          <p:cNvPr id="5" name="矩形 4"/>
          <p:cNvSpPr/>
          <p:nvPr/>
        </p:nvSpPr>
        <p:spPr>
          <a:xfrm>
            <a:off x="90232" y="575233"/>
            <a:ext cx="2191067" cy="213360"/>
          </a:xfrm>
          <a:prstGeom prst="rect">
            <a:avLst/>
          </a:prstGeom>
        </p:spPr>
        <p:txBody>
          <a:bodyPr wrap="none">
            <a:spAutoFit/>
          </a:bodyPr>
          <a:lstStyle/>
          <a:p>
            <a:pPr fontAlgn="base" lvl="0">
              <a:spcBef>
                <a:spcPct val="0"/>
              </a:spcBef>
              <a:spcAft>
                <a:spcPct val="0"/>
              </a:spcAft>
              <a:defRPr/>
            </a:pPr>
            <a:r>
              <a:rPr altLang="zh-CN" lang="en-US" sz="800">
                <a:solidFill>
                  <a:schemeClr val="accent1"/>
                </a:solidFill>
                <a:latin typeface="+mj-lt"/>
                <a:ea typeface="方正兰亭黑_GBK"/>
              </a:rPr>
              <a:t>RESEARCH METHODS AND PROCESSES</a:t>
            </a: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103610" y="2355431"/>
            <a:ext cx="2351784" cy="940925"/>
          </a:xfrm>
          <a:custGeom>
            <a:gdLst>
              <a:gd fmla="*/ 0 w 1646039" name="connsiteX0"/>
              <a:gd fmla="*/ 0 h 658415" name="connsiteY0"/>
              <a:gd fmla="*/ 1316832 w 1646039" name="connsiteX1"/>
              <a:gd fmla="*/ 0 h 658415" name="connsiteY1"/>
              <a:gd fmla="*/ 1646039 w 1646039" name="connsiteX2"/>
              <a:gd fmla="*/ 329208 h 658415" name="connsiteY2"/>
              <a:gd fmla="*/ 1316832 w 1646039" name="connsiteX3"/>
              <a:gd fmla="*/ 658415 h 658415" name="connsiteY3"/>
              <a:gd fmla="*/ 0 w 1646039" name="connsiteX4"/>
              <a:gd fmla="*/ 658415 h 658415" name="connsiteY4"/>
              <a:gd fmla="*/ 329208 w 1646039" name="connsiteX5"/>
              <a:gd fmla="*/ 329208 h 658415" name="connsiteY5"/>
              <a:gd fmla="*/ 0 w 1646039" name="connsiteX6"/>
              <a:gd fmla="*/ 0 h 65841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58415" w="1646039">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7338" lIns="441222" numCol="1" rIns="366545" spcCol="1270" spcFirstLastPara="0" tIns="37338" vert="horz" wrap="square">
            <a:noAutofit/>
          </a:bodyPr>
          <a:lstStyle/>
          <a:p>
            <a:pPr algn="ctr" defTabSz="1244600" lvl="0">
              <a:lnSpc>
                <a:spcPct val="90000"/>
              </a:lnSpc>
              <a:spcBef>
                <a:spcPct val="0"/>
              </a:spcBef>
              <a:spcAft>
                <a:spcPct val="35000"/>
              </a:spcAft>
            </a:pPr>
            <a:endParaRPr altLang="en-US" kern="1200" lang="zh-CN" sz="2800"/>
          </a:p>
        </p:txBody>
      </p:sp>
      <p:sp>
        <p:nvSpPr>
          <p:cNvPr id="8" name="任意多边形 7"/>
          <p:cNvSpPr/>
          <p:nvPr/>
        </p:nvSpPr>
        <p:spPr>
          <a:xfrm>
            <a:off x="2220216" y="2355431"/>
            <a:ext cx="2351784" cy="940925"/>
          </a:xfrm>
          <a:custGeom>
            <a:gdLst>
              <a:gd fmla="*/ 0 w 1646039" name="connsiteX0"/>
              <a:gd fmla="*/ 0 h 658415" name="connsiteY0"/>
              <a:gd fmla="*/ 1316832 w 1646039" name="connsiteX1"/>
              <a:gd fmla="*/ 0 h 658415" name="connsiteY1"/>
              <a:gd fmla="*/ 1646039 w 1646039" name="connsiteX2"/>
              <a:gd fmla="*/ 329208 h 658415" name="connsiteY2"/>
              <a:gd fmla="*/ 1316832 w 1646039" name="connsiteX3"/>
              <a:gd fmla="*/ 658415 h 658415" name="connsiteY3"/>
              <a:gd fmla="*/ 0 w 1646039" name="connsiteX4"/>
              <a:gd fmla="*/ 658415 h 658415" name="connsiteY4"/>
              <a:gd fmla="*/ 329208 w 1646039" name="connsiteX5"/>
              <a:gd fmla="*/ 329208 h 658415" name="connsiteY5"/>
              <a:gd fmla="*/ 0 w 1646039" name="connsiteX6"/>
              <a:gd fmla="*/ 0 h 65841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58415" w="1646039">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52007" lIns="485228" numCol="1" rIns="381214" spcCol="1270" spcFirstLastPara="0" tIns="52007" vert="horz" wrap="square">
            <a:noAutofit/>
          </a:bodyPr>
          <a:lstStyle/>
          <a:p>
            <a:pPr algn="ctr" defTabSz="1733550" lvl="0">
              <a:lnSpc>
                <a:spcPct val="90000"/>
              </a:lnSpc>
              <a:spcBef>
                <a:spcPct val="0"/>
              </a:spcBef>
              <a:spcAft>
                <a:spcPct val="35000"/>
              </a:spcAft>
            </a:pPr>
            <a:endParaRPr altLang="en-US" kern="1200" lang="zh-CN" sz="3900"/>
          </a:p>
        </p:txBody>
      </p:sp>
      <p:sp>
        <p:nvSpPr>
          <p:cNvPr id="9" name="任意多边形 8"/>
          <p:cNvSpPr/>
          <p:nvPr/>
        </p:nvSpPr>
        <p:spPr>
          <a:xfrm>
            <a:off x="4336823" y="2355431"/>
            <a:ext cx="2351784" cy="940925"/>
          </a:xfrm>
          <a:custGeom>
            <a:gdLst>
              <a:gd fmla="*/ 0 w 1646039" name="connsiteX0"/>
              <a:gd fmla="*/ 0 h 658415" name="connsiteY0"/>
              <a:gd fmla="*/ 1316832 w 1646039" name="connsiteX1"/>
              <a:gd fmla="*/ 0 h 658415" name="connsiteY1"/>
              <a:gd fmla="*/ 1646039 w 1646039" name="connsiteX2"/>
              <a:gd fmla="*/ 329208 h 658415" name="connsiteY2"/>
              <a:gd fmla="*/ 1316832 w 1646039" name="connsiteX3"/>
              <a:gd fmla="*/ 658415 h 658415" name="connsiteY3"/>
              <a:gd fmla="*/ 0 w 1646039" name="connsiteX4"/>
              <a:gd fmla="*/ 658415 h 658415" name="connsiteY4"/>
              <a:gd fmla="*/ 329208 w 1646039" name="connsiteX5"/>
              <a:gd fmla="*/ 329208 h 658415" name="connsiteY5"/>
              <a:gd fmla="*/ 0 w 1646039" name="connsiteX6"/>
              <a:gd fmla="*/ 0 h 65841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58415" w="1646039">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7338" lIns="441222" numCol="1" rIns="366545" spcCol="1270" spcFirstLastPara="0" tIns="37338" vert="horz" wrap="square">
            <a:noAutofit/>
          </a:bodyPr>
          <a:lstStyle/>
          <a:p>
            <a:pPr algn="ctr" defTabSz="1244600" lvl="0">
              <a:lnSpc>
                <a:spcPct val="90000"/>
              </a:lnSpc>
              <a:spcBef>
                <a:spcPct val="0"/>
              </a:spcBef>
              <a:spcAft>
                <a:spcPct val="35000"/>
              </a:spcAft>
            </a:pPr>
            <a:endParaRPr altLang="en-US" kern="1200" lang="zh-CN" sz="2800"/>
          </a:p>
        </p:txBody>
      </p:sp>
      <p:sp>
        <p:nvSpPr>
          <p:cNvPr id="10" name="任意多边形 9"/>
          <p:cNvSpPr/>
          <p:nvPr/>
        </p:nvSpPr>
        <p:spPr>
          <a:xfrm>
            <a:off x="6453429" y="2355431"/>
            <a:ext cx="2351784" cy="940925"/>
          </a:xfrm>
          <a:custGeom>
            <a:gdLst>
              <a:gd fmla="*/ 0 w 1646039" name="connsiteX0"/>
              <a:gd fmla="*/ 0 h 658415" name="connsiteY0"/>
              <a:gd fmla="*/ 1316832 w 1646039" name="connsiteX1"/>
              <a:gd fmla="*/ 0 h 658415" name="connsiteY1"/>
              <a:gd fmla="*/ 1646039 w 1646039" name="connsiteX2"/>
              <a:gd fmla="*/ 329208 h 658415" name="connsiteY2"/>
              <a:gd fmla="*/ 1316832 w 1646039" name="connsiteX3"/>
              <a:gd fmla="*/ 658415 h 658415" name="connsiteY3"/>
              <a:gd fmla="*/ 0 w 1646039" name="connsiteX4"/>
              <a:gd fmla="*/ 658415 h 658415" name="connsiteY4"/>
              <a:gd fmla="*/ 329208 w 1646039" name="connsiteX5"/>
              <a:gd fmla="*/ 329208 h 658415" name="connsiteY5"/>
              <a:gd fmla="*/ 0 w 1646039" name="connsiteX6"/>
              <a:gd fmla="*/ 0 h 65841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658415" w="1646039">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37338" lIns="441222" numCol="1" rIns="366545" spcCol="1270" spcFirstLastPara="0" tIns="37338" vert="horz" wrap="square">
            <a:noAutofit/>
          </a:bodyPr>
          <a:lstStyle/>
          <a:p>
            <a:pPr algn="ctr" defTabSz="1244600" lvl="0">
              <a:lnSpc>
                <a:spcPct val="90000"/>
              </a:lnSpc>
              <a:spcBef>
                <a:spcPct val="0"/>
              </a:spcBef>
              <a:spcAft>
                <a:spcPct val="35000"/>
              </a:spcAft>
            </a:pPr>
            <a:endParaRPr altLang="en-US" kern="1200" lang="zh-CN" sz="2800"/>
          </a:p>
        </p:txBody>
      </p:sp>
      <p:sp>
        <p:nvSpPr>
          <p:cNvPr id="61" name="矩形 60"/>
          <p:cNvSpPr/>
          <p:nvPr/>
        </p:nvSpPr>
        <p:spPr>
          <a:xfrm>
            <a:off x="103610" y="3894550"/>
            <a:ext cx="2122640" cy="715518"/>
          </a:xfrm>
          <a:prstGeom prst="rect">
            <a:avLst/>
          </a:prstGeom>
        </p:spPr>
        <p:txBody>
          <a:bodyPr wrap="square">
            <a:spAutoFit/>
          </a:bodyPr>
          <a:lstStyle/>
          <a:p>
            <a:pPr algn="ctr">
              <a:lnSpc>
                <a:spcPct val="130000"/>
              </a:lnSpc>
              <a:spcBef>
                <a:spcPts val="600"/>
              </a:spcBef>
            </a:pPr>
            <a:r>
              <a:rPr altLang="zh-CN" lang="en-US" sz="1050">
                <a:solidFill>
                  <a:schemeClr val="tx1">
                    <a:lumMod val="85000"/>
                    <a:lumOff val="15000"/>
                  </a:schemeClr>
                </a:solidFill>
              </a:rPr>
              <a:t>Lorem ipsum dolor sit amet, consectetuer adipiscing elit. Aenean commodo ligula eget dolor. </a:t>
            </a:r>
          </a:p>
        </p:txBody>
      </p:sp>
      <p:cxnSp>
        <p:nvCxnSpPr>
          <p:cNvPr id="62" name="直接连接符 61"/>
          <p:cNvCxnSpPr/>
          <p:nvPr/>
        </p:nvCxnSpPr>
        <p:spPr>
          <a:xfrm>
            <a:off x="1046673" y="3894550"/>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587550" y="3566844"/>
            <a:ext cx="1154761" cy="304800"/>
          </a:xfrm>
          <a:prstGeom prst="rect">
            <a:avLst/>
          </a:prstGeom>
        </p:spPr>
        <p:txBody>
          <a:bodyPr wrap="square">
            <a:spAutoFit/>
          </a:bodyPr>
          <a:lstStyle/>
          <a:p>
            <a:pPr algn="ctr"/>
            <a:r>
              <a:rPr altLang="en-US" lang="zh-CN" sz="1400">
                <a:solidFill>
                  <a:schemeClr val="accent1"/>
                </a:solidFill>
                <a:latin charset="-122" panose="020b0503020204020204" pitchFamily="34" typeface="微软雅黑"/>
                <a:ea charset="-122" panose="020b0503020204020204" pitchFamily="34" typeface="微软雅黑"/>
              </a:rPr>
              <a:t>课题调研</a:t>
            </a:r>
          </a:p>
        </p:txBody>
      </p:sp>
      <p:sp>
        <p:nvSpPr>
          <p:cNvPr id="11" name="椭圆 10"/>
          <p:cNvSpPr/>
          <p:nvPr/>
        </p:nvSpPr>
        <p:spPr>
          <a:xfrm>
            <a:off x="943375" y="3000870"/>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椭圆 63"/>
          <p:cNvSpPr/>
          <p:nvPr/>
        </p:nvSpPr>
        <p:spPr>
          <a:xfrm>
            <a:off x="3044887" y="2088554"/>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矩形 64"/>
          <p:cNvSpPr/>
          <p:nvPr/>
        </p:nvSpPr>
        <p:spPr>
          <a:xfrm>
            <a:off x="2214183" y="1348251"/>
            <a:ext cx="2122640" cy="715518"/>
          </a:xfrm>
          <a:prstGeom prst="rect">
            <a:avLst/>
          </a:prstGeom>
        </p:spPr>
        <p:txBody>
          <a:bodyPr wrap="square">
            <a:spAutoFit/>
          </a:bodyPr>
          <a:lstStyle/>
          <a:p>
            <a:pPr algn="ctr">
              <a:lnSpc>
                <a:spcPct val="130000"/>
              </a:lnSpc>
              <a:spcBef>
                <a:spcPts val="600"/>
              </a:spcBef>
            </a:pPr>
            <a:r>
              <a:rPr altLang="zh-CN" lang="en-US" sz="1050">
                <a:solidFill>
                  <a:schemeClr val="tx1">
                    <a:lumMod val="85000"/>
                    <a:lumOff val="15000"/>
                  </a:schemeClr>
                </a:solidFill>
              </a:rPr>
              <a:t>Lorem ipsum dolor sit amet, consectetuer adipiscing elit. Aenean commodo ligula eget dolor. </a:t>
            </a:r>
          </a:p>
        </p:txBody>
      </p:sp>
      <p:cxnSp>
        <p:nvCxnSpPr>
          <p:cNvPr id="66" name="直接连接符 65"/>
          <p:cNvCxnSpPr/>
          <p:nvPr/>
        </p:nvCxnSpPr>
        <p:spPr>
          <a:xfrm>
            <a:off x="3157246" y="1348251"/>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2738940" y="1040473"/>
            <a:ext cx="1032714" cy="304800"/>
          </a:xfrm>
          <a:prstGeom prst="rect">
            <a:avLst/>
          </a:prstGeom>
        </p:spPr>
        <p:txBody>
          <a:bodyPr wrap="square">
            <a:spAutoFit/>
          </a:bodyPr>
          <a:lstStyle/>
          <a:p>
            <a:pPr algn="ctr"/>
            <a:r>
              <a:rPr altLang="en-US" lang="zh-CN" sz="1400">
                <a:solidFill>
                  <a:schemeClr val="accent1"/>
                </a:solidFill>
                <a:latin charset="-122" panose="020b0503020204020204" pitchFamily="34" typeface="微软雅黑"/>
                <a:ea charset="-122" panose="020b0503020204020204" pitchFamily="34" typeface="微软雅黑"/>
              </a:rPr>
              <a:t>实验论证</a:t>
            </a:r>
          </a:p>
        </p:txBody>
      </p:sp>
      <p:sp>
        <p:nvSpPr>
          <p:cNvPr id="68" name="椭圆 67"/>
          <p:cNvSpPr/>
          <p:nvPr/>
        </p:nvSpPr>
        <p:spPr>
          <a:xfrm>
            <a:off x="5245838" y="2989582"/>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矩形 68"/>
          <p:cNvSpPr/>
          <p:nvPr/>
        </p:nvSpPr>
        <p:spPr>
          <a:xfrm>
            <a:off x="4435000" y="3894550"/>
            <a:ext cx="2122640" cy="715518"/>
          </a:xfrm>
          <a:prstGeom prst="rect">
            <a:avLst/>
          </a:prstGeom>
        </p:spPr>
        <p:txBody>
          <a:bodyPr wrap="square">
            <a:spAutoFit/>
          </a:bodyPr>
          <a:lstStyle/>
          <a:p>
            <a:pPr algn="ctr">
              <a:lnSpc>
                <a:spcPct val="130000"/>
              </a:lnSpc>
              <a:spcBef>
                <a:spcPts val="600"/>
              </a:spcBef>
            </a:pPr>
            <a:r>
              <a:rPr altLang="zh-CN" lang="en-US" sz="1050">
                <a:solidFill>
                  <a:schemeClr val="tx1">
                    <a:lumMod val="85000"/>
                    <a:lumOff val="15000"/>
                  </a:schemeClr>
                </a:solidFill>
              </a:rPr>
              <a:t>Lorem ipsum dolor sit amet, consectetuer adipiscing elit. Aenean commodo ligula eget dolor. </a:t>
            </a:r>
          </a:p>
        </p:txBody>
      </p:sp>
      <p:cxnSp>
        <p:nvCxnSpPr>
          <p:cNvPr id="70" name="直接连接符 69"/>
          <p:cNvCxnSpPr/>
          <p:nvPr/>
        </p:nvCxnSpPr>
        <p:spPr>
          <a:xfrm>
            <a:off x="5417521" y="3894550"/>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1" name="矩形 70"/>
          <p:cNvSpPr/>
          <p:nvPr/>
        </p:nvSpPr>
        <p:spPr>
          <a:xfrm>
            <a:off x="4952571" y="3566844"/>
            <a:ext cx="1112390" cy="304800"/>
          </a:xfrm>
          <a:prstGeom prst="rect">
            <a:avLst/>
          </a:prstGeom>
        </p:spPr>
        <p:txBody>
          <a:bodyPr wrap="square">
            <a:spAutoFit/>
          </a:bodyPr>
          <a:lstStyle/>
          <a:p>
            <a:pPr algn="ctr"/>
            <a:r>
              <a:rPr altLang="en-US" lang="zh-CN" sz="1400">
                <a:solidFill>
                  <a:schemeClr val="accent1"/>
                </a:solidFill>
                <a:latin charset="-122" panose="020b0503020204020204" pitchFamily="34" typeface="微软雅黑"/>
                <a:ea charset="-122" panose="020b0503020204020204" pitchFamily="34" typeface="微软雅黑"/>
              </a:rPr>
              <a:t>检查调解</a:t>
            </a:r>
          </a:p>
        </p:txBody>
      </p:sp>
      <p:sp>
        <p:nvSpPr>
          <p:cNvPr id="72" name="椭圆 71"/>
          <p:cNvSpPr/>
          <p:nvPr/>
        </p:nvSpPr>
        <p:spPr>
          <a:xfrm>
            <a:off x="7301806" y="2088554"/>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矩形 72"/>
          <p:cNvSpPr/>
          <p:nvPr/>
        </p:nvSpPr>
        <p:spPr>
          <a:xfrm>
            <a:off x="6522231" y="1341265"/>
            <a:ext cx="2122640" cy="715518"/>
          </a:xfrm>
          <a:prstGeom prst="rect">
            <a:avLst/>
          </a:prstGeom>
        </p:spPr>
        <p:txBody>
          <a:bodyPr wrap="square">
            <a:spAutoFit/>
          </a:bodyPr>
          <a:lstStyle/>
          <a:p>
            <a:pPr algn="ctr">
              <a:lnSpc>
                <a:spcPct val="130000"/>
              </a:lnSpc>
              <a:spcBef>
                <a:spcPts val="600"/>
              </a:spcBef>
            </a:pPr>
            <a:r>
              <a:rPr altLang="zh-CN" lang="en-US" sz="1050">
                <a:solidFill>
                  <a:schemeClr val="tx1">
                    <a:lumMod val="85000"/>
                    <a:lumOff val="15000"/>
                  </a:schemeClr>
                </a:solidFill>
              </a:rPr>
              <a:t>Lorem ipsum dolor sit amet, consectetuer adipiscing elit. Aenean commodo ligula eget dolor. </a:t>
            </a:r>
          </a:p>
        </p:txBody>
      </p:sp>
      <p:cxnSp>
        <p:nvCxnSpPr>
          <p:cNvPr id="74" name="直接连接符 73"/>
          <p:cNvCxnSpPr/>
          <p:nvPr/>
        </p:nvCxnSpPr>
        <p:spPr>
          <a:xfrm>
            <a:off x="7465295" y="1341265"/>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7023608" y="1040473"/>
            <a:ext cx="1119891" cy="304800"/>
          </a:xfrm>
          <a:prstGeom prst="rect">
            <a:avLst/>
          </a:prstGeom>
        </p:spPr>
        <p:txBody>
          <a:bodyPr wrap="square">
            <a:spAutoFit/>
          </a:bodyPr>
          <a:lstStyle/>
          <a:p>
            <a:pPr algn="ctr"/>
            <a:r>
              <a:rPr altLang="en-US" lang="zh-CN" sz="1400">
                <a:solidFill>
                  <a:schemeClr val="accent1"/>
                </a:solidFill>
                <a:latin charset="-122" panose="020b0503020204020204" pitchFamily="34" typeface="微软雅黑"/>
                <a:ea charset="-122" panose="020b0503020204020204" pitchFamily="34" typeface="微软雅黑"/>
              </a:rPr>
              <a:t>撰写论文</a:t>
            </a:r>
          </a:p>
        </p:txBody>
      </p:sp>
      <p:grpSp>
        <p:nvGrpSpPr>
          <p:cNvPr id="40" name="组合 39"/>
          <p:cNvGrpSpPr/>
          <p:nvPr/>
        </p:nvGrpSpPr>
        <p:grpSpPr>
          <a:xfrm>
            <a:off x="3178990" y="2216520"/>
            <a:ext cx="265547" cy="266722"/>
            <a:chOff x="5394325" y="2859088"/>
            <a:chExt cx="358775" cy="360362"/>
          </a:xfrm>
          <a:solidFill>
            <a:schemeClr val="accent1"/>
          </a:solidFill>
        </p:grpSpPr>
        <p:sp>
          <p:nvSpPr>
            <p:cNvPr id="41" name="AutoShape 37"/>
            <p:cNvSpPr/>
            <p:nvPr/>
          </p:nvSpPr>
          <p:spPr bwMode="auto">
            <a:xfrm>
              <a:off x="5394325" y="2894013"/>
              <a:ext cx="327025" cy="325437"/>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42" name="AutoShape 38"/>
            <p:cNvSpPr/>
            <p:nvPr/>
          </p:nvSpPr>
          <p:spPr bwMode="auto">
            <a:xfrm>
              <a:off x="5551488" y="3040063"/>
              <a:ext cx="55562" cy="5556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43" name="AutoShape 39"/>
            <p:cNvSpPr/>
            <p:nvPr/>
          </p:nvSpPr>
          <p:spPr bwMode="auto">
            <a:xfrm>
              <a:off x="5697538" y="2859088"/>
              <a:ext cx="55562" cy="571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44" name="AutoShape 40"/>
            <p:cNvSpPr/>
            <p:nvPr/>
          </p:nvSpPr>
          <p:spPr bwMode="auto">
            <a:xfrm>
              <a:off x="5483225" y="3028950"/>
              <a:ext cx="46038" cy="444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45" name="AutoShape 41"/>
            <p:cNvSpPr/>
            <p:nvPr/>
          </p:nvSpPr>
          <p:spPr bwMode="auto">
            <a:xfrm>
              <a:off x="5529263" y="3106738"/>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46" name="AutoShape 42"/>
            <p:cNvSpPr/>
            <p:nvPr/>
          </p:nvSpPr>
          <p:spPr bwMode="auto">
            <a:xfrm>
              <a:off x="5708650" y="2938463"/>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grpSp>
        <p:nvGrpSpPr>
          <p:cNvPr id="47" name="组合 46"/>
          <p:cNvGrpSpPr/>
          <p:nvPr/>
        </p:nvGrpSpPr>
        <p:grpSpPr>
          <a:xfrm>
            <a:off x="5374690" y="3123540"/>
            <a:ext cx="265836" cy="265836"/>
            <a:chOff x="5394312" y="2141343"/>
            <a:chExt cx="359165" cy="359165"/>
          </a:xfrm>
          <a:solidFill>
            <a:schemeClr val="accent1"/>
          </a:solidFill>
        </p:grpSpPr>
        <p:sp>
          <p:nvSpPr>
            <p:cNvPr id="48" name="AutoShape 56"/>
            <p:cNvSpPr/>
            <p:nvPr/>
          </p:nvSpPr>
          <p:spPr bwMode="auto">
            <a:xfrm>
              <a:off x="5394312" y="2141343"/>
              <a:ext cx="112353"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49" name="AutoShape 57"/>
            <p:cNvSpPr/>
            <p:nvPr/>
          </p:nvSpPr>
          <p:spPr bwMode="auto">
            <a:xfrm>
              <a:off x="5641124" y="2141343"/>
              <a:ext cx="112353"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50" name="AutoShape 58"/>
            <p:cNvSpPr/>
            <p:nvPr/>
          </p:nvSpPr>
          <p:spPr bwMode="auto">
            <a:xfrm>
              <a:off x="5517718" y="2141343"/>
              <a:ext cx="11235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
        <p:nvSpPr>
          <p:cNvPr id="51" name="AutoShape 112"/>
          <p:cNvSpPr/>
          <p:nvPr/>
        </p:nvSpPr>
        <p:spPr bwMode="auto">
          <a:xfrm>
            <a:off x="7430652" y="2222656"/>
            <a:ext cx="266723" cy="265548"/>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nvGrpSpPr>
          <p:cNvPr id="52" name="组合 51"/>
          <p:cNvGrpSpPr/>
          <p:nvPr/>
        </p:nvGrpSpPr>
        <p:grpSpPr>
          <a:xfrm>
            <a:off x="1077333" y="3135870"/>
            <a:ext cx="265836" cy="265836"/>
            <a:chOff x="2473104" y="2145028"/>
            <a:chExt cx="359165" cy="359165"/>
          </a:xfrm>
          <a:solidFill>
            <a:schemeClr val="accent1"/>
          </a:solidFill>
        </p:grpSpPr>
        <p:sp>
          <p:nvSpPr>
            <p:cNvPr id="53" name="AutoShape 126"/>
            <p:cNvSpPr/>
            <p:nvPr/>
          </p:nvSpPr>
          <p:spPr bwMode="auto">
            <a:xfrm>
              <a:off x="2473104" y="2145028"/>
              <a:ext cx="35916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sp>
          <p:nvSpPr>
            <p:cNvPr id="54" name="AutoShape 127"/>
            <p:cNvSpPr/>
            <p:nvPr/>
          </p:nvSpPr>
          <p:spPr bwMode="auto">
            <a:xfrm>
              <a:off x="2618611" y="2200897"/>
              <a:ext cx="84727" cy="84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anchor="ctr" bIns="19050" lIns="19050" rIns="19050" tIns="19050"/>
            <a:lstStyle/>
            <a:p>
              <a:pPr algn="ctr" defTabSz="228600" eaLnBrk="1" fontAlgn="base" hangingPunct="0"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500" u="none">
                <a:ln>
                  <a:noFill/>
                </a:ln>
                <a:solidFill>
                  <a:srgbClr val="FFFFFF"/>
                </a:solidFill>
                <a:effectLst>
                  <a:outerShdw algn="tl" blurRad="38100" dir="2700000" dist="38100">
                    <a:srgbClr val="000000"/>
                  </a:outerShdw>
                </a:effectLst>
                <a:uLnTx/>
                <a:uFillTx/>
                <a:latin charset="0" typeface="Gill Sans"/>
                <a:sym charset="0" typeface="Gill Sans"/>
              </a:endParaRPr>
            </a:p>
          </p:txBody>
        </p:sp>
      </p:grpSp>
    </p:spTree>
  </p:cSld>
  <p:clrMapOvr>
    <a:masterClrMapping/>
  </p:clrMapOvr>
  <p:transition spd="slow">
    <p:wipe dir="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蓝色清新答辩1">
      <a:dk1>
        <a:sysClr val="windowText" lastClr="000000"/>
      </a:dk1>
      <a:lt1>
        <a:sysClr val="window" lastClr="FFFFFF"/>
      </a:lt1>
      <a:dk2>
        <a:srgbClr val="EEF2F5"/>
      </a:dk2>
      <a:lt2>
        <a:srgbClr val="E7E6E6"/>
      </a:lt2>
      <a:accent1>
        <a:srgbClr val="304371"/>
      </a:accent1>
      <a:accent2>
        <a:srgbClr val="ED7D31"/>
      </a:accent2>
      <a:accent3>
        <a:srgbClr val="A5A5A5"/>
      </a:accent3>
      <a:accent4>
        <a:srgbClr val="FFC000"/>
      </a:accent4>
      <a:accent5>
        <a:srgbClr val="4472C4"/>
      </a:accent5>
      <a:accent6>
        <a:srgbClr val="70AD47"/>
      </a:accent6>
      <a:hlink>
        <a:srgbClr val="000000"/>
      </a:hlink>
      <a:folHlink>
        <a:srgbClr val="954F72"/>
      </a:folHlink>
    </a:clrScheme>
    <a:fontScheme name="标准3">
      <a:majorFont>
        <a:latin typeface="Arial"/>
        <a:ea typeface="微软雅黑"/>
        <a:cs typeface="Arial"/>
      </a:majorFont>
      <a:minorFont>
        <a:latin typeface="Calibri Light"/>
        <a:ea typeface="微软雅黑 Light"/>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114</Paragraphs>
  <Slides>19</Slides>
  <Notes>1</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19</vt:i4>
      </vt:variant>
    </vt:vector>
  </HeadingPairs>
  <TitlesOfParts>
    <vt:vector baseType="lpstr" size="30">
      <vt:lpstr>Arial</vt:lpstr>
      <vt:lpstr>微软雅黑</vt:lpstr>
      <vt:lpstr>Calibri Light</vt:lpstr>
      <vt:lpstr>微软雅黑 Light</vt:lpstr>
      <vt:lpstr>Calibri</vt:lpstr>
      <vt:lpstr>Times New Roman</vt:lpstr>
      <vt:lpstr>方正宋刻本秀楷简体</vt:lpstr>
      <vt:lpstr>方正兰亭黑_GBK</vt:lpstr>
      <vt:lpstr>Gill Sans</vt:lpstr>
      <vt:lpstr>Impact MT Std</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2021-08-22T11:51:53Z</dcterms:created>
  <cp:lastPrinted>2021-08-22T11:51:53Z</cp:lastPrinted>
  <dcterms:modified xsi:type="dcterms:W3CDTF">2021-08-22T05:38:39Z</dcterms:modified>
  <cp:revision>1</cp:revision>
</cp:coreProperties>
</file>