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87748" autoAdjust="0"/>
  </p:normalViewPr>
  <p:slideViewPr>
    <p:cSldViewPr snapToGrid="0" showGuides="1">
      <p:cViewPr varScale="1">
        <p:scale>
          <a:sx n="92" d="100"/>
          <a:sy n="92" d="100"/>
        </p:scale>
        <p:origin x="90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7.xml" Type="http://schemas.openxmlformats.org/officeDocument/2006/relationships/slide"/><Relationship Id="rId11" Target="slides/slide8.xml" Type="http://schemas.openxmlformats.org/officeDocument/2006/relationships/slide"/><Relationship Id="rId12" Target="slides/slide9.xml" Type="http://schemas.openxmlformats.org/officeDocument/2006/relationships/slide"/><Relationship Id="rId13" Target="tags/tag1.xml" Type="http://schemas.openxmlformats.org/officeDocument/2006/relationships/tags"/><Relationship Id="rId14" Target="presProps.xml" Type="http://schemas.openxmlformats.org/officeDocument/2006/relationships/presProps"/><Relationship Id="rId15" Target="viewProps.xml" Type="http://schemas.openxmlformats.org/officeDocument/2006/relationships/viewProps"/><Relationship Id="rId16" Target="theme/theme1.xml" Type="http://schemas.openxmlformats.org/officeDocument/2006/relationships/theme"/><Relationship Id="rId17" Target="tableStyles.xml" Type="http://schemas.openxmlformats.org/officeDocument/2006/relationships/tableStyles"/><Relationship Id="rId2" Target="slideMasters/slideMaster2.xml" Type="http://schemas.openxmlformats.org/officeDocument/2006/relationships/slideMaster"/><Relationship Id="rId3" Target="notesMasters/notesMaster1.xml" Type="http://schemas.openxmlformats.org/officeDocument/2006/relationships/notesMaster"/><Relationship Id="rId4" Target="slides/slide1.xml" Type="http://schemas.openxmlformats.org/officeDocument/2006/relationships/slide"/><Relationship Id="rId5" Target="slides/slide2.xml" Type="http://schemas.openxmlformats.org/officeDocument/2006/relationships/slide"/><Relationship Id="rId6" Target="slides/slide3.xml" Type="http://schemas.openxmlformats.org/officeDocument/2006/relationships/slide"/><Relationship Id="rId7" Target="slides/slide4.xml" Type="http://schemas.openxmlformats.org/officeDocument/2006/relationships/slide"/><Relationship Id="rId8" Target="slides/slide5.xml" Type="http://schemas.openxmlformats.org/officeDocument/2006/relationships/slide"/><Relationship Id="rId9" Target="slides/slide6.xml" Type="http://schemas.openxmlformats.org/officeDocument/2006/relationships/slide"/></Relationships>
</file>

<file path=ppt/notesMasters/_rels/notesMaster1.xml.rels><?xml version="1.0" encoding="UTF-8" standalone="yes"?><Relationships xmlns="http://schemas.openxmlformats.org/package/2006/relationships"><Relationship Id="rId1" Target="../theme/theme3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352678-3355-4A61-AF3E-879DD15D5A69}" type="datetimeFigureOut">
              <a:rPr lang="zh-CN" altLang="en-US" smtClean="0"/>
              <a:t>2015/8/31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786862-0BBB-44B0-BB72-0F393A039F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9906497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slides/slide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.xml.rels><?xml version="1.0" encoding="UTF-8" standalone="yes"?><Relationships xmlns="http://schemas.openxmlformats.org/package/2006/relationships"><Relationship Id="rId1" Target="../slides/slide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3.xml.rels><?xml version="1.0" encoding="UTF-8" standalone="yes"?><Relationships xmlns="http://schemas.openxmlformats.org/package/2006/relationships"><Relationship Id="rId1" Target="../slides/slide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4.xml.rels><?xml version="1.0" encoding="UTF-8" standalone="yes"?><Relationships xmlns="http://schemas.openxmlformats.org/package/2006/relationships"><Relationship Id="rId1" Target="../slides/slide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3720447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6656758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970004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085327203"/>
      </p:ext>
    </p:extLst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3A154-323C-474E-93AA-E1931454DE3D}" type="datetimeFigureOut">
              <a:rPr lang="zh-CN" altLang="en-US" smtClean="0"/>
              <a:t>2015/8/31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F8295-3A1E-43FE-B84B-9183D8F9A65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114755500"/>
      </p:ext>
    </p:extLst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3A154-323C-474E-93AA-E1931454DE3D}" type="datetimeFigureOut">
              <a:rPr lang="zh-CN" altLang="en-US" smtClean="0"/>
              <a:t>2015/8/31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F8295-3A1E-43FE-B84B-9183D8F9A65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610351450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3A154-323C-474E-93AA-E1931454DE3D}" type="datetimeFigureOut">
              <a:rPr lang="zh-CN" altLang="en-US" smtClean="0"/>
              <a:t>2015/8/31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F8295-3A1E-43FE-B84B-9183D8F9A65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533514542"/>
      </p:ext>
    </p:extLst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2015/8/31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700727216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2015/8/31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5956379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2015/8/31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256369441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2015/8/31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291465291"/>
      </p:ext>
    </p:extLst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2015/8/31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225882473"/>
      </p:ext>
    </p:extLst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2015/8/31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819529199"/>
      </p:ext>
    </p:extLst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2015/8/31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776067263"/>
      </p:ext>
    </p:extLst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2015/8/31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878956075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3A154-323C-474E-93AA-E1931454DE3D}" type="datetimeFigureOut">
              <a:rPr lang="zh-CN" altLang="en-US" smtClean="0"/>
              <a:t>2015/8/31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F8295-3A1E-43FE-B84B-9183D8F9A65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4199097256"/>
      </p:ext>
    </p:extLst>
  </p:cSld>
  <p:clrMapOvr>
    <a:masterClrMapping/>
  </p:clrMapOvr>
  <p:transition/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2015/8/31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134441001"/>
      </p:ext>
    </p:extLst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2015/8/31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785246417"/>
      </p:ext>
    </p:extLst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2015/8/31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141033643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3A154-323C-474E-93AA-E1931454DE3D}" type="datetimeFigureOut">
              <a:rPr lang="zh-CN" altLang="en-US" smtClean="0"/>
              <a:t>2015/8/31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F8295-3A1E-43FE-B84B-9183D8F9A65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629010901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3A154-323C-474E-93AA-E1931454DE3D}" type="datetimeFigureOut">
              <a:rPr lang="zh-CN" altLang="en-US" smtClean="0"/>
              <a:t>2015/8/31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F8295-3A1E-43FE-B84B-9183D8F9A65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4123123072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3A154-323C-474E-93AA-E1931454DE3D}" type="datetimeFigureOut">
              <a:rPr lang="zh-CN" altLang="en-US" smtClean="0"/>
              <a:t>2015/8/31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F8295-3A1E-43FE-B84B-9183D8F9A65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386361319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3A154-323C-474E-93AA-E1931454DE3D}" type="datetimeFigureOut">
              <a:rPr lang="zh-CN" altLang="en-US" smtClean="0"/>
              <a:t>2015/8/31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F8295-3A1E-43FE-B84B-9183D8F9A65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485780090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3A154-323C-474E-93AA-E1931454DE3D}" type="datetimeFigureOut">
              <a:rPr lang="zh-CN" altLang="en-US" smtClean="0"/>
              <a:t>2015/8/31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F8295-3A1E-43FE-B84B-9183D8F9A65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834458225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3A154-323C-474E-93AA-E1931454DE3D}" type="datetimeFigureOut">
              <a:rPr lang="zh-CN" altLang="en-US" smtClean="0"/>
              <a:t>2015/8/31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F8295-3A1E-43FE-B84B-9183D8F9A65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86471196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3A154-323C-474E-93AA-E1931454DE3D}" type="datetimeFigureOut">
              <a:rPr lang="zh-CN" altLang="en-US" smtClean="0"/>
              <a:t>2015/8/31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F8295-3A1E-43FE-B84B-9183D8F9A65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073197082"/>
      </p:ext>
    </p:extLst>
  </p:cSld>
  <p:clrMapOvr>
    <a:masterClrMapping/>
  </p:clrMapOvr>
  <p:transition/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10" Target="../slideLayouts/slideLayout21.xml" Type="http://schemas.openxmlformats.org/officeDocument/2006/relationships/slideLayout"/><Relationship Id="rId11" Target="../slideLayouts/slideLayout22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13.xml" Type="http://schemas.openxmlformats.org/officeDocument/2006/relationships/slideLayout"/><Relationship Id="rId3" Target="../slideLayouts/slideLayout14.xml" Type="http://schemas.openxmlformats.org/officeDocument/2006/relationships/slideLayout"/><Relationship Id="rId4" Target="../slideLayouts/slideLayout15.xml" Type="http://schemas.openxmlformats.org/officeDocument/2006/relationships/slideLayout"/><Relationship Id="rId5" Target="../slideLayouts/slideLayout16.xml" Type="http://schemas.openxmlformats.org/officeDocument/2006/relationships/slideLayout"/><Relationship Id="rId6" Target="../slideLayouts/slideLayout17.xml" Type="http://schemas.openxmlformats.org/officeDocument/2006/relationships/slideLayout"/><Relationship Id="rId7" Target="../slideLayouts/slideLayout18.xml" Type="http://schemas.openxmlformats.org/officeDocument/2006/relationships/slideLayout"/><Relationship Id="rId8" Target="../slideLayouts/slideLayout19.xml" Type="http://schemas.openxmlformats.org/officeDocument/2006/relationships/slideLayout"/><Relationship Id="rId9" Target="../slideLayouts/slideLayout20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13A154-323C-474E-93AA-E1931454DE3D}" type="datetimeFigureOut">
              <a:rPr lang="zh-CN" altLang="en-US" smtClean="0"/>
              <a:t>2015/8/31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2F8295-3A1E-43FE-B84B-9183D8F9A65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022994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2015/8/31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269582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.xml" Type="http://schemas.openxmlformats.org/officeDocument/2006/relationships/notesSlide"/><Relationship Id="rId3" Target="../media/image1.jpeg" Type="http://schemas.openxmlformats.org/officeDocument/2006/relationships/image"/><Relationship Id="rId4" Target="../media/image2.jpe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2.xml" Type="http://schemas.openxmlformats.org/officeDocument/2006/relationships/notesSlide"/><Relationship Id="rId3" Target="../media/image1.jpeg" Type="http://schemas.openxmlformats.org/officeDocument/2006/relationships/image"/><Relationship Id="rId4" Target="../media/image3.jpe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3.xml" Type="http://schemas.openxmlformats.org/officeDocument/2006/relationships/notesSlide"/><Relationship Id="rId3" Target="../media/image1.jpeg" Type="http://schemas.openxmlformats.org/officeDocument/2006/relationships/image"/><Relationship Id="rId4" Target="../media/image4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1.jpeg" Type="http://schemas.openxmlformats.org/officeDocument/2006/relationships/image"/><Relationship Id="rId3" Target="../media/image5.png" Type="http://schemas.openxmlformats.org/officeDocument/2006/relationships/image"/><Relationship Id="rId4" Target="../media/image6.png" Type="http://schemas.openxmlformats.org/officeDocument/2006/relationships/image"/><Relationship Id="rId5" Target="../media/image7.png" Type="http://schemas.openxmlformats.org/officeDocument/2006/relationships/image"/><Relationship Id="rId6" Target="../media/image8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1.jpe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1.jpe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9.jpe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9.jpe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4.xml" Type="http://schemas.openxmlformats.org/officeDocument/2006/relationships/notesSlide"/><Relationship Id="rId3" Target="../media/image1.jpeg" Type="http://schemas.openxmlformats.org/officeDocument/2006/relationships/image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1533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平行四边形 5"/>
          <p:cNvSpPr/>
          <p:nvPr/>
        </p:nvSpPr>
        <p:spPr>
          <a:xfrm>
            <a:off x="7688686" y="811369"/>
            <a:ext cx="5898524" cy="5061397"/>
          </a:xfrm>
          <a:prstGeom prst="parallelogram">
            <a:avLst>
              <a:gd fmla="val 100104" name="adj"/>
            </a:avLst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" name="平行四边形 6"/>
          <p:cNvSpPr/>
          <p:nvPr/>
        </p:nvSpPr>
        <p:spPr>
          <a:xfrm>
            <a:off x="1219200" y="6606862"/>
            <a:ext cx="6546166" cy="251138"/>
          </a:xfrm>
          <a:prstGeom prst="parallelogram">
            <a:avLst>
              <a:gd fmla="val 97821" name="adj"/>
            </a:avLst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" name="平行四边形 7"/>
          <p:cNvSpPr/>
          <p:nvPr/>
        </p:nvSpPr>
        <p:spPr>
          <a:xfrm>
            <a:off x="1219200" y="6606862"/>
            <a:ext cx="5732929" cy="251138"/>
          </a:xfrm>
          <a:prstGeom prst="parallelogram">
            <a:avLst>
              <a:gd fmla="val 97821" name="adj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9" name="平行四边形 8"/>
          <p:cNvSpPr/>
          <p:nvPr/>
        </p:nvSpPr>
        <p:spPr>
          <a:xfrm>
            <a:off x="7337368" y="1972888"/>
            <a:ext cx="4261658" cy="359366"/>
          </a:xfrm>
          <a:prstGeom prst="parallelogram">
            <a:avLst>
              <a:gd fmla="val 102447" name="adj"/>
            </a:avLst>
          </a:prstGeom>
          <a:solidFill>
            <a:schemeClr val="tx1">
              <a:lumMod val="50000"/>
              <a:lumOff val="5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b="13324" l="3191" t="26533"/>
          <a:stretch>
            <a:fillRect/>
          </a:stretch>
        </p:blipFill>
        <p:spPr>
          <a:xfrm>
            <a:off x="1712686" y="2332254"/>
            <a:ext cx="9529055" cy="4028205"/>
          </a:xfrm>
          <a:custGeom>
            <a:gdLst>
              <a:gd fmla="*/ 4019222 w 9789459" name="connsiteX0"/>
              <a:gd fmla="*/ 0 h 4028205" name="connsiteY0"/>
              <a:gd fmla="*/ 9789459 w 9789459" name="connsiteX1"/>
              <a:gd fmla="*/ 0 h 4028205" name="connsiteY1"/>
              <a:gd fmla="*/ 5770237 w 9789459" name="connsiteX2"/>
              <a:gd fmla="*/ 4028205 h 4028205" name="connsiteY2"/>
              <a:gd fmla="*/ 0 w 9789459" name="connsiteX3"/>
              <a:gd fmla="*/ 4028205 h 4028205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4028205" w="9789459">
                <a:moveTo>
                  <a:pt x="4019222" y="0"/>
                </a:moveTo>
                <a:lnTo>
                  <a:pt x="9789459" y="0"/>
                </a:lnTo>
                <a:lnTo>
                  <a:pt x="5770237" y="4028205"/>
                </a:lnTo>
                <a:lnTo>
                  <a:pt x="0" y="4028205"/>
                </a:lnTo>
                <a:close/>
              </a:path>
            </a:pathLst>
          </a:custGeom>
        </p:spPr>
      </p:pic>
      <p:sp>
        <p:nvSpPr>
          <p:cNvPr id="10" name="平行四边形 9"/>
          <p:cNvSpPr/>
          <p:nvPr/>
        </p:nvSpPr>
        <p:spPr>
          <a:xfrm>
            <a:off x="7240549" y="-1"/>
            <a:ext cx="5657870" cy="555156"/>
          </a:xfrm>
          <a:prstGeom prst="parallelogram">
            <a:avLst>
              <a:gd fmla="val 100509" name="adj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" name="文本框 1"/>
          <p:cNvSpPr txBox="1"/>
          <p:nvPr/>
        </p:nvSpPr>
        <p:spPr>
          <a:xfrm>
            <a:off x="721920" y="555155"/>
            <a:ext cx="3848564" cy="13106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 smtClean="0" sz="4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POWERPOINT TEMPLATE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759220" y="1879611"/>
            <a:ext cx="2497350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Design by Richasy</a:t>
            </a:r>
          </a:p>
        </p:txBody>
      </p:sp>
    </p:spTree>
    <p:extLst>
      <p:ext uri="{BB962C8B-B14F-4D97-AF65-F5344CB8AC3E}">
        <p14:creationId val="2076205777"/>
      </p:ext>
    </p:extLst>
  </p:cSld>
  <p:clrMapOvr>
    <a:masterClrMapping/>
  </p:clrMapOvr>
  <p:transition/>
  <p:timing/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871529" y="0"/>
            <a:ext cx="10320471" cy="6858000"/>
          </a:xfrm>
          <a:prstGeom prst="rect">
            <a:avLst/>
          </a:prstGeom>
        </p:spPr>
      </p:pic>
      <p:sp>
        <p:nvSpPr>
          <p:cNvPr id="5" name="任意多边形 4"/>
          <p:cNvSpPr/>
          <p:nvPr/>
        </p:nvSpPr>
        <p:spPr>
          <a:xfrm>
            <a:off x="-516835" y="-159026"/>
            <a:ext cx="5724939" cy="7176052"/>
          </a:xfrm>
          <a:custGeom>
            <a:gdLst>
              <a:gd fmla="*/ 2782957 w 5724939" name="connsiteX0"/>
              <a:gd fmla="*/ 6838121 h 6897756" name="connsiteY0"/>
              <a:gd fmla="*/ 5724939 w 5724939" name="connsiteX1"/>
              <a:gd fmla="*/ 59635 h 6897756" name="connsiteY1"/>
              <a:gd fmla="*/ 0 w 5724939" name="connsiteX2"/>
              <a:gd fmla="*/ 0 h 6897756" name="connsiteY2"/>
              <a:gd fmla="*/ 59635 w 5724939" name="connsiteX3"/>
              <a:gd fmla="*/ 6897756 h 6897756" name="connsiteY3"/>
              <a:gd fmla="*/ 2782957 w 5724939" name="connsiteX4"/>
              <a:gd fmla="*/ 6838121 h 6897756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6897756" w="5724939">
                <a:moveTo>
                  <a:pt x="2782957" y="6838121"/>
                </a:moveTo>
                <a:lnTo>
                  <a:pt x="5724939" y="59635"/>
                </a:lnTo>
                <a:lnTo>
                  <a:pt x="0" y="0"/>
                </a:lnTo>
                <a:lnTo>
                  <a:pt x="59635" y="6897756"/>
                </a:lnTo>
                <a:lnTo>
                  <a:pt x="2782957" y="683812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b="275" l="7426" r="3617"/>
          <a:stretch>
            <a:fillRect/>
          </a:stretch>
        </p:blipFill>
        <p:spPr>
          <a:xfrm>
            <a:off x="7237713" y="-458856"/>
            <a:ext cx="7594503" cy="5699263"/>
          </a:xfrm>
          <a:custGeom>
            <a:gdLst>
              <a:gd fmla="*/ 2433186 w 7919639" name="connsiteX0"/>
              <a:gd fmla="*/ 0 h 5699263" name="connsiteY0"/>
              <a:gd fmla="*/ 7919639 w 7919639" name="connsiteX1"/>
              <a:gd fmla="*/ 0 h 5699263" name="connsiteY1"/>
              <a:gd fmla="*/ 5486453 w 7919639" name="connsiteX2"/>
              <a:gd fmla="*/ 5699263 h 5699263" name="connsiteY2"/>
              <a:gd fmla="*/ 0 w 7919639" name="connsiteX3"/>
              <a:gd fmla="*/ 5699263 h 5699263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5699263" w="7919639">
                <a:moveTo>
                  <a:pt x="2433186" y="0"/>
                </a:moveTo>
                <a:lnTo>
                  <a:pt x="7919639" y="0"/>
                </a:lnTo>
                <a:lnTo>
                  <a:pt x="5486453" y="5699263"/>
                </a:lnTo>
                <a:lnTo>
                  <a:pt x="0" y="5699263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</p:pic>
      <p:sp>
        <p:nvSpPr>
          <p:cNvPr id="7" name="矩形 6"/>
          <p:cNvSpPr/>
          <p:nvPr/>
        </p:nvSpPr>
        <p:spPr>
          <a:xfrm>
            <a:off x="-516835" y="4781550"/>
            <a:ext cx="12708835" cy="2076450"/>
          </a:xfrm>
          <a:prstGeom prst="rect">
            <a:avLst/>
          </a:prstGeom>
          <a:solidFill>
            <a:srgbClr val="C8B5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" name="平行四边形 5"/>
          <p:cNvSpPr/>
          <p:nvPr/>
        </p:nvSpPr>
        <p:spPr>
          <a:xfrm>
            <a:off x="6210300" y="-308113"/>
            <a:ext cx="3379304" cy="7474226"/>
          </a:xfrm>
          <a:prstGeom prst="parallelogram">
            <a:avLst>
              <a:gd fmla="val 95229" name="adj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5" name="平行四边形 14"/>
          <p:cNvSpPr/>
          <p:nvPr/>
        </p:nvSpPr>
        <p:spPr>
          <a:xfrm>
            <a:off x="2267210" y="4781550"/>
            <a:ext cx="4970503" cy="2076450"/>
          </a:xfrm>
          <a:prstGeom prst="parallelogram">
            <a:avLst>
              <a:gd fmla="val 42746" name="adj"/>
            </a:avLst>
          </a:prstGeom>
          <a:solidFill>
            <a:srgbClr val="D76E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" name="平行四边形 7"/>
          <p:cNvSpPr/>
          <p:nvPr/>
        </p:nvSpPr>
        <p:spPr>
          <a:xfrm>
            <a:off x="1993761" y="-308113"/>
            <a:ext cx="3379304" cy="7474226"/>
          </a:xfrm>
          <a:prstGeom prst="parallelogram">
            <a:avLst>
              <a:gd fmla="val 95229" name="adj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6" name="文本框 15"/>
          <p:cNvSpPr txBox="1"/>
          <p:nvPr/>
        </p:nvSpPr>
        <p:spPr>
          <a:xfrm>
            <a:off x="0" y="571500"/>
            <a:ext cx="2267210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endParaRPr altLang="en-US" lang="zh-CN"/>
          </a:p>
        </p:txBody>
      </p:sp>
      <p:sp>
        <p:nvSpPr>
          <p:cNvPr id="17" name="文本框 16"/>
          <p:cNvSpPr txBox="1"/>
          <p:nvPr/>
        </p:nvSpPr>
        <p:spPr>
          <a:xfrm>
            <a:off x="0" y="293619"/>
            <a:ext cx="3181350" cy="11887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 smtClean="0" sz="3600">
                <a:latin charset="-122" panose="020b0503020204020204" pitchFamily="34" typeface="微软雅黑"/>
                <a:ea charset="-122" panose="020b0503020204020204" pitchFamily="34" typeface="微软雅黑"/>
              </a:rPr>
              <a:t>Company</a:t>
            </a:r>
          </a:p>
          <a:p>
            <a:r>
              <a:rPr altLang="zh-CN" b="1" lang="en-US" smtClean="0" sz="3600">
                <a:latin charset="-122" panose="020b0503020204020204" pitchFamily="34" typeface="微软雅黑"/>
                <a:ea charset="-122" panose="020b0503020204020204" pitchFamily="34" typeface="微软雅黑"/>
              </a:rPr>
              <a:t>Introduction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0" y="1802061"/>
            <a:ext cx="3771900" cy="11887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2400">
                <a:latin charset="-122" panose="020b0502040204020203" pitchFamily="34" typeface="微软雅黑 Light"/>
                <a:ea charset="-122" panose="020b0502040204020203" pitchFamily="34" typeface="微软雅黑 Light"/>
              </a:rPr>
              <a:t>Please add your text here Please add your text here Please add your text here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3371406" y="5496609"/>
            <a:ext cx="2762110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3600">
                <a:latin charset="-122" panose="020b0503020204020204" pitchFamily="34" typeface="微软雅黑"/>
                <a:ea charset="-122" panose="020b0503020204020204" pitchFamily="34" typeface="微软雅黑"/>
              </a:rPr>
              <a:t>TITLE HERE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8415625" y="5496609"/>
            <a:ext cx="2762110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3600">
                <a:latin charset="-122" panose="020b0503020204020204" pitchFamily="34" typeface="微软雅黑"/>
                <a:ea charset="-122" panose="020b0503020204020204" pitchFamily="34" typeface="微软雅黑"/>
              </a:rPr>
              <a:t>TITLE HERE</a:t>
            </a:r>
          </a:p>
        </p:txBody>
      </p:sp>
      <p:sp>
        <p:nvSpPr>
          <p:cNvPr id="21" name="矩形 20"/>
          <p:cNvSpPr/>
          <p:nvPr/>
        </p:nvSpPr>
        <p:spPr>
          <a:xfrm>
            <a:off x="72338" y="1493948"/>
            <a:ext cx="3371406" cy="144352"/>
          </a:xfrm>
          <a:prstGeom prst="rect">
            <a:avLst/>
          </a:prstGeom>
          <a:solidFill>
            <a:srgbClr val="D76E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</p:spTree>
    <p:extLst>
      <p:ext uri="{BB962C8B-B14F-4D97-AF65-F5344CB8AC3E}">
        <p14:creationId val="2640663420"/>
      </p:ext>
    </p:extLst>
  </p:cSld>
  <p:clrMapOvr>
    <a:masterClrMapping/>
  </p:clrMapOvr>
  <p:transition/>
  <p:timing/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37838"/>
          <a:stretch>
            <a:fillRect/>
          </a:stretch>
        </p:blipFill>
        <p:spPr>
          <a:xfrm>
            <a:off x="0" y="0"/>
            <a:ext cx="12284765" cy="5063067"/>
          </a:xfrm>
          <a:prstGeom prst="rect">
            <a:avLst/>
          </a:prstGeom>
        </p:spPr>
      </p:pic>
      <p:sp>
        <p:nvSpPr>
          <p:cNvPr id="5" name="任意多边形 4"/>
          <p:cNvSpPr/>
          <p:nvPr/>
        </p:nvSpPr>
        <p:spPr>
          <a:xfrm>
            <a:off x="-476250" y="-247650"/>
            <a:ext cx="8991600" cy="7505700"/>
          </a:xfrm>
          <a:custGeom>
            <a:gdLst>
              <a:gd fmla="*/ 2000250 w 8991600" name="connsiteX0"/>
              <a:gd fmla="*/ 7334250 h 7505700" name="connsiteY0"/>
              <a:gd fmla="*/ 8991600 w 8991600" name="connsiteX1"/>
              <a:gd fmla="*/ 0 h 7505700" name="connsiteY1"/>
              <a:gd fmla="*/ 0 w 8991600" name="connsiteX2"/>
              <a:gd fmla="*/ 38100 h 7505700" name="connsiteY2"/>
              <a:gd fmla="*/ 266700 w 8991600" name="connsiteX3"/>
              <a:gd fmla="*/ 7505700 h 7505700" name="connsiteY3"/>
              <a:gd fmla="*/ 2000250 w 8991600" name="connsiteX4"/>
              <a:gd fmla="*/ 7334250 h 7505700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7505700" w="8991600">
                <a:moveTo>
                  <a:pt x="2000250" y="7334250"/>
                </a:moveTo>
                <a:lnTo>
                  <a:pt x="8991600" y="0"/>
                </a:lnTo>
                <a:lnTo>
                  <a:pt x="0" y="38100"/>
                </a:lnTo>
                <a:lnTo>
                  <a:pt x="266700" y="7505700"/>
                </a:lnTo>
                <a:lnTo>
                  <a:pt x="2000250" y="7334250"/>
                </a:lnTo>
                <a:close/>
              </a:path>
            </a:pathLst>
          </a:custGeom>
          <a:gradFill>
            <a:gsLst>
              <a:gs pos="0">
                <a:schemeClr val="bg1">
                  <a:lumMod val="95000"/>
                  <a:alpha val="80000"/>
                </a:schemeClr>
              </a:gs>
              <a:gs pos="100000">
                <a:schemeClr val="bg1">
                  <a:lumMod val="75000"/>
                  <a:alpha val="86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" name="平行四边形 5"/>
          <p:cNvSpPr/>
          <p:nvPr/>
        </p:nvSpPr>
        <p:spPr>
          <a:xfrm>
            <a:off x="-1204385" y="0"/>
            <a:ext cx="9486900" cy="1200150"/>
          </a:xfrm>
          <a:prstGeom prst="parallelogram">
            <a:avLst>
              <a:gd fmla="val 95547" name="adj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" name="直角三角形 7"/>
          <p:cNvSpPr/>
          <p:nvPr/>
        </p:nvSpPr>
        <p:spPr>
          <a:xfrm flipH="1">
            <a:off x="11609377" y="4441965"/>
            <a:ext cx="582622" cy="621102"/>
          </a:xfrm>
          <a:prstGeom prst="rtTriangle">
            <a:avLst/>
          </a:prstGeom>
          <a:solidFill>
            <a:srgbClr val="F178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40" name="组合 39"/>
          <p:cNvGrpSpPr/>
          <p:nvPr/>
        </p:nvGrpSpPr>
        <p:grpSpPr>
          <a:xfrm>
            <a:off x="972562" y="0"/>
            <a:ext cx="1168400" cy="1200150"/>
            <a:chOff x="972562" y="0"/>
            <a:chExt cx="1168400" cy="1200150"/>
          </a:xfrm>
        </p:grpSpPr>
        <p:cxnSp>
          <p:nvCxnSpPr>
            <p:cNvPr id="30" name="直接连接符 29"/>
            <p:cNvCxnSpPr/>
            <p:nvPr/>
          </p:nvCxnSpPr>
          <p:spPr>
            <a:xfrm flipH="1">
              <a:off x="972562" y="0"/>
              <a:ext cx="1168400" cy="1200150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/>
            <p:cNvCxnSpPr/>
            <p:nvPr/>
          </p:nvCxnSpPr>
          <p:spPr>
            <a:xfrm flipH="1">
              <a:off x="1474245" y="516478"/>
              <a:ext cx="165034" cy="167194"/>
            </a:xfrm>
            <a:prstGeom prst="line">
              <a:avLst/>
            </a:prstGeom>
            <a:ln w="12700">
              <a:solidFill>
                <a:srgbClr val="F1783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组合 38"/>
          <p:cNvGrpSpPr/>
          <p:nvPr/>
        </p:nvGrpSpPr>
        <p:grpSpPr>
          <a:xfrm>
            <a:off x="3005574" y="0"/>
            <a:ext cx="1168400" cy="1200150"/>
            <a:chOff x="3005574" y="0"/>
            <a:chExt cx="1168400" cy="1200150"/>
          </a:xfrm>
        </p:grpSpPr>
        <p:cxnSp>
          <p:nvCxnSpPr>
            <p:cNvPr id="29" name="直接连接符 28"/>
            <p:cNvCxnSpPr/>
            <p:nvPr/>
          </p:nvCxnSpPr>
          <p:spPr>
            <a:xfrm flipH="1">
              <a:off x="3005574" y="0"/>
              <a:ext cx="1168400" cy="1200150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连接符 35"/>
            <p:cNvCxnSpPr/>
            <p:nvPr/>
          </p:nvCxnSpPr>
          <p:spPr>
            <a:xfrm flipH="1">
              <a:off x="3507257" y="516478"/>
              <a:ext cx="165034" cy="167194"/>
            </a:xfrm>
            <a:prstGeom prst="line">
              <a:avLst/>
            </a:prstGeom>
            <a:ln w="12700">
              <a:solidFill>
                <a:srgbClr val="F1783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组合 37"/>
          <p:cNvGrpSpPr/>
          <p:nvPr/>
        </p:nvGrpSpPr>
        <p:grpSpPr>
          <a:xfrm>
            <a:off x="5038586" y="0"/>
            <a:ext cx="1168400" cy="1200150"/>
            <a:chOff x="5038586" y="0"/>
            <a:chExt cx="1168400" cy="1200150"/>
          </a:xfrm>
        </p:grpSpPr>
        <p:cxnSp>
          <p:nvCxnSpPr>
            <p:cNvPr id="28" name="直接连接符 27"/>
            <p:cNvCxnSpPr/>
            <p:nvPr/>
          </p:nvCxnSpPr>
          <p:spPr>
            <a:xfrm flipH="1">
              <a:off x="5038586" y="0"/>
              <a:ext cx="1168400" cy="1200150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接连接符 36"/>
            <p:cNvCxnSpPr/>
            <p:nvPr/>
          </p:nvCxnSpPr>
          <p:spPr>
            <a:xfrm flipH="1">
              <a:off x="5540269" y="516478"/>
              <a:ext cx="165034" cy="167194"/>
            </a:xfrm>
            <a:prstGeom prst="line">
              <a:avLst/>
            </a:prstGeom>
            <a:ln w="12700">
              <a:solidFill>
                <a:srgbClr val="F1783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文本框 40"/>
          <p:cNvSpPr txBox="1"/>
          <p:nvPr/>
        </p:nvSpPr>
        <p:spPr>
          <a:xfrm>
            <a:off x="5786770" y="415409"/>
            <a:ext cx="1465546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>
                <a:latin charset="-122" panose="020b0503020204020204" pitchFamily="34" typeface="微软雅黑"/>
                <a:ea charset="-122" panose="020b0503020204020204" pitchFamily="34" typeface="微软雅黑"/>
              </a:rPr>
              <a:t>TEXT HERE</a:t>
            </a:r>
          </a:p>
        </p:txBody>
      </p:sp>
      <p:sp>
        <p:nvSpPr>
          <p:cNvPr id="42" name="文本框 41"/>
          <p:cNvSpPr txBox="1"/>
          <p:nvPr/>
        </p:nvSpPr>
        <p:spPr>
          <a:xfrm>
            <a:off x="3753758" y="415409"/>
            <a:ext cx="1465546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>
                <a:latin charset="-122" panose="020b0503020204020204" pitchFamily="34" typeface="微软雅黑"/>
                <a:ea charset="-122" panose="020b0503020204020204" pitchFamily="34" typeface="微软雅黑"/>
              </a:rPr>
              <a:t>TEXT HERE</a:t>
            </a:r>
          </a:p>
        </p:txBody>
      </p:sp>
      <p:sp>
        <p:nvSpPr>
          <p:cNvPr id="43" name="文本框 42"/>
          <p:cNvSpPr txBox="1"/>
          <p:nvPr/>
        </p:nvSpPr>
        <p:spPr>
          <a:xfrm>
            <a:off x="1790870" y="415409"/>
            <a:ext cx="1465546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>
                <a:latin charset="-122" panose="020b0503020204020204" pitchFamily="34" typeface="微软雅黑"/>
                <a:ea charset="-122" panose="020b0503020204020204" pitchFamily="34" typeface="微软雅黑"/>
              </a:rPr>
              <a:t>TEXT HERE</a:t>
            </a:r>
          </a:p>
        </p:txBody>
      </p:sp>
      <p:sp>
        <p:nvSpPr>
          <p:cNvPr id="44" name="文本框 43"/>
          <p:cNvSpPr txBox="1"/>
          <p:nvPr/>
        </p:nvSpPr>
        <p:spPr>
          <a:xfrm>
            <a:off x="623785" y="1447800"/>
            <a:ext cx="5081518" cy="24917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ts val="6300"/>
              </a:lnSpc>
            </a:pPr>
            <a:r>
              <a:rPr altLang="zh-CN" b="1" lang="en-US" smtClean="0" sz="6600">
                <a:latin charset="-122" panose="020b0503020204020204" pitchFamily="34" typeface="微软雅黑"/>
                <a:ea charset="-122" panose="020b0503020204020204" pitchFamily="34" typeface="微软雅黑"/>
              </a:rPr>
              <a:t>PLEASE</a:t>
            </a:r>
          </a:p>
          <a:p>
            <a:pPr>
              <a:lnSpc>
                <a:spcPts val="6300"/>
              </a:lnSpc>
            </a:pPr>
            <a:r>
              <a:rPr altLang="zh-CN" b="1" lang="en-US" smtClean="0" sz="6600">
                <a:latin charset="-122" panose="020b0503020204020204" pitchFamily="34" typeface="微软雅黑"/>
                <a:ea charset="-122" panose="020b0503020204020204" pitchFamily="34" typeface="微软雅黑"/>
              </a:rPr>
              <a:t>ADD YOUR</a:t>
            </a:r>
          </a:p>
          <a:p>
            <a:pPr>
              <a:lnSpc>
                <a:spcPts val="6300"/>
              </a:lnSpc>
            </a:pPr>
            <a:r>
              <a:rPr altLang="zh-CN" b="1" lang="en-US" smtClean="0" sz="6600">
                <a:latin charset="-122" panose="020b0503020204020204" pitchFamily="34" typeface="微软雅黑"/>
                <a:ea charset="-122" panose="020b0503020204020204" pitchFamily="34" typeface="微软雅黑"/>
              </a:rPr>
              <a:t>TITLE</a:t>
            </a:r>
          </a:p>
        </p:txBody>
      </p:sp>
      <p:cxnSp>
        <p:nvCxnSpPr>
          <p:cNvPr id="46" name="直接连接符 45"/>
          <p:cNvCxnSpPr>
            <a:stCxn id="8" idx="4"/>
          </p:cNvCxnSpPr>
          <p:nvPr/>
        </p:nvCxnSpPr>
        <p:spPr>
          <a:xfrm flipH="1">
            <a:off x="10726057" y="5063067"/>
            <a:ext cx="883320" cy="916819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文本框 48"/>
          <p:cNvSpPr txBox="1"/>
          <p:nvPr/>
        </p:nvSpPr>
        <p:spPr>
          <a:xfrm>
            <a:off x="3256416" y="5283396"/>
            <a:ext cx="2598057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 smtClean="0" sz="1600">
                <a:latin charset="-122" panose="020b0502040204020203" pitchFamily="34" typeface="微软雅黑 Light"/>
                <a:ea charset="-122" panose="020b0502040204020203" pitchFamily="34" typeface="微软雅黑 Light"/>
              </a:rPr>
              <a:t>Please add your text here</a:t>
            </a:r>
          </a:p>
          <a:p>
            <a:r>
              <a:rPr altLang="zh-CN" b="1" lang="en-US" smtClean="0" sz="1600">
                <a:latin charset="-122" panose="020b0502040204020203" pitchFamily="34" typeface="微软雅黑 Light"/>
                <a:ea charset="-122" panose="020b0502040204020203" pitchFamily="34" typeface="微软雅黑 Light"/>
              </a:rPr>
              <a:t>Add your text here</a:t>
            </a:r>
          </a:p>
        </p:txBody>
      </p:sp>
      <p:pic>
        <p:nvPicPr>
          <p:cNvPr id="50" name="图片 4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1237033" y="5415870"/>
            <a:ext cx="744688" cy="744688"/>
          </a:xfrm>
          <a:prstGeom prst="rect">
            <a:avLst/>
          </a:prstGeom>
        </p:spPr>
      </p:pic>
    </p:spTree>
    <p:extLst>
      <p:ext uri="{BB962C8B-B14F-4D97-AF65-F5344CB8AC3E}">
        <p14:creationId val="1107759443"/>
      </p:ext>
    </p:extLst>
  </p:cSld>
  <p:clrMapOvr>
    <a:masterClrMapping/>
  </p:clrMapOvr>
  <p:transition/>
  <p:timing/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b="37838"/>
          <a:stretch>
            <a:fillRect/>
          </a:stretch>
        </p:blipFill>
        <p:spPr>
          <a:xfrm>
            <a:off x="1" y="-551543"/>
            <a:ext cx="12192000" cy="5063067"/>
          </a:xfrm>
          <a:prstGeom prst="rect">
            <a:avLst/>
          </a:prstGeom>
        </p:spPr>
      </p:pic>
      <p:sp>
        <p:nvSpPr>
          <p:cNvPr id="5" name="直角三角形 4"/>
          <p:cNvSpPr/>
          <p:nvPr/>
        </p:nvSpPr>
        <p:spPr>
          <a:xfrm flipH="1">
            <a:off x="9739086" y="2017486"/>
            <a:ext cx="2452914" cy="2494038"/>
          </a:xfrm>
          <a:prstGeom prst="rtTriangle">
            <a:avLst/>
          </a:prstGeom>
          <a:solidFill>
            <a:srgbClr val="F178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cxnSp>
        <p:nvCxnSpPr>
          <p:cNvPr id="7" name="直接连接符 6"/>
          <p:cNvCxnSpPr/>
          <p:nvPr/>
        </p:nvCxnSpPr>
        <p:spPr>
          <a:xfrm flipH="1">
            <a:off x="8012750" y="4511524"/>
            <a:ext cx="1726336" cy="1744133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biLevel thresh="75000"/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9289673" y="5196644"/>
            <a:ext cx="667127" cy="66712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>
            <a:biLevel thresh="75000"/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0204813" y="5196644"/>
            <a:ext cx="666387" cy="666387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>
            <a:biLevel thresh="75000"/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1090183" y="5196644"/>
            <a:ext cx="666387" cy="666387"/>
          </a:xfrm>
          <a:prstGeom prst="rect">
            <a:avLst/>
          </a:prstGeom>
        </p:spPr>
      </p:pic>
      <p:sp>
        <p:nvSpPr>
          <p:cNvPr id="12" name="半闭框 11"/>
          <p:cNvSpPr/>
          <p:nvPr/>
        </p:nvSpPr>
        <p:spPr>
          <a:xfrm rot="8099260">
            <a:off x="556715" y="5144104"/>
            <a:ext cx="508000" cy="478972"/>
          </a:xfrm>
          <a:prstGeom prst="halfFrame">
            <a:avLst>
              <a:gd fmla="val 12681" name="adj1"/>
              <a:gd fmla="val 12676" name="adj2"/>
            </a:avLst>
          </a:prstGeom>
          <a:solidFill>
            <a:srgbClr val="F178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440493" y="5091202"/>
            <a:ext cx="5221160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 smtClean="0" sz="3200">
                <a:latin charset="-122" panose="020b0503020204020204" pitchFamily="34" typeface="微软雅黑"/>
                <a:ea charset="-122" panose="020b0503020204020204" pitchFamily="34" typeface="微软雅黑"/>
              </a:rPr>
              <a:t>ADD YOUR TITLE HERE</a:t>
            </a: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6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1220138" y="3539897"/>
            <a:ext cx="606218" cy="606218"/>
          </a:xfrm>
          <a:prstGeom prst="rect">
            <a:avLst/>
          </a:prstGeom>
        </p:spPr>
      </p:pic>
    </p:spTree>
    <p:extLst>
      <p:ext uri="{BB962C8B-B14F-4D97-AF65-F5344CB8AC3E}">
        <p14:creationId val="2466814518"/>
      </p:ext>
    </p:extLst>
  </p:cSld>
  <p:clrMapOvr>
    <a:masterClrMapping/>
  </p:clrMapOvr>
  <p:transition/>
  <p:timing/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5" name="图片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b="82853" l="66331" t="3348"/>
          <a:stretch>
            <a:fillRect/>
          </a:stretch>
        </p:blipFill>
        <p:spPr>
          <a:xfrm>
            <a:off x="8087127" y="-11745"/>
            <a:ext cx="4104872" cy="1124263"/>
          </a:xfrm>
          <a:custGeom>
            <a:gdLst>
              <a:gd fmla="*/ 1065711 w 4104872" name="connsiteX0"/>
              <a:gd fmla="*/ 0 h 1124263" name="connsiteY0"/>
              <a:gd fmla="*/ 4104872 w 4104872" name="connsiteX1"/>
              <a:gd fmla="*/ 0 h 1124263" name="connsiteY1"/>
              <a:gd fmla="*/ 4104872 w 4104872" name="connsiteX2"/>
              <a:gd fmla="*/ 1117505 h 1124263" name="connsiteY2"/>
              <a:gd fmla="*/ 4098466 w 4104872" name="connsiteX3"/>
              <a:gd fmla="*/ 1124263 h 1124263" name="connsiteY3"/>
              <a:gd fmla="*/ 0 w 4104872" name="connsiteX4"/>
              <a:gd fmla="*/ 1124263 h 1124263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1124263" w="4104872">
                <a:moveTo>
                  <a:pt x="1065711" y="0"/>
                </a:moveTo>
                <a:lnTo>
                  <a:pt x="4104872" y="0"/>
                </a:lnTo>
                <a:lnTo>
                  <a:pt x="4104872" y="1117505"/>
                </a:lnTo>
                <a:lnTo>
                  <a:pt x="4098466" y="1124263"/>
                </a:lnTo>
                <a:lnTo>
                  <a:pt x="0" y="1124263"/>
                </a:lnTo>
                <a:close/>
              </a:path>
            </a:pathLst>
          </a:custGeom>
          <a:ln>
            <a:noFill/>
          </a:ln>
        </p:spPr>
      </p:pic>
      <p:sp>
        <p:nvSpPr>
          <p:cNvPr id="24" name="平行四边形 23"/>
          <p:cNvSpPr/>
          <p:nvPr/>
        </p:nvSpPr>
        <p:spPr>
          <a:xfrm>
            <a:off x="8087125" y="-22019"/>
            <a:ext cx="2927249" cy="1131287"/>
          </a:xfrm>
          <a:prstGeom prst="parallelogram">
            <a:avLst>
              <a:gd fmla="val 94792" name="adj"/>
            </a:avLst>
          </a:prstGeom>
          <a:solidFill>
            <a:srgbClr val="D76E17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b="29908" t="17109"/>
          <a:stretch>
            <a:fillRect/>
          </a:stretch>
        </p:blipFill>
        <p:spPr>
          <a:xfrm>
            <a:off x="1" y="1109271"/>
            <a:ext cx="12192000" cy="4317168"/>
          </a:xfrm>
          <a:prstGeom prst="rect">
            <a:avLst/>
          </a:prstGeom>
        </p:spPr>
      </p:pic>
      <p:sp>
        <p:nvSpPr>
          <p:cNvPr id="7" name="平行四边形 6"/>
          <p:cNvSpPr/>
          <p:nvPr/>
        </p:nvSpPr>
        <p:spPr>
          <a:xfrm>
            <a:off x="5856437" y="-11745"/>
            <a:ext cx="10687987" cy="5441434"/>
          </a:xfrm>
          <a:prstGeom prst="parallelogram">
            <a:avLst>
              <a:gd fmla="val 94792" name="adj"/>
            </a:avLst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" name="平行四边形 7"/>
          <p:cNvSpPr/>
          <p:nvPr/>
        </p:nvSpPr>
        <p:spPr>
          <a:xfrm>
            <a:off x="1274164" y="1109269"/>
            <a:ext cx="6565692" cy="4317170"/>
          </a:xfrm>
          <a:prstGeom prst="parallelogram">
            <a:avLst>
              <a:gd fmla="val 94792" name="adj"/>
            </a:avLst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" name="直角三角形 4"/>
          <p:cNvSpPr/>
          <p:nvPr/>
        </p:nvSpPr>
        <p:spPr>
          <a:xfrm flipH="1" rot="10800000">
            <a:off x="1" y="1109270"/>
            <a:ext cx="5426438" cy="5748729"/>
          </a:xfrm>
          <a:prstGeom prst="rtTriangle">
            <a:avLst/>
          </a:prstGeom>
          <a:solidFill>
            <a:srgbClr val="F178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" name="直角三角形 5"/>
          <p:cNvSpPr/>
          <p:nvPr/>
        </p:nvSpPr>
        <p:spPr>
          <a:xfrm flipH="1">
            <a:off x="11332564" y="4441965"/>
            <a:ext cx="859435" cy="984474"/>
          </a:xfrm>
          <a:prstGeom prst="rtTriangle">
            <a:avLst/>
          </a:prstGeom>
          <a:solidFill>
            <a:srgbClr val="F178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9" name="平行四边形 8"/>
          <p:cNvSpPr/>
          <p:nvPr/>
        </p:nvSpPr>
        <p:spPr>
          <a:xfrm>
            <a:off x="3732551" y="1109269"/>
            <a:ext cx="6220918" cy="4317170"/>
          </a:xfrm>
          <a:prstGeom prst="parallelogram">
            <a:avLst>
              <a:gd fmla="val 94792" name="adj"/>
            </a:avLst>
          </a:prstGeom>
          <a:solidFill>
            <a:srgbClr val="D76E17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10" name="组合 9"/>
          <p:cNvGrpSpPr/>
          <p:nvPr/>
        </p:nvGrpSpPr>
        <p:grpSpPr>
          <a:xfrm>
            <a:off x="2237767" y="-104930"/>
            <a:ext cx="1168400" cy="1200150"/>
            <a:chOff x="972562" y="0"/>
            <a:chExt cx="1168400" cy="1200150"/>
          </a:xfrm>
        </p:grpSpPr>
        <p:cxnSp>
          <p:nvCxnSpPr>
            <p:cNvPr id="11" name="直接连接符 10"/>
            <p:cNvCxnSpPr/>
            <p:nvPr/>
          </p:nvCxnSpPr>
          <p:spPr>
            <a:xfrm flipH="1">
              <a:off x="972562" y="0"/>
              <a:ext cx="1168400" cy="1200150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 flipH="1">
              <a:off x="1474245" y="516478"/>
              <a:ext cx="165034" cy="167194"/>
            </a:xfrm>
            <a:prstGeom prst="line">
              <a:avLst/>
            </a:prstGeom>
            <a:ln w="12700">
              <a:solidFill>
                <a:srgbClr val="F1783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组合 12"/>
          <p:cNvGrpSpPr/>
          <p:nvPr/>
        </p:nvGrpSpPr>
        <p:grpSpPr>
          <a:xfrm>
            <a:off x="4240799" y="-104930"/>
            <a:ext cx="1168400" cy="1200150"/>
            <a:chOff x="3005574" y="0"/>
            <a:chExt cx="1168400" cy="1200150"/>
          </a:xfrm>
        </p:grpSpPr>
        <p:cxnSp>
          <p:nvCxnSpPr>
            <p:cNvPr id="14" name="直接连接符 13"/>
            <p:cNvCxnSpPr/>
            <p:nvPr/>
          </p:nvCxnSpPr>
          <p:spPr>
            <a:xfrm flipH="1">
              <a:off x="3005574" y="0"/>
              <a:ext cx="1168400" cy="1200150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 flipH="1">
              <a:off x="3507257" y="516478"/>
              <a:ext cx="165034" cy="167194"/>
            </a:xfrm>
            <a:prstGeom prst="line">
              <a:avLst/>
            </a:prstGeom>
            <a:ln w="12700">
              <a:solidFill>
                <a:srgbClr val="F1783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/>
        </p:nvGrpSpPr>
        <p:grpSpPr>
          <a:xfrm>
            <a:off x="6258821" y="-104930"/>
            <a:ext cx="1168400" cy="1200150"/>
            <a:chOff x="5038586" y="0"/>
            <a:chExt cx="1168400" cy="1200150"/>
          </a:xfrm>
        </p:grpSpPr>
        <p:cxnSp>
          <p:nvCxnSpPr>
            <p:cNvPr id="17" name="直接连接符 16"/>
            <p:cNvCxnSpPr/>
            <p:nvPr/>
          </p:nvCxnSpPr>
          <p:spPr>
            <a:xfrm flipH="1">
              <a:off x="5038586" y="0"/>
              <a:ext cx="1168400" cy="1200150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/>
          </p:nvCxnSpPr>
          <p:spPr>
            <a:xfrm flipH="1">
              <a:off x="5540269" y="516478"/>
              <a:ext cx="165034" cy="167194"/>
            </a:xfrm>
            <a:prstGeom prst="line">
              <a:avLst/>
            </a:prstGeom>
            <a:ln w="12700">
              <a:solidFill>
                <a:srgbClr val="F1783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文本框 18"/>
          <p:cNvSpPr txBox="1"/>
          <p:nvPr/>
        </p:nvSpPr>
        <p:spPr>
          <a:xfrm>
            <a:off x="7015833" y="310532"/>
            <a:ext cx="1465546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>
                <a:latin charset="-122" panose="020b0503020204020204" pitchFamily="34" typeface="微软雅黑"/>
                <a:ea charset="-122" panose="020b0503020204020204" pitchFamily="34" typeface="微软雅黑"/>
              </a:rPr>
              <a:t>TEXT HERE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4973572" y="307708"/>
            <a:ext cx="1465546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>
                <a:latin charset="-122" panose="020b0503020204020204" pitchFamily="34" typeface="微软雅黑"/>
                <a:ea charset="-122" panose="020b0503020204020204" pitchFamily="34" typeface="微软雅黑"/>
              </a:rPr>
              <a:t>TEXT HERE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3006343" y="304998"/>
            <a:ext cx="1465546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>
                <a:latin charset="-122" panose="020b0503020204020204" pitchFamily="34" typeface="微软雅黑"/>
                <a:ea charset="-122" panose="020b0503020204020204" pitchFamily="34" typeface="微软雅黑"/>
              </a:rPr>
              <a:t>TEXT HERE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1302727" y="5557445"/>
            <a:ext cx="2598057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 smtClean="0" sz="1600">
                <a:latin charset="-122" panose="020b0502040204020203" pitchFamily="34" typeface="微软雅黑 Light"/>
                <a:ea charset="-122" panose="020b0502040204020203" pitchFamily="34" typeface="微软雅黑 Light"/>
              </a:rPr>
              <a:t>Please add your text here</a:t>
            </a:r>
          </a:p>
          <a:p>
            <a:r>
              <a:rPr altLang="zh-CN" b="1" lang="en-US" smtClean="0" sz="1600">
                <a:latin charset="-122" panose="020b0502040204020203" pitchFamily="34" typeface="微软雅黑 Light"/>
                <a:ea charset="-122" panose="020b0502040204020203" pitchFamily="34" typeface="微软雅黑 Light"/>
              </a:rPr>
              <a:t>Add your text here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203454" y="1450935"/>
            <a:ext cx="3619576" cy="24917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ts val="6300"/>
              </a:lnSpc>
            </a:pPr>
            <a:r>
              <a:rPr altLang="zh-CN" b="1" lang="en-US" smtClean="0" sz="4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PLEASE</a:t>
            </a:r>
          </a:p>
          <a:p>
            <a:pPr>
              <a:lnSpc>
                <a:spcPts val="6300"/>
              </a:lnSpc>
            </a:pPr>
            <a:r>
              <a:rPr altLang="zh-CN" b="1" lang="en-US" smtClean="0" sz="4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ADD YOUR</a:t>
            </a:r>
          </a:p>
          <a:p>
            <a:pPr>
              <a:lnSpc>
                <a:spcPts val="6300"/>
              </a:lnSpc>
            </a:pPr>
            <a:r>
              <a:rPr altLang="zh-CN" b="1" lang="en-US" smtClean="0" sz="4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TITLE</a:t>
            </a:r>
          </a:p>
        </p:txBody>
      </p:sp>
    </p:spTree>
    <p:extLst>
      <p:ext uri="{BB962C8B-B14F-4D97-AF65-F5344CB8AC3E}">
        <p14:creationId val="2222269830"/>
      </p:ext>
    </p:extLst>
  </p:cSld>
  <p:clrMapOvr>
    <a:masterClrMapping/>
  </p:clrMapOvr>
  <p:transition/>
  <p:timing/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F178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本框 3"/>
          <p:cNvSpPr txBox="1"/>
          <p:nvPr/>
        </p:nvSpPr>
        <p:spPr>
          <a:xfrm>
            <a:off x="719527" y="-3607522"/>
            <a:ext cx="4197246" cy="130759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 smtClean="0" sz="85200">
                <a:solidFill>
                  <a:srgbClr val="F17831"/>
                </a:solidFill>
                <a:effectLst>
                  <a:outerShdw algn="tr" blurRad="25400" dir="8100000" dist="38100" rotWithShape="0">
                    <a:prstClr val="black">
                      <a:alpha val="40000"/>
                    </a:prstClr>
                  </a:outerShdw>
                </a:effectLst>
                <a:latin charset="-122" panose="02010609060101010101" pitchFamily="49" typeface="黑体"/>
                <a:ea charset="-122" panose="02010609060101010101" pitchFamily="49" typeface="黑体"/>
              </a:rPr>
              <a:t>1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l="28478" r="23499" t="3987"/>
          <a:stretch>
            <a:fillRect/>
          </a:stretch>
        </p:blipFill>
        <p:spPr>
          <a:xfrm>
            <a:off x="7045378" y="1"/>
            <a:ext cx="5146623" cy="6858000"/>
          </a:xfrm>
          <a:custGeom>
            <a:gdLst>
              <a:gd fmla="*/ 3091422 w 5146623" name="connsiteX0"/>
              <a:gd fmla="*/ 0 h 6858000" name="connsiteY0"/>
              <a:gd fmla="*/ 5146623 w 5146623" name="connsiteX1"/>
              <a:gd fmla="*/ 0 h 6858000" name="connsiteY1"/>
              <a:gd fmla="*/ 2055201 w 5146623" name="connsiteX2"/>
              <a:gd fmla="*/ 6858000 h 6858000" name="connsiteY2"/>
              <a:gd fmla="*/ 0 w 5146623" name="connsiteX3"/>
              <a:gd fmla="*/ 6858000 h 6858000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6858000" w="5146623">
                <a:moveTo>
                  <a:pt x="3091422" y="0"/>
                </a:moveTo>
                <a:lnTo>
                  <a:pt x="5146623" y="0"/>
                </a:lnTo>
                <a:lnTo>
                  <a:pt x="2055201" y="6858000"/>
                </a:lnTo>
                <a:lnTo>
                  <a:pt x="0" y="6858000"/>
                </a:lnTo>
                <a:close/>
              </a:path>
            </a:pathLst>
          </a:custGeom>
          <a:ln>
            <a:solidFill>
              <a:srgbClr val="F17831"/>
            </a:solidFill>
          </a:ln>
        </p:spPr>
      </p:pic>
      <p:sp>
        <p:nvSpPr>
          <p:cNvPr id="8" name="文本框 7"/>
          <p:cNvSpPr txBox="1"/>
          <p:nvPr/>
        </p:nvSpPr>
        <p:spPr>
          <a:xfrm>
            <a:off x="3425803" y="1615827"/>
            <a:ext cx="3619576" cy="24917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ts val="6300"/>
              </a:lnSpc>
            </a:pPr>
            <a:r>
              <a:rPr altLang="zh-CN" b="1" lang="en-US" smtClean="0" sz="4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PLEASE</a:t>
            </a:r>
          </a:p>
          <a:p>
            <a:pPr>
              <a:lnSpc>
                <a:spcPts val="6300"/>
              </a:lnSpc>
            </a:pPr>
            <a:r>
              <a:rPr altLang="zh-CN" b="1" lang="en-US" smtClean="0" sz="4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ADD YOUR</a:t>
            </a:r>
          </a:p>
          <a:p>
            <a:pPr>
              <a:lnSpc>
                <a:spcPts val="6300"/>
              </a:lnSpc>
            </a:pPr>
            <a:r>
              <a:rPr altLang="zh-CN" b="1" lang="en-US" smtClean="0" sz="4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TITLE</a:t>
            </a:r>
          </a:p>
        </p:txBody>
      </p:sp>
    </p:spTree>
    <p:extLst>
      <p:ext uri="{BB962C8B-B14F-4D97-AF65-F5344CB8AC3E}">
        <p14:creationId val="1066920410"/>
      </p:ext>
    </p:extLst>
  </p:cSld>
  <p:clrMapOvr>
    <a:masterClrMapping/>
  </p:clrMapOvr>
  <p:transition/>
  <p:timing/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直角三角形 3"/>
          <p:cNvSpPr/>
          <p:nvPr/>
        </p:nvSpPr>
        <p:spPr>
          <a:xfrm flipH="1">
            <a:off x="10643016" y="0"/>
            <a:ext cx="1548984" cy="1334125"/>
          </a:xfrm>
          <a:prstGeom prst="rtTriangle">
            <a:avLst/>
          </a:prstGeom>
          <a:solidFill>
            <a:srgbClr val="F178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" name="平行四边形 4"/>
          <p:cNvSpPr/>
          <p:nvPr/>
        </p:nvSpPr>
        <p:spPr>
          <a:xfrm>
            <a:off x="-1813809" y="1334125"/>
            <a:ext cx="20296680" cy="5523875"/>
          </a:xfrm>
          <a:prstGeom prst="parallelogram">
            <a:avLst>
              <a:gd fmla="val 111839" name="adj"/>
            </a:avLst>
          </a:prstGeom>
          <a:solidFill>
            <a:srgbClr val="F178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" name="文本框 5"/>
          <p:cNvSpPr txBox="1"/>
          <p:nvPr/>
        </p:nvSpPr>
        <p:spPr>
          <a:xfrm>
            <a:off x="5141626" y="343897"/>
            <a:ext cx="5501390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 smtClean="0" sz="3600">
                <a:latin charset="-122" panose="020b0503020204020204" pitchFamily="34" typeface="微软雅黑"/>
                <a:ea charset="-122" panose="020b0503020204020204" pitchFamily="34" typeface="微软雅黑"/>
              </a:rPr>
              <a:t>ADD YOUR TITLE HERE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6038829" y="3023595"/>
            <a:ext cx="1289182" cy="2601397"/>
            <a:chOff x="4862722" y="943200"/>
            <a:chExt cx="2465080" cy="4974203"/>
          </a:xfrm>
        </p:grpSpPr>
        <p:grpSp>
          <p:nvGrpSpPr>
            <p:cNvPr id="8" name="组合 7"/>
            <p:cNvGrpSpPr/>
            <p:nvPr/>
          </p:nvGrpSpPr>
          <p:grpSpPr>
            <a:xfrm>
              <a:off x="4862722" y="943200"/>
              <a:ext cx="2465080" cy="4974203"/>
              <a:chOff x="4862722" y="943200"/>
              <a:chExt cx="2465080" cy="4974203"/>
            </a:xfrm>
            <a:effectLst>
              <a:outerShdw algn="ctr" blurRad="203200" dir="2700000" dist="101600" rotWithShape="0">
                <a:schemeClr val="tx1">
                  <a:alpha val="40000"/>
                </a:schemeClr>
              </a:outerShdw>
            </a:effectLst>
          </p:grpSpPr>
          <p:grpSp>
            <p:nvGrpSpPr>
              <p:cNvPr id="18" name="组合 17"/>
              <p:cNvGrpSpPr/>
              <p:nvPr/>
            </p:nvGrpSpPr>
            <p:grpSpPr>
              <a:xfrm>
                <a:off x="7282083" y="1812626"/>
                <a:ext cx="45719" cy="310161"/>
                <a:chOff x="8020452" y="2062264"/>
                <a:chExt cx="150782" cy="787940"/>
              </a:xfrm>
            </p:grpSpPr>
            <p:sp>
              <p:nvSpPr>
                <p:cNvPr id="37" name="圆角矩形 36"/>
                <p:cNvSpPr/>
                <p:nvPr/>
              </p:nvSpPr>
              <p:spPr>
                <a:xfrm>
                  <a:off x="8025319" y="2062264"/>
                  <a:ext cx="145915" cy="787940"/>
                </a:xfrm>
                <a:prstGeom prst="roundRect">
                  <a:avLst/>
                </a:prstGeom>
                <a:solidFill>
                  <a:srgbClr val="0D0D0D"/>
                </a:solidFill>
                <a:ln>
                  <a:noFill/>
                </a:ln>
                <a:scene3d>
                  <a:camera prst="orthographicFront"/>
                  <a:lightRig dir="t" rig="harsh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  <p:sp>
              <p:nvSpPr>
                <p:cNvPr id="38" name="圆角矩形 37"/>
                <p:cNvSpPr/>
                <p:nvPr/>
              </p:nvSpPr>
              <p:spPr>
                <a:xfrm>
                  <a:off x="8020452" y="2062264"/>
                  <a:ext cx="145915" cy="787940"/>
                </a:xfrm>
                <a:prstGeom prst="roundRect">
                  <a:avLst>
                    <a:gd fmla="val 7335" name="adj"/>
                  </a:avLst>
                </a:prstGeom>
                <a:gradFill flip="none" rotWithShape="1">
                  <a:gsLst>
                    <a:gs pos="96000">
                      <a:srgbClr val="FFFFFF">
                        <a:alpha val="0"/>
                      </a:srgbClr>
                    </a:gs>
                    <a:gs pos="100000">
                      <a:srgbClr val="FFFFFF">
                        <a:alpha val="30000"/>
                      </a:srgbClr>
                    </a:gs>
                  </a:gsLst>
                  <a:path path="shape">
                    <a:fillToRect b="50000" l="50000" r="50000" t="50000"/>
                  </a:path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</p:grpSp>
          <p:grpSp>
            <p:nvGrpSpPr>
              <p:cNvPr id="19" name="组合 18"/>
              <p:cNvGrpSpPr/>
              <p:nvPr/>
            </p:nvGrpSpPr>
            <p:grpSpPr>
              <a:xfrm>
                <a:off x="4862722" y="2122787"/>
                <a:ext cx="45719" cy="239059"/>
                <a:chOff x="8020452" y="2062264"/>
                <a:chExt cx="150782" cy="787940"/>
              </a:xfrm>
            </p:grpSpPr>
            <p:sp>
              <p:nvSpPr>
                <p:cNvPr id="35" name="圆角矩形 34"/>
                <p:cNvSpPr/>
                <p:nvPr/>
              </p:nvSpPr>
              <p:spPr>
                <a:xfrm>
                  <a:off x="8025319" y="2062264"/>
                  <a:ext cx="145915" cy="787940"/>
                </a:xfrm>
                <a:prstGeom prst="roundRect">
                  <a:avLst/>
                </a:prstGeom>
                <a:solidFill>
                  <a:srgbClr val="0D0D0D"/>
                </a:solidFill>
                <a:ln>
                  <a:noFill/>
                </a:ln>
                <a:scene3d>
                  <a:camera prst="orthographicFront"/>
                  <a:lightRig dir="t" rig="harsh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  <p:sp>
              <p:nvSpPr>
                <p:cNvPr id="36" name="圆角矩形 35"/>
                <p:cNvSpPr/>
                <p:nvPr/>
              </p:nvSpPr>
              <p:spPr>
                <a:xfrm>
                  <a:off x="8020452" y="2062264"/>
                  <a:ext cx="145915" cy="787940"/>
                </a:xfrm>
                <a:prstGeom prst="roundRect">
                  <a:avLst>
                    <a:gd fmla="val 7335" name="adj"/>
                  </a:avLst>
                </a:prstGeom>
                <a:gradFill flip="none" rotWithShape="1">
                  <a:gsLst>
                    <a:gs pos="96000">
                      <a:srgbClr val="FFFFFF">
                        <a:alpha val="0"/>
                      </a:srgbClr>
                    </a:gs>
                    <a:gs pos="100000">
                      <a:srgbClr val="FFFFFF">
                        <a:alpha val="30000"/>
                      </a:srgbClr>
                    </a:gs>
                  </a:gsLst>
                  <a:path path="shape">
                    <a:fillToRect b="50000" l="50000" r="50000" t="50000"/>
                  </a:path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</p:grpSp>
          <p:grpSp>
            <p:nvGrpSpPr>
              <p:cNvPr id="20" name="组合 19"/>
              <p:cNvGrpSpPr/>
              <p:nvPr/>
            </p:nvGrpSpPr>
            <p:grpSpPr>
              <a:xfrm>
                <a:off x="4862722" y="1812626"/>
                <a:ext cx="45719" cy="239059"/>
                <a:chOff x="8020452" y="2062264"/>
                <a:chExt cx="150782" cy="787940"/>
              </a:xfrm>
            </p:grpSpPr>
            <p:sp>
              <p:nvSpPr>
                <p:cNvPr id="33" name="圆角矩形 32"/>
                <p:cNvSpPr/>
                <p:nvPr/>
              </p:nvSpPr>
              <p:spPr>
                <a:xfrm>
                  <a:off x="8025319" y="2062264"/>
                  <a:ext cx="145915" cy="787940"/>
                </a:xfrm>
                <a:prstGeom prst="roundRect">
                  <a:avLst/>
                </a:prstGeom>
                <a:solidFill>
                  <a:srgbClr val="0D0D0D"/>
                </a:solidFill>
                <a:ln>
                  <a:noFill/>
                </a:ln>
                <a:scene3d>
                  <a:camera prst="orthographicFront"/>
                  <a:lightRig dir="t" rig="harsh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  <p:sp>
              <p:nvSpPr>
                <p:cNvPr id="34" name="圆角矩形 33"/>
                <p:cNvSpPr/>
                <p:nvPr/>
              </p:nvSpPr>
              <p:spPr>
                <a:xfrm>
                  <a:off x="8020452" y="2062264"/>
                  <a:ext cx="145915" cy="787940"/>
                </a:xfrm>
                <a:prstGeom prst="roundRect">
                  <a:avLst>
                    <a:gd fmla="val 7335" name="adj"/>
                  </a:avLst>
                </a:prstGeom>
                <a:gradFill flip="none" rotWithShape="1">
                  <a:gsLst>
                    <a:gs pos="96000">
                      <a:srgbClr val="FFFFFF">
                        <a:alpha val="0"/>
                      </a:srgbClr>
                    </a:gs>
                    <a:gs pos="100000">
                      <a:srgbClr val="FFFFFF">
                        <a:alpha val="30000"/>
                      </a:srgbClr>
                    </a:gs>
                  </a:gsLst>
                  <a:path path="shape">
                    <a:fillToRect b="50000" l="50000" r="50000" t="50000"/>
                  </a:path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</p:grpSp>
          <p:grpSp>
            <p:nvGrpSpPr>
              <p:cNvPr id="21" name="组合 20"/>
              <p:cNvGrpSpPr/>
              <p:nvPr/>
            </p:nvGrpSpPr>
            <p:grpSpPr>
              <a:xfrm>
                <a:off x="4862722" y="1543685"/>
                <a:ext cx="45719" cy="117603"/>
                <a:chOff x="8020452" y="2062264"/>
                <a:chExt cx="150782" cy="787940"/>
              </a:xfrm>
            </p:grpSpPr>
            <p:sp>
              <p:nvSpPr>
                <p:cNvPr id="31" name="圆角矩形 30"/>
                <p:cNvSpPr/>
                <p:nvPr/>
              </p:nvSpPr>
              <p:spPr>
                <a:xfrm>
                  <a:off x="8025319" y="2062264"/>
                  <a:ext cx="145915" cy="787940"/>
                </a:xfrm>
                <a:prstGeom prst="roundRect">
                  <a:avLst/>
                </a:prstGeom>
                <a:solidFill>
                  <a:srgbClr val="0D0D0D"/>
                </a:solidFill>
                <a:ln>
                  <a:noFill/>
                </a:ln>
                <a:scene3d>
                  <a:camera prst="orthographicFront"/>
                  <a:lightRig dir="t" rig="harsh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  <p:sp>
              <p:nvSpPr>
                <p:cNvPr id="32" name="圆角矩形 31"/>
                <p:cNvSpPr/>
                <p:nvPr/>
              </p:nvSpPr>
              <p:spPr>
                <a:xfrm>
                  <a:off x="8020452" y="2062264"/>
                  <a:ext cx="145915" cy="787940"/>
                </a:xfrm>
                <a:prstGeom prst="roundRect">
                  <a:avLst>
                    <a:gd fmla="val 7335" name="adj"/>
                  </a:avLst>
                </a:prstGeom>
                <a:gradFill flip="none" rotWithShape="1">
                  <a:gsLst>
                    <a:gs pos="96000">
                      <a:srgbClr val="FFFFFF">
                        <a:alpha val="0"/>
                      </a:srgbClr>
                    </a:gs>
                    <a:gs pos="100000">
                      <a:srgbClr val="FFFFFF">
                        <a:alpha val="30000"/>
                      </a:srgbClr>
                    </a:gs>
                  </a:gsLst>
                  <a:path path="shape">
                    <a:fillToRect b="50000" l="50000" r="50000" t="50000"/>
                  </a:path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</p:grpSp>
          <p:sp>
            <p:nvSpPr>
              <p:cNvPr id="22" name="圆角矩形 21"/>
              <p:cNvSpPr/>
              <p:nvPr/>
            </p:nvSpPr>
            <p:spPr>
              <a:xfrm>
                <a:off x="4890000" y="943200"/>
                <a:ext cx="2412000" cy="4971600"/>
              </a:xfrm>
              <a:prstGeom prst="roundRect">
                <a:avLst>
                  <a:gd fmla="val 7335" name="adj"/>
                </a:avLst>
              </a:prstGeom>
              <a:solidFill>
                <a:srgbClr val="404040"/>
              </a:solidFill>
              <a:ln>
                <a:noFill/>
              </a:ln>
              <a:scene3d>
                <a:camera prst="orthographicFront"/>
                <a:lightRig dir="t" rig="harsh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23" name="圆角矩形 22"/>
              <p:cNvSpPr/>
              <p:nvPr/>
            </p:nvSpPr>
            <p:spPr>
              <a:xfrm>
                <a:off x="4926000" y="979200"/>
                <a:ext cx="2340000" cy="4899600"/>
              </a:xfrm>
              <a:prstGeom prst="roundRect">
                <a:avLst>
                  <a:gd fmla="val 7335" name="adj"/>
                </a:avLst>
              </a:prstGeom>
              <a:solidFill>
                <a:srgbClr val="05050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24" name="矩形 23"/>
              <p:cNvSpPr/>
              <p:nvPr/>
            </p:nvSpPr>
            <p:spPr>
              <a:xfrm>
                <a:off x="5034000" y="1540800"/>
                <a:ext cx="2124000" cy="37764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25" name="圆角矩形 24"/>
              <p:cNvSpPr/>
              <p:nvPr/>
            </p:nvSpPr>
            <p:spPr>
              <a:xfrm>
                <a:off x="5901599" y="1206000"/>
                <a:ext cx="388800" cy="36000"/>
              </a:xfrm>
              <a:prstGeom prst="roundRect">
                <a:avLst>
                  <a:gd fmla="val 50000" name="adj"/>
                </a:avLst>
              </a:prstGeom>
              <a:solidFill>
                <a:srgbClr val="0D0D0D"/>
              </a:solidFill>
              <a:ln>
                <a:noFill/>
              </a:ln>
              <a:scene3d>
                <a:camera prst="orthographicFront"/>
                <a:lightRig dir="t" rig="threePt"/>
              </a:scene3d>
              <a:sp3d>
                <a:bevelT h="50800" prst="coolSlant" w="698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grpSp>
            <p:nvGrpSpPr>
              <p:cNvPr id="26" name="组合 25"/>
              <p:cNvGrpSpPr/>
              <p:nvPr/>
            </p:nvGrpSpPr>
            <p:grpSpPr>
              <a:xfrm>
                <a:off x="5905200" y="5406664"/>
                <a:ext cx="381600" cy="381600"/>
                <a:chOff x="5905200" y="3238200"/>
                <a:chExt cx="381600" cy="381600"/>
              </a:xfrm>
            </p:grpSpPr>
            <p:sp>
              <p:nvSpPr>
                <p:cNvPr id="29" name="椭圆 28"/>
                <p:cNvSpPr/>
                <p:nvPr/>
              </p:nvSpPr>
              <p:spPr>
                <a:xfrm>
                  <a:off x="5905200" y="3238200"/>
                  <a:ext cx="381600" cy="381600"/>
                </a:xfrm>
                <a:prstGeom prst="ellipse">
                  <a:avLst/>
                </a:prstGeom>
                <a:solidFill>
                  <a:srgbClr val="26262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  <p:sp>
              <p:nvSpPr>
                <p:cNvPr id="30" name="椭圆 29"/>
                <p:cNvSpPr/>
                <p:nvPr/>
              </p:nvSpPr>
              <p:spPr>
                <a:xfrm>
                  <a:off x="5932200" y="3265200"/>
                  <a:ext cx="327600" cy="3276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</p:grpSp>
          <p:sp>
            <p:nvSpPr>
              <p:cNvPr id="27" name="圆角矩形 26"/>
              <p:cNvSpPr/>
              <p:nvPr/>
            </p:nvSpPr>
            <p:spPr>
              <a:xfrm>
                <a:off x="4883060" y="952391"/>
                <a:ext cx="2376000" cy="4952144"/>
              </a:xfrm>
              <a:prstGeom prst="roundRect">
                <a:avLst>
                  <a:gd fmla="val 7335" name="adj"/>
                </a:avLst>
              </a:prstGeom>
              <a:gradFill flip="none" rotWithShape="1">
                <a:gsLst>
                  <a:gs pos="96000">
                    <a:srgbClr val="FFFFFF">
                      <a:alpha val="0"/>
                    </a:srgbClr>
                  </a:gs>
                  <a:gs pos="100000">
                    <a:srgbClr val="FFFFFF">
                      <a:alpha val="30000"/>
                    </a:srgbClr>
                  </a:gs>
                </a:gsLst>
                <a:path path="shape">
                  <a:fillToRect b="50000" l="50000" r="50000" t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28" name="圆角矩形 27"/>
              <p:cNvSpPr/>
              <p:nvPr/>
            </p:nvSpPr>
            <p:spPr>
              <a:xfrm>
                <a:off x="4883060" y="981803"/>
                <a:ext cx="2376000" cy="4935600"/>
              </a:xfrm>
              <a:prstGeom prst="roundRect">
                <a:avLst>
                  <a:gd fmla="val 7335" name="adj"/>
                </a:avLst>
              </a:prstGeom>
              <a:gradFill flip="none" rotWithShape="1">
                <a:gsLst>
                  <a:gs pos="0">
                    <a:srgbClr val="FFFFFF">
                      <a:alpha val="18000"/>
                    </a:srgbClr>
                  </a:gs>
                  <a:gs pos="5000">
                    <a:srgbClr val="FFFFFF">
                      <a:alpha val="0"/>
                    </a:srgbClr>
                  </a:gs>
                </a:gsLst>
                <a:lin ang="27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grpSp>
          <p:nvGrpSpPr>
            <p:cNvPr id="9" name="组合 8"/>
            <p:cNvGrpSpPr/>
            <p:nvPr/>
          </p:nvGrpSpPr>
          <p:grpSpPr>
            <a:xfrm>
              <a:off x="6856135" y="1608679"/>
              <a:ext cx="156128" cy="54425"/>
              <a:chOff x="6770056" y="1608698"/>
              <a:chExt cx="156128" cy="65855"/>
            </a:xfrm>
          </p:grpSpPr>
          <p:sp>
            <p:nvSpPr>
              <p:cNvPr id="15" name="矩形 14"/>
              <p:cNvSpPr/>
              <p:nvPr/>
            </p:nvSpPr>
            <p:spPr>
              <a:xfrm>
                <a:off x="6770056" y="1608698"/>
                <a:ext cx="146501" cy="65855"/>
              </a:xfrm>
              <a:prstGeom prst="rect">
                <a:avLst/>
              </a:prstGeom>
              <a:noFill/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16" name="矩形 15"/>
              <p:cNvSpPr/>
              <p:nvPr/>
            </p:nvSpPr>
            <p:spPr>
              <a:xfrm>
                <a:off x="6916234" y="1633796"/>
                <a:ext cx="9950" cy="16633"/>
              </a:xfrm>
              <a:prstGeom prst="rect">
                <a:avLst/>
              </a:prstGeom>
              <a:noFill/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17" name="矩形 16"/>
              <p:cNvSpPr/>
              <p:nvPr/>
            </p:nvSpPr>
            <p:spPr>
              <a:xfrm>
                <a:off x="6770056" y="1608699"/>
                <a:ext cx="83493" cy="6585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sp>
          <p:nvSpPr>
            <p:cNvPr id="10" name="椭圆 9"/>
            <p:cNvSpPr/>
            <p:nvPr/>
          </p:nvSpPr>
          <p:spPr>
            <a:xfrm>
              <a:off x="5123906" y="1620307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1" name="椭圆 10"/>
            <p:cNvSpPr/>
            <p:nvPr/>
          </p:nvSpPr>
          <p:spPr>
            <a:xfrm>
              <a:off x="5176565" y="1620307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2" name="椭圆 11"/>
            <p:cNvSpPr/>
            <p:nvPr/>
          </p:nvSpPr>
          <p:spPr>
            <a:xfrm>
              <a:off x="5224538" y="1620307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3" name="椭圆 12"/>
            <p:cNvSpPr/>
            <p:nvPr/>
          </p:nvSpPr>
          <p:spPr>
            <a:xfrm>
              <a:off x="5274547" y="1620307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4" name="椭圆 13"/>
            <p:cNvSpPr/>
            <p:nvPr/>
          </p:nvSpPr>
          <p:spPr>
            <a:xfrm>
              <a:off x="5324640" y="1619118"/>
              <a:ext cx="41564" cy="41564"/>
            </a:xfrm>
            <a:prstGeom prst="ellipse">
              <a:avLst/>
            </a:prstGeom>
            <a:no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71" name="组合 70"/>
          <p:cNvGrpSpPr/>
          <p:nvPr/>
        </p:nvGrpSpPr>
        <p:grpSpPr>
          <a:xfrm rot="5400000">
            <a:off x="8548428" y="3679703"/>
            <a:ext cx="1289182" cy="2601397"/>
            <a:chOff x="4862722" y="943200"/>
            <a:chExt cx="2465080" cy="4974203"/>
          </a:xfrm>
        </p:grpSpPr>
        <p:grpSp>
          <p:nvGrpSpPr>
            <p:cNvPr id="72" name="组合 71"/>
            <p:cNvGrpSpPr/>
            <p:nvPr/>
          </p:nvGrpSpPr>
          <p:grpSpPr>
            <a:xfrm>
              <a:off x="4862722" y="943200"/>
              <a:ext cx="2465080" cy="4974203"/>
              <a:chOff x="4862722" y="943200"/>
              <a:chExt cx="2465080" cy="4974203"/>
            </a:xfrm>
            <a:effectLst>
              <a:outerShdw algn="ctr" blurRad="203200" dir="2700000" dist="101600" rotWithShape="0">
                <a:schemeClr val="tx1">
                  <a:alpha val="40000"/>
                </a:schemeClr>
              </a:outerShdw>
            </a:effectLst>
          </p:grpSpPr>
          <p:grpSp>
            <p:nvGrpSpPr>
              <p:cNvPr id="82" name="组合 81"/>
              <p:cNvGrpSpPr/>
              <p:nvPr/>
            </p:nvGrpSpPr>
            <p:grpSpPr>
              <a:xfrm>
                <a:off x="7282083" y="1812626"/>
                <a:ext cx="45719" cy="310161"/>
                <a:chOff x="8020452" y="2062264"/>
                <a:chExt cx="150782" cy="787940"/>
              </a:xfrm>
            </p:grpSpPr>
            <p:sp>
              <p:nvSpPr>
                <p:cNvPr id="101" name="圆角矩形 100"/>
                <p:cNvSpPr/>
                <p:nvPr/>
              </p:nvSpPr>
              <p:spPr>
                <a:xfrm>
                  <a:off x="8025319" y="2062264"/>
                  <a:ext cx="145915" cy="787940"/>
                </a:xfrm>
                <a:prstGeom prst="roundRect">
                  <a:avLst/>
                </a:prstGeom>
                <a:solidFill>
                  <a:srgbClr val="0D0D0D"/>
                </a:solidFill>
                <a:ln>
                  <a:noFill/>
                </a:ln>
                <a:scene3d>
                  <a:camera prst="orthographicFront"/>
                  <a:lightRig dir="t" rig="harsh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  <p:sp>
              <p:nvSpPr>
                <p:cNvPr id="102" name="圆角矩形 101"/>
                <p:cNvSpPr/>
                <p:nvPr/>
              </p:nvSpPr>
              <p:spPr>
                <a:xfrm>
                  <a:off x="8020452" y="2062264"/>
                  <a:ext cx="145915" cy="787940"/>
                </a:xfrm>
                <a:prstGeom prst="roundRect">
                  <a:avLst>
                    <a:gd fmla="val 7335" name="adj"/>
                  </a:avLst>
                </a:prstGeom>
                <a:gradFill flip="none" rotWithShape="1">
                  <a:gsLst>
                    <a:gs pos="96000">
                      <a:srgbClr val="FFFFFF">
                        <a:alpha val="0"/>
                      </a:srgbClr>
                    </a:gs>
                    <a:gs pos="100000">
                      <a:srgbClr val="FFFFFF">
                        <a:alpha val="30000"/>
                      </a:srgbClr>
                    </a:gs>
                  </a:gsLst>
                  <a:path path="shape">
                    <a:fillToRect b="50000" l="50000" r="50000" t="50000"/>
                  </a:path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</p:grpSp>
          <p:grpSp>
            <p:nvGrpSpPr>
              <p:cNvPr id="83" name="组合 82"/>
              <p:cNvGrpSpPr/>
              <p:nvPr/>
            </p:nvGrpSpPr>
            <p:grpSpPr>
              <a:xfrm>
                <a:off x="4862722" y="2122787"/>
                <a:ext cx="45719" cy="239059"/>
                <a:chOff x="8020452" y="2062264"/>
                <a:chExt cx="150782" cy="787940"/>
              </a:xfrm>
            </p:grpSpPr>
            <p:sp>
              <p:nvSpPr>
                <p:cNvPr id="99" name="圆角矩形 98"/>
                <p:cNvSpPr/>
                <p:nvPr/>
              </p:nvSpPr>
              <p:spPr>
                <a:xfrm>
                  <a:off x="8025319" y="2062264"/>
                  <a:ext cx="145915" cy="787940"/>
                </a:xfrm>
                <a:prstGeom prst="roundRect">
                  <a:avLst/>
                </a:prstGeom>
                <a:solidFill>
                  <a:srgbClr val="0D0D0D"/>
                </a:solidFill>
                <a:ln>
                  <a:noFill/>
                </a:ln>
                <a:scene3d>
                  <a:camera prst="orthographicFront"/>
                  <a:lightRig dir="t" rig="harsh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  <p:sp>
              <p:nvSpPr>
                <p:cNvPr id="100" name="圆角矩形 99"/>
                <p:cNvSpPr/>
                <p:nvPr/>
              </p:nvSpPr>
              <p:spPr>
                <a:xfrm>
                  <a:off x="8020452" y="2062264"/>
                  <a:ext cx="145915" cy="787940"/>
                </a:xfrm>
                <a:prstGeom prst="roundRect">
                  <a:avLst>
                    <a:gd fmla="val 7335" name="adj"/>
                  </a:avLst>
                </a:prstGeom>
                <a:gradFill flip="none" rotWithShape="1">
                  <a:gsLst>
                    <a:gs pos="96000">
                      <a:srgbClr val="FFFFFF">
                        <a:alpha val="0"/>
                      </a:srgbClr>
                    </a:gs>
                    <a:gs pos="100000">
                      <a:srgbClr val="FFFFFF">
                        <a:alpha val="30000"/>
                      </a:srgbClr>
                    </a:gs>
                  </a:gsLst>
                  <a:path path="shape">
                    <a:fillToRect b="50000" l="50000" r="50000" t="50000"/>
                  </a:path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</p:grpSp>
          <p:grpSp>
            <p:nvGrpSpPr>
              <p:cNvPr id="84" name="组合 83"/>
              <p:cNvGrpSpPr/>
              <p:nvPr/>
            </p:nvGrpSpPr>
            <p:grpSpPr>
              <a:xfrm>
                <a:off x="4862722" y="1812626"/>
                <a:ext cx="45719" cy="239059"/>
                <a:chOff x="8020452" y="2062264"/>
                <a:chExt cx="150782" cy="787940"/>
              </a:xfrm>
            </p:grpSpPr>
            <p:sp>
              <p:nvSpPr>
                <p:cNvPr id="97" name="圆角矩形 96"/>
                <p:cNvSpPr/>
                <p:nvPr/>
              </p:nvSpPr>
              <p:spPr>
                <a:xfrm>
                  <a:off x="8025319" y="2062264"/>
                  <a:ext cx="145915" cy="787940"/>
                </a:xfrm>
                <a:prstGeom prst="roundRect">
                  <a:avLst/>
                </a:prstGeom>
                <a:solidFill>
                  <a:srgbClr val="0D0D0D"/>
                </a:solidFill>
                <a:ln>
                  <a:noFill/>
                </a:ln>
                <a:scene3d>
                  <a:camera prst="orthographicFront"/>
                  <a:lightRig dir="t" rig="harsh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  <p:sp>
              <p:nvSpPr>
                <p:cNvPr id="98" name="圆角矩形 97"/>
                <p:cNvSpPr/>
                <p:nvPr/>
              </p:nvSpPr>
              <p:spPr>
                <a:xfrm>
                  <a:off x="8020452" y="2062264"/>
                  <a:ext cx="145915" cy="787940"/>
                </a:xfrm>
                <a:prstGeom prst="roundRect">
                  <a:avLst>
                    <a:gd fmla="val 7335" name="adj"/>
                  </a:avLst>
                </a:prstGeom>
                <a:gradFill flip="none" rotWithShape="1">
                  <a:gsLst>
                    <a:gs pos="96000">
                      <a:srgbClr val="FFFFFF">
                        <a:alpha val="0"/>
                      </a:srgbClr>
                    </a:gs>
                    <a:gs pos="100000">
                      <a:srgbClr val="FFFFFF">
                        <a:alpha val="30000"/>
                      </a:srgbClr>
                    </a:gs>
                  </a:gsLst>
                  <a:path path="shape">
                    <a:fillToRect b="50000" l="50000" r="50000" t="50000"/>
                  </a:path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</p:grpSp>
          <p:grpSp>
            <p:nvGrpSpPr>
              <p:cNvPr id="85" name="组合 84"/>
              <p:cNvGrpSpPr/>
              <p:nvPr/>
            </p:nvGrpSpPr>
            <p:grpSpPr>
              <a:xfrm>
                <a:off x="4862722" y="1543685"/>
                <a:ext cx="45719" cy="117603"/>
                <a:chOff x="8020452" y="2062264"/>
                <a:chExt cx="150782" cy="787940"/>
              </a:xfrm>
            </p:grpSpPr>
            <p:sp>
              <p:nvSpPr>
                <p:cNvPr id="95" name="圆角矩形 94"/>
                <p:cNvSpPr/>
                <p:nvPr/>
              </p:nvSpPr>
              <p:spPr>
                <a:xfrm>
                  <a:off x="8025319" y="2062264"/>
                  <a:ext cx="145915" cy="787940"/>
                </a:xfrm>
                <a:prstGeom prst="roundRect">
                  <a:avLst/>
                </a:prstGeom>
                <a:solidFill>
                  <a:srgbClr val="0D0D0D"/>
                </a:solidFill>
                <a:ln>
                  <a:noFill/>
                </a:ln>
                <a:scene3d>
                  <a:camera prst="orthographicFront"/>
                  <a:lightRig dir="t" rig="harsh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  <p:sp>
              <p:nvSpPr>
                <p:cNvPr id="96" name="圆角矩形 95"/>
                <p:cNvSpPr/>
                <p:nvPr/>
              </p:nvSpPr>
              <p:spPr>
                <a:xfrm>
                  <a:off x="8020452" y="2062264"/>
                  <a:ext cx="145915" cy="787940"/>
                </a:xfrm>
                <a:prstGeom prst="roundRect">
                  <a:avLst>
                    <a:gd fmla="val 7335" name="adj"/>
                  </a:avLst>
                </a:prstGeom>
                <a:gradFill flip="none" rotWithShape="1">
                  <a:gsLst>
                    <a:gs pos="96000">
                      <a:srgbClr val="FFFFFF">
                        <a:alpha val="0"/>
                      </a:srgbClr>
                    </a:gs>
                    <a:gs pos="100000">
                      <a:srgbClr val="FFFFFF">
                        <a:alpha val="30000"/>
                      </a:srgbClr>
                    </a:gs>
                  </a:gsLst>
                  <a:path path="shape">
                    <a:fillToRect b="50000" l="50000" r="50000" t="50000"/>
                  </a:path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</p:grpSp>
          <p:sp>
            <p:nvSpPr>
              <p:cNvPr id="86" name="圆角矩形 85"/>
              <p:cNvSpPr/>
              <p:nvPr/>
            </p:nvSpPr>
            <p:spPr>
              <a:xfrm>
                <a:off x="4890000" y="943200"/>
                <a:ext cx="2412000" cy="4971600"/>
              </a:xfrm>
              <a:prstGeom prst="roundRect">
                <a:avLst>
                  <a:gd fmla="val 7335" name="adj"/>
                </a:avLst>
              </a:prstGeom>
              <a:solidFill>
                <a:srgbClr val="404040"/>
              </a:solidFill>
              <a:ln>
                <a:noFill/>
              </a:ln>
              <a:scene3d>
                <a:camera prst="orthographicFront"/>
                <a:lightRig dir="t" rig="harsh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87" name="圆角矩形 86"/>
              <p:cNvSpPr/>
              <p:nvPr/>
            </p:nvSpPr>
            <p:spPr>
              <a:xfrm>
                <a:off x="4926000" y="979200"/>
                <a:ext cx="2340000" cy="4899600"/>
              </a:xfrm>
              <a:prstGeom prst="roundRect">
                <a:avLst>
                  <a:gd fmla="val 7335" name="adj"/>
                </a:avLst>
              </a:prstGeom>
              <a:solidFill>
                <a:srgbClr val="05050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88" name="矩形 87"/>
              <p:cNvSpPr/>
              <p:nvPr/>
            </p:nvSpPr>
            <p:spPr>
              <a:xfrm>
                <a:off x="5034000" y="1540800"/>
                <a:ext cx="2124000" cy="37764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89" name="圆角矩形 88"/>
              <p:cNvSpPr/>
              <p:nvPr/>
            </p:nvSpPr>
            <p:spPr>
              <a:xfrm>
                <a:off x="5901599" y="1206000"/>
                <a:ext cx="388800" cy="36000"/>
              </a:xfrm>
              <a:prstGeom prst="roundRect">
                <a:avLst>
                  <a:gd fmla="val 50000" name="adj"/>
                </a:avLst>
              </a:prstGeom>
              <a:solidFill>
                <a:srgbClr val="0D0D0D"/>
              </a:solidFill>
              <a:ln>
                <a:noFill/>
              </a:ln>
              <a:scene3d>
                <a:camera prst="orthographicFront"/>
                <a:lightRig dir="t" rig="threePt"/>
              </a:scene3d>
              <a:sp3d>
                <a:bevelT h="50800" prst="coolSlant" w="698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grpSp>
            <p:nvGrpSpPr>
              <p:cNvPr id="90" name="组合 89"/>
              <p:cNvGrpSpPr/>
              <p:nvPr/>
            </p:nvGrpSpPr>
            <p:grpSpPr>
              <a:xfrm>
                <a:off x="5905200" y="5406664"/>
                <a:ext cx="381600" cy="381600"/>
                <a:chOff x="5905200" y="3238200"/>
                <a:chExt cx="381600" cy="381600"/>
              </a:xfrm>
            </p:grpSpPr>
            <p:sp>
              <p:nvSpPr>
                <p:cNvPr id="93" name="椭圆 92"/>
                <p:cNvSpPr/>
                <p:nvPr/>
              </p:nvSpPr>
              <p:spPr>
                <a:xfrm>
                  <a:off x="5905200" y="3238200"/>
                  <a:ext cx="381600" cy="381600"/>
                </a:xfrm>
                <a:prstGeom prst="ellipse">
                  <a:avLst/>
                </a:prstGeom>
                <a:solidFill>
                  <a:srgbClr val="26262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  <p:sp>
              <p:nvSpPr>
                <p:cNvPr id="94" name="椭圆 93"/>
                <p:cNvSpPr/>
                <p:nvPr/>
              </p:nvSpPr>
              <p:spPr>
                <a:xfrm>
                  <a:off x="5932200" y="3265200"/>
                  <a:ext cx="327600" cy="3276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</p:grpSp>
          <p:sp>
            <p:nvSpPr>
              <p:cNvPr id="91" name="圆角矩形 90"/>
              <p:cNvSpPr/>
              <p:nvPr/>
            </p:nvSpPr>
            <p:spPr>
              <a:xfrm>
                <a:off x="4883060" y="952391"/>
                <a:ext cx="2376000" cy="4952144"/>
              </a:xfrm>
              <a:prstGeom prst="roundRect">
                <a:avLst>
                  <a:gd fmla="val 7335" name="adj"/>
                </a:avLst>
              </a:prstGeom>
              <a:gradFill flip="none" rotWithShape="1">
                <a:gsLst>
                  <a:gs pos="96000">
                    <a:srgbClr val="FFFFFF">
                      <a:alpha val="0"/>
                    </a:srgbClr>
                  </a:gs>
                  <a:gs pos="100000">
                    <a:srgbClr val="FFFFFF">
                      <a:alpha val="30000"/>
                    </a:srgbClr>
                  </a:gs>
                </a:gsLst>
                <a:path path="shape">
                  <a:fillToRect b="50000" l="50000" r="50000" t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92" name="圆角矩形 91"/>
              <p:cNvSpPr/>
              <p:nvPr/>
            </p:nvSpPr>
            <p:spPr>
              <a:xfrm>
                <a:off x="4883060" y="981803"/>
                <a:ext cx="2376000" cy="4935600"/>
              </a:xfrm>
              <a:prstGeom prst="roundRect">
                <a:avLst>
                  <a:gd fmla="val 7335" name="adj"/>
                </a:avLst>
              </a:prstGeom>
              <a:gradFill flip="none" rotWithShape="1">
                <a:gsLst>
                  <a:gs pos="0">
                    <a:srgbClr val="FFFFFF">
                      <a:alpha val="18000"/>
                    </a:srgbClr>
                  </a:gs>
                  <a:gs pos="5000">
                    <a:srgbClr val="FFFFFF">
                      <a:alpha val="0"/>
                    </a:srgbClr>
                  </a:gs>
                </a:gsLst>
                <a:lin ang="27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grpSp>
          <p:nvGrpSpPr>
            <p:cNvPr id="73" name="组合 72"/>
            <p:cNvGrpSpPr/>
            <p:nvPr/>
          </p:nvGrpSpPr>
          <p:grpSpPr>
            <a:xfrm>
              <a:off x="6856135" y="1608679"/>
              <a:ext cx="156128" cy="54425"/>
              <a:chOff x="6770056" y="1608698"/>
              <a:chExt cx="156128" cy="65855"/>
            </a:xfrm>
          </p:grpSpPr>
          <p:sp>
            <p:nvSpPr>
              <p:cNvPr id="79" name="矩形 78"/>
              <p:cNvSpPr/>
              <p:nvPr/>
            </p:nvSpPr>
            <p:spPr>
              <a:xfrm>
                <a:off x="6770056" y="1608698"/>
                <a:ext cx="146501" cy="65855"/>
              </a:xfrm>
              <a:prstGeom prst="rect">
                <a:avLst/>
              </a:prstGeom>
              <a:noFill/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80" name="矩形 79"/>
              <p:cNvSpPr/>
              <p:nvPr/>
            </p:nvSpPr>
            <p:spPr>
              <a:xfrm>
                <a:off x="6916234" y="1633796"/>
                <a:ext cx="9950" cy="16633"/>
              </a:xfrm>
              <a:prstGeom prst="rect">
                <a:avLst/>
              </a:prstGeom>
              <a:noFill/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81" name="矩形 80"/>
              <p:cNvSpPr/>
              <p:nvPr/>
            </p:nvSpPr>
            <p:spPr>
              <a:xfrm>
                <a:off x="6770056" y="1608699"/>
                <a:ext cx="83493" cy="6585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sp>
          <p:nvSpPr>
            <p:cNvPr id="74" name="椭圆 73"/>
            <p:cNvSpPr/>
            <p:nvPr/>
          </p:nvSpPr>
          <p:spPr>
            <a:xfrm>
              <a:off x="5123906" y="1620307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75" name="椭圆 74"/>
            <p:cNvSpPr/>
            <p:nvPr/>
          </p:nvSpPr>
          <p:spPr>
            <a:xfrm>
              <a:off x="5176565" y="1620307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76" name="椭圆 75"/>
            <p:cNvSpPr/>
            <p:nvPr/>
          </p:nvSpPr>
          <p:spPr>
            <a:xfrm>
              <a:off x="5224538" y="1620307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77" name="椭圆 76"/>
            <p:cNvSpPr/>
            <p:nvPr/>
          </p:nvSpPr>
          <p:spPr>
            <a:xfrm>
              <a:off x="5274547" y="1620307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78" name="椭圆 77"/>
            <p:cNvSpPr/>
            <p:nvPr/>
          </p:nvSpPr>
          <p:spPr>
            <a:xfrm>
              <a:off x="5324640" y="1619118"/>
              <a:ext cx="41564" cy="41564"/>
            </a:xfrm>
            <a:prstGeom prst="ellipse">
              <a:avLst/>
            </a:prstGeom>
            <a:no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103" name="文本框 102"/>
          <p:cNvSpPr txBox="1"/>
          <p:nvPr/>
        </p:nvSpPr>
        <p:spPr>
          <a:xfrm>
            <a:off x="2251106" y="3526373"/>
            <a:ext cx="3402767" cy="7620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 smtClean="0" sz="4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PRODUCTS</a:t>
            </a:r>
          </a:p>
        </p:txBody>
      </p:sp>
      <p:sp>
        <p:nvSpPr>
          <p:cNvPr id="104" name="文本框 103"/>
          <p:cNvSpPr txBox="1"/>
          <p:nvPr/>
        </p:nvSpPr>
        <p:spPr>
          <a:xfrm>
            <a:off x="7858443" y="2992058"/>
            <a:ext cx="3245840" cy="11887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>
                <a:solidFill>
                  <a:schemeClr val="bg1"/>
                </a:solidFill>
              </a:rPr>
              <a:t>Please add your text here Please add your text here Please add your text here Please add your text here</a:t>
            </a:r>
          </a:p>
        </p:txBody>
      </p:sp>
      <p:pic>
        <p:nvPicPr>
          <p:cNvPr id="105" name="图片 10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l="32135" r="28479"/>
          <a:stretch>
            <a:fillRect/>
          </a:stretch>
        </p:blipFill>
        <p:spPr>
          <a:xfrm>
            <a:off x="6128404" y="3336126"/>
            <a:ext cx="1110806" cy="1988993"/>
          </a:xfrm>
          <a:prstGeom prst="rect">
            <a:avLst/>
          </a:prstGeom>
        </p:spPr>
      </p:pic>
      <p:pic>
        <p:nvPicPr>
          <p:cNvPr id="106" name="图片 10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l="32135" r="28479"/>
          <a:stretch>
            <a:fillRect/>
          </a:stretch>
        </p:blipFill>
        <p:spPr>
          <a:xfrm rot="5400000">
            <a:off x="8644745" y="3986290"/>
            <a:ext cx="1110806" cy="1988993"/>
          </a:xfrm>
          <a:prstGeom prst="rect">
            <a:avLst/>
          </a:prstGeom>
        </p:spPr>
      </p:pic>
    </p:spTree>
    <p:extLst>
      <p:ext uri="{BB962C8B-B14F-4D97-AF65-F5344CB8AC3E}">
        <p14:creationId val="3478787168"/>
      </p:ext>
    </p:extLst>
  </p:cSld>
  <p:clrMapOvr>
    <a:masterClrMapping/>
  </p:clrMapOvr>
  <p:transition/>
  <p:timing/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直角三角形 3"/>
          <p:cNvSpPr/>
          <p:nvPr/>
        </p:nvSpPr>
        <p:spPr>
          <a:xfrm flipH="1" rot="10800000">
            <a:off x="0" y="5454768"/>
            <a:ext cx="1548984" cy="1403232"/>
          </a:xfrm>
          <a:prstGeom prst="rtTriangle">
            <a:avLst/>
          </a:prstGeom>
          <a:solidFill>
            <a:srgbClr val="F178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" name="平行四边形 4"/>
          <p:cNvSpPr/>
          <p:nvPr/>
        </p:nvSpPr>
        <p:spPr>
          <a:xfrm>
            <a:off x="-7472156" y="-69107"/>
            <a:ext cx="20296680" cy="5523875"/>
          </a:xfrm>
          <a:prstGeom prst="parallelogram">
            <a:avLst>
              <a:gd fmla="val 111839" name="adj"/>
            </a:avLst>
          </a:prstGeom>
          <a:solidFill>
            <a:srgbClr val="F178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" name="文本框 5"/>
          <p:cNvSpPr txBox="1"/>
          <p:nvPr/>
        </p:nvSpPr>
        <p:spPr>
          <a:xfrm>
            <a:off x="1188646" y="5847263"/>
            <a:ext cx="5501390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 smtClean="0" sz="3600">
                <a:latin charset="-122" panose="020b0503020204020204" pitchFamily="34" typeface="微软雅黑"/>
                <a:ea charset="-122" panose="020b0503020204020204" pitchFamily="34" typeface="微软雅黑"/>
              </a:rPr>
              <a:t>ADD YOUR TITLE HERE</a:t>
            </a:r>
          </a:p>
        </p:txBody>
      </p:sp>
      <p:sp>
        <p:nvSpPr>
          <p:cNvPr id="103" name="文本框 102"/>
          <p:cNvSpPr txBox="1"/>
          <p:nvPr/>
        </p:nvSpPr>
        <p:spPr>
          <a:xfrm>
            <a:off x="6690037" y="484778"/>
            <a:ext cx="3402767" cy="7620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 smtClean="0" sz="4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PRODUCTS</a:t>
            </a:r>
          </a:p>
        </p:txBody>
      </p:sp>
      <p:sp>
        <p:nvSpPr>
          <p:cNvPr id="104" name="文本框 103"/>
          <p:cNvSpPr txBox="1"/>
          <p:nvPr/>
        </p:nvSpPr>
        <p:spPr>
          <a:xfrm>
            <a:off x="3337672" y="2217228"/>
            <a:ext cx="3245840" cy="11887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>
                <a:solidFill>
                  <a:schemeClr val="bg1"/>
                </a:solidFill>
              </a:rPr>
              <a:t>Please add your text here Please add your text here Please add your text here Please add your text here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1638092" y="2300192"/>
            <a:ext cx="1289182" cy="2601397"/>
            <a:chOff x="6038829" y="3023595"/>
            <a:chExt cx="1289182" cy="2601397"/>
          </a:xfrm>
        </p:grpSpPr>
        <p:grpSp>
          <p:nvGrpSpPr>
            <p:cNvPr id="7" name="组合 6"/>
            <p:cNvGrpSpPr/>
            <p:nvPr/>
          </p:nvGrpSpPr>
          <p:grpSpPr>
            <a:xfrm>
              <a:off x="6038829" y="3023595"/>
              <a:ext cx="1289182" cy="2601397"/>
              <a:chOff x="4862722" y="943200"/>
              <a:chExt cx="2465080" cy="4974203"/>
            </a:xfrm>
          </p:grpSpPr>
          <p:grpSp>
            <p:nvGrpSpPr>
              <p:cNvPr id="8" name="组合 7"/>
              <p:cNvGrpSpPr/>
              <p:nvPr/>
            </p:nvGrpSpPr>
            <p:grpSpPr>
              <a:xfrm>
                <a:off x="4862722" y="943200"/>
                <a:ext cx="2465080" cy="4974203"/>
                <a:chOff x="4862722" y="943200"/>
                <a:chExt cx="2465080" cy="4974203"/>
              </a:xfrm>
              <a:effectLst>
                <a:outerShdw algn="ctr" blurRad="203200" dir="2700000" dist="101600" rotWithShape="0">
                  <a:schemeClr val="tx1">
                    <a:alpha val="40000"/>
                  </a:schemeClr>
                </a:outerShdw>
              </a:effectLst>
            </p:grpSpPr>
            <p:grpSp>
              <p:nvGrpSpPr>
                <p:cNvPr id="18" name="组合 17"/>
                <p:cNvGrpSpPr/>
                <p:nvPr/>
              </p:nvGrpSpPr>
              <p:grpSpPr>
                <a:xfrm>
                  <a:off x="7282083" y="1812626"/>
                  <a:ext cx="45719" cy="310161"/>
                  <a:chOff x="8020452" y="2062264"/>
                  <a:chExt cx="150782" cy="787940"/>
                </a:xfrm>
              </p:grpSpPr>
              <p:sp>
                <p:nvSpPr>
                  <p:cNvPr id="37" name="圆角矩形 36"/>
                  <p:cNvSpPr/>
                  <p:nvPr/>
                </p:nvSpPr>
                <p:spPr>
                  <a:xfrm>
                    <a:off x="8025319" y="2062264"/>
                    <a:ext cx="145915" cy="787940"/>
                  </a:xfrm>
                  <a:prstGeom prst="roundRect">
                    <a:avLst/>
                  </a:prstGeom>
                  <a:solidFill>
                    <a:srgbClr val="0D0D0D"/>
                  </a:solidFill>
                  <a:ln>
                    <a:noFill/>
                  </a:ln>
                  <a:scene3d>
                    <a:camera prst="orthographicFront"/>
                    <a:lightRig dir="t" rig="harsh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 rtlCol="0"/>
                  <a:lstStyle/>
                  <a:p>
                    <a:pPr algn="ctr"/>
                    <a:endParaRPr altLang="en-US" lang="zh-CN"/>
                  </a:p>
                </p:txBody>
              </p:sp>
              <p:sp>
                <p:nvSpPr>
                  <p:cNvPr id="38" name="圆角矩形 37"/>
                  <p:cNvSpPr/>
                  <p:nvPr/>
                </p:nvSpPr>
                <p:spPr>
                  <a:xfrm>
                    <a:off x="8020452" y="2062264"/>
                    <a:ext cx="145915" cy="787940"/>
                  </a:xfrm>
                  <a:prstGeom prst="roundRect">
                    <a:avLst>
                      <a:gd fmla="val 7335" name="adj"/>
                    </a:avLst>
                  </a:prstGeom>
                  <a:gradFill flip="none" rotWithShape="1">
                    <a:gsLst>
                      <a:gs pos="96000">
                        <a:srgbClr val="FFFFFF">
                          <a:alpha val="0"/>
                        </a:srgbClr>
                      </a:gs>
                      <a:gs pos="100000">
                        <a:srgbClr val="FFFFFF">
                          <a:alpha val="30000"/>
                        </a:srgbClr>
                      </a:gs>
                    </a:gsLst>
                    <a:path path="shape">
                      <a:fillToRect b="50000" l="50000" r="50000" t="50000"/>
                    </a:path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 rtlCol="0"/>
                  <a:lstStyle/>
                  <a:p>
                    <a:pPr algn="ctr"/>
                    <a:endParaRPr altLang="en-US" lang="zh-CN"/>
                  </a:p>
                </p:txBody>
              </p:sp>
            </p:grpSp>
            <p:grpSp>
              <p:nvGrpSpPr>
                <p:cNvPr id="19" name="组合 18"/>
                <p:cNvGrpSpPr/>
                <p:nvPr/>
              </p:nvGrpSpPr>
              <p:grpSpPr>
                <a:xfrm>
                  <a:off x="4862722" y="2122787"/>
                  <a:ext cx="45719" cy="239059"/>
                  <a:chOff x="8020452" y="2062264"/>
                  <a:chExt cx="150782" cy="787940"/>
                </a:xfrm>
              </p:grpSpPr>
              <p:sp>
                <p:nvSpPr>
                  <p:cNvPr id="35" name="圆角矩形 34"/>
                  <p:cNvSpPr/>
                  <p:nvPr/>
                </p:nvSpPr>
                <p:spPr>
                  <a:xfrm>
                    <a:off x="8025319" y="2062264"/>
                    <a:ext cx="145915" cy="787940"/>
                  </a:xfrm>
                  <a:prstGeom prst="roundRect">
                    <a:avLst/>
                  </a:prstGeom>
                  <a:solidFill>
                    <a:srgbClr val="0D0D0D"/>
                  </a:solidFill>
                  <a:ln>
                    <a:noFill/>
                  </a:ln>
                  <a:scene3d>
                    <a:camera prst="orthographicFront"/>
                    <a:lightRig dir="t" rig="harsh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 rtlCol="0"/>
                  <a:lstStyle/>
                  <a:p>
                    <a:pPr algn="ctr"/>
                    <a:endParaRPr altLang="en-US" lang="zh-CN"/>
                  </a:p>
                </p:txBody>
              </p:sp>
              <p:sp>
                <p:nvSpPr>
                  <p:cNvPr id="36" name="圆角矩形 35"/>
                  <p:cNvSpPr/>
                  <p:nvPr/>
                </p:nvSpPr>
                <p:spPr>
                  <a:xfrm>
                    <a:off x="8020452" y="2062264"/>
                    <a:ext cx="145915" cy="787940"/>
                  </a:xfrm>
                  <a:prstGeom prst="roundRect">
                    <a:avLst>
                      <a:gd fmla="val 7335" name="adj"/>
                    </a:avLst>
                  </a:prstGeom>
                  <a:gradFill flip="none" rotWithShape="1">
                    <a:gsLst>
                      <a:gs pos="96000">
                        <a:srgbClr val="FFFFFF">
                          <a:alpha val="0"/>
                        </a:srgbClr>
                      </a:gs>
                      <a:gs pos="100000">
                        <a:srgbClr val="FFFFFF">
                          <a:alpha val="30000"/>
                        </a:srgbClr>
                      </a:gs>
                    </a:gsLst>
                    <a:path path="shape">
                      <a:fillToRect b="50000" l="50000" r="50000" t="50000"/>
                    </a:path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 rtlCol="0"/>
                  <a:lstStyle/>
                  <a:p>
                    <a:pPr algn="ctr"/>
                    <a:endParaRPr altLang="en-US" lang="zh-CN"/>
                  </a:p>
                </p:txBody>
              </p:sp>
            </p:grpSp>
            <p:grpSp>
              <p:nvGrpSpPr>
                <p:cNvPr id="20" name="组合 19"/>
                <p:cNvGrpSpPr/>
                <p:nvPr/>
              </p:nvGrpSpPr>
              <p:grpSpPr>
                <a:xfrm>
                  <a:off x="4862722" y="1812626"/>
                  <a:ext cx="45719" cy="239059"/>
                  <a:chOff x="8020452" y="2062264"/>
                  <a:chExt cx="150782" cy="787940"/>
                </a:xfrm>
              </p:grpSpPr>
              <p:sp>
                <p:nvSpPr>
                  <p:cNvPr id="33" name="圆角矩形 32"/>
                  <p:cNvSpPr/>
                  <p:nvPr/>
                </p:nvSpPr>
                <p:spPr>
                  <a:xfrm>
                    <a:off x="8025319" y="2062264"/>
                    <a:ext cx="145915" cy="787940"/>
                  </a:xfrm>
                  <a:prstGeom prst="roundRect">
                    <a:avLst/>
                  </a:prstGeom>
                  <a:solidFill>
                    <a:srgbClr val="0D0D0D"/>
                  </a:solidFill>
                  <a:ln>
                    <a:noFill/>
                  </a:ln>
                  <a:scene3d>
                    <a:camera prst="orthographicFront"/>
                    <a:lightRig dir="t" rig="harsh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 rtlCol="0"/>
                  <a:lstStyle/>
                  <a:p>
                    <a:pPr algn="ctr"/>
                    <a:endParaRPr altLang="en-US" lang="zh-CN"/>
                  </a:p>
                </p:txBody>
              </p:sp>
              <p:sp>
                <p:nvSpPr>
                  <p:cNvPr id="34" name="圆角矩形 33"/>
                  <p:cNvSpPr/>
                  <p:nvPr/>
                </p:nvSpPr>
                <p:spPr>
                  <a:xfrm>
                    <a:off x="8020452" y="2062264"/>
                    <a:ext cx="145915" cy="787940"/>
                  </a:xfrm>
                  <a:prstGeom prst="roundRect">
                    <a:avLst>
                      <a:gd fmla="val 7335" name="adj"/>
                    </a:avLst>
                  </a:prstGeom>
                  <a:gradFill flip="none" rotWithShape="1">
                    <a:gsLst>
                      <a:gs pos="96000">
                        <a:srgbClr val="FFFFFF">
                          <a:alpha val="0"/>
                        </a:srgbClr>
                      </a:gs>
                      <a:gs pos="100000">
                        <a:srgbClr val="FFFFFF">
                          <a:alpha val="30000"/>
                        </a:srgbClr>
                      </a:gs>
                    </a:gsLst>
                    <a:path path="shape">
                      <a:fillToRect b="50000" l="50000" r="50000" t="50000"/>
                    </a:path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 rtlCol="0"/>
                  <a:lstStyle/>
                  <a:p>
                    <a:pPr algn="ctr"/>
                    <a:endParaRPr altLang="en-US" lang="zh-CN"/>
                  </a:p>
                </p:txBody>
              </p:sp>
            </p:grpSp>
            <p:grpSp>
              <p:nvGrpSpPr>
                <p:cNvPr id="21" name="组合 20"/>
                <p:cNvGrpSpPr/>
                <p:nvPr/>
              </p:nvGrpSpPr>
              <p:grpSpPr>
                <a:xfrm>
                  <a:off x="4862722" y="1543685"/>
                  <a:ext cx="45719" cy="117603"/>
                  <a:chOff x="8020452" y="2062264"/>
                  <a:chExt cx="150782" cy="787940"/>
                </a:xfrm>
              </p:grpSpPr>
              <p:sp>
                <p:nvSpPr>
                  <p:cNvPr id="31" name="圆角矩形 30"/>
                  <p:cNvSpPr/>
                  <p:nvPr/>
                </p:nvSpPr>
                <p:spPr>
                  <a:xfrm>
                    <a:off x="8025319" y="2062264"/>
                    <a:ext cx="145915" cy="787940"/>
                  </a:xfrm>
                  <a:prstGeom prst="roundRect">
                    <a:avLst/>
                  </a:prstGeom>
                  <a:solidFill>
                    <a:srgbClr val="0D0D0D"/>
                  </a:solidFill>
                  <a:ln>
                    <a:noFill/>
                  </a:ln>
                  <a:scene3d>
                    <a:camera prst="orthographicFront"/>
                    <a:lightRig dir="t" rig="harsh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 rtlCol="0"/>
                  <a:lstStyle/>
                  <a:p>
                    <a:pPr algn="ctr"/>
                    <a:endParaRPr altLang="en-US" lang="zh-CN"/>
                  </a:p>
                </p:txBody>
              </p:sp>
              <p:sp>
                <p:nvSpPr>
                  <p:cNvPr id="32" name="圆角矩形 31"/>
                  <p:cNvSpPr/>
                  <p:nvPr/>
                </p:nvSpPr>
                <p:spPr>
                  <a:xfrm>
                    <a:off x="8020452" y="2062264"/>
                    <a:ext cx="145915" cy="787940"/>
                  </a:xfrm>
                  <a:prstGeom prst="roundRect">
                    <a:avLst>
                      <a:gd fmla="val 7335" name="adj"/>
                    </a:avLst>
                  </a:prstGeom>
                  <a:gradFill flip="none" rotWithShape="1">
                    <a:gsLst>
                      <a:gs pos="96000">
                        <a:srgbClr val="FFFFFF">
                          <a:alpha val="0"/>
                        </a:srgbClr>
                      </a:gs>
                      <a:gs pos="100000">
                        <a:srgbClr val="FFFFFF">
                          <a:alpha val="30000"/>
                        </a:srgbClr>
                      </a:gs>
                    </a:gsLst>
                    <a:path path="shape">
                      <a:fillToRect b="50000" l="50000" r="50000" t="50000"/>
                    </a:path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 rtlCol="0"/>
                  <a:lstStyle/>
                  <a:p>
                    <a:pPr algn="ctr"/>
                    <a:endParaRPr altLang="en-US" lang="zh-CN"/>
                  </a:p>
                </p:txBody>
              </p:sp>
            </p:grpSp>
            <p:sp>
              <p:nvSpPr>
                <p:cNvPr id="22" name="圆角矩形 21"/>
                <p:cNvSpPr/>
                <p:nvPr/>
              </p:nvSpPr>
              <p:spPr>
                <a:xfrm>
                  <a:off x="4890000" y="943200"/>
                  <a:ext cx="2412000" cy="4971600"/>
                </a:xfrm>
                <a:prstGeom prst="roundRect">
                  <a:avLst>
                    <a:gd fmla="val 7335" name="adj"/>
                  </a:avLst>
                </a:prstGeom>
                <a:solidFill>
                  <a:srgbClr val="404040"/>
                </a:solidFill>
                <a:ln>
                  <a:noFill/>
                </a:ln>
                <a:scene3d>
                  <a:camera prst="orthographicFront"/>
                  <a:lightRig dir="t" rig="harsh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  <p:sp>
              <p:nvSpPr>
                <p:cNvPr id="23" name="圆角矩形 22"/>
                <p:cNvSpPr/>
                <p:nvPr/>
              </p:nvSpPr>
              <p:spPr>
                <a:xfrm>
                  <a:off x="4926000" y="979200"/>
                  <a:ext cx="2340000" cy="4899600"/>
                </a:xfrm>
                <a:prstGeom prst="roundRect">
                  <a:avLst>
                    <a:gd fmla="val 7335" name="adj"/>
                  </a:avLst>
                </a:prstGeom>
                <a:solidFill>
                  <a:srgbClr val="05050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  <p:sp>
              <p:nvSpPr>
                <p:cNvPr id="24" name="矩形 23"/>
                <p:cNvSpPr/>
                <p:nvPr/>
              </p:nvSpPr>
              <p:spPr>
                <a:xfrm>
                  <a:off x="5034000" y="1540800"/>
                  <a:ext cx="2124000" cy="37764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  <p:sp>
              <p:nvSpPr>
                <p:cNvPr id="25" name="圆角矩形 24"/>
                <p:cNvSpPr/>
                <p:nvPr/>
              </p:nvSpPr>
              <p:spPr>
                <a:xfrm>
                  <a:off x="5901599" y="1206000"/>
                  <a:ext cx="388800" cy="36000"/>
                </a:xfrm>
                <a:prstGeom prst="roundRect">
                  <a:avLst>
                    <a:gd fmla="val 50000" name="adj"/>
                  </a:avLst>
                </a:prstGeom>
                <a:solidFill>
                  <a:srgbClr val="0D0D0D"/>
                </a:solidFill>
                <a:ln>
                  <a:noFill/>
                </a:ln>
                <a:scene3d>
                  <a:camera prst="orthographicFront"/>
                  <a:lightRig dir="t" rig="threePt"/>
                </a:scene3d>
                <a:sp3d>
                  <a:bevelT h="50800" prst="coolSlant" w="698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  <p:grpSp>
              <p:nvGrpSpPr>
                <p:cNvPr id="26" name="组合 25"/>
                <p:cNvGrpSpPr/>
                <p:nvPr/>
              </p:nvGrpSpPr>
              <p:grpSpPr>
                <a:xfrm>
                  <a:off x="5905200" y="5406664"/>
                  <a:ext cx="381600" cy="381600"/>
                  <a:chOff x="5905200" y="3238200"/>
                  <a:chExt cx="381600" cy="381600"/>
                </a:xfrm>
              </p:grpSpPr>
              <p:sp>
                <p:nvSpPr>
                  <p:cNvPr id="29" name="椭圆 28"/>
                  <p:cNvSpPr/>
                  <p:nvPr/>
                </p:nvSpPr>
                <p:spPr>
                  <a:xfrm>
                    <a:off x="5905200" y="3238200"/>
                    <a:ext cx="381600" cy="381600"/>
                  </a:xfrm>
                  <a:prstGeom prst="ellipse">
                    <a:avLst/>
                  </a:prstGeom>
                  <a:solidFill>
                    <a:srgbClr val="26262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 rtlCol="0"/>
                  <a:lstStyle/>
                  <a:p>
                    <a:pPr algn="ctr"/>
                    <a:endParaRPr altLang="en-US" lang="zh-CN"/>
                  </a:p>
                </p:txBody>
              </p:sp>
              <p:sp>
                <p:nvSpPr>
                  <p:cNvPr id="30" name="椭圆 29"/>
                  <p:cNvSpPr/>
                  <p:nvPr/>
                </p:nvSpPr>
                <p:spPr>
                  <a:xfrm>
                    <a:off x="5932200" y="3265200"/>
                    <a:ext cx="327600" cy="3276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 rtlCol="0"/>
                  <a:lstStyle/>
                  <a:p>
                    <a:pPr algn="ctr"/>
                    <a:endParaRPr altLang="en-US" lang="zh-CN"/>
                  </a:p>
                </p:txBody>
              </p:sp>
            </p:grpSp>
            <p:sp>
              <p:nvSpPr>
                <p:cNvPr id="27" name="圆角矩形 26"/>
                <p:cNvSpPr/>
                <p:nvPr/>
              </p:nvSpPr>
              <p:spPr>
                <a:xfrm>
                  <a:off x="4883060" y="952391"/>
                  <a:ext cx="2376000" cy="4952144"/>
                </a:xfrm>
                <a:prstGeom prst="roundRect">
                  <a:avLst>
                    <a:gd fmla="val 7335" name="adj"/>
                  </a:avLst>
                </a:prstGeom>
                <a:gradFill flip="none" rotWithShape="1">
                  <a:gsLst>
                    <a:gs pos="96000">
                      <a:srgbClr val="FFFFFF">
                        <a:alpha val="0"/>
                      </a:srgbClr>
                    </a:gs>
                    <a:gs pos="100000">
                      <a:srgbClr val="FFFFFF">
                        <a:alpha val="30000"/>
                      </a:srgbClr>
                    </a:gs>
                  </a:gsLst>
                  <a:path path="shape">
                    <a:fillToRect b="50000" l="50000" r="50000" t="50000"/>
                  </a:path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  <p:sp>
              <p:nvSpPr>
                <p:cNvPr id="28" name="圆角矩形 27"/>
                <p:cNvSpPr/>
                <p:nvPr/>
              </p:nvSpPr>
              <p:spPr>
                <a:xfrm>
                  <a:off x="4883060" y="981803"/>
                  <a:ext cx="2376000" cy="4935600"/>
                </a:xfrm>
                <a:prstGeom prst="roundRect">
                  <a:avLst>
                    <a:gd fmla="val 7335" name="adj"/>
                  </a:avLst>
                </a:prstGeom>
                <a:gradFill flip="none" rotWithShape="1">
                  <a:gsLst>
                    <a:gs pos="0">
                      <a:srgbClr val="FFFFFF">
                        <a:alpha val="18000"/>
                      </a:srgbClr>
                    </a:gs>
                    <a:gs pos="5000">
                      <a:srgbClr val="FFFFFF">
                        <a:alpha val="0"/>
                      </a:srgbClr>
                    </a:gs>
                  </a:gsLst>
                  <a:lin ang="27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</p:grpSp>
          <p:grpSp>
            <p:nvGrpSpPr>
              <p:cNvPr id="9" name="组合 8"/>
              <p:cNvGrpSpPr/>
              <p:nvPr/>
            </p:nvGrpSpPr>
            <p:grpSpPr>
              <a:xfrm>
                <a:off x="6856135" y="1608679"/>
                <a:ext cx="156128" cy="54425"/>
                <a:chOff x="6770056" y="1608698"/>
                <a:chExt cx="156128" cy="65855"/>
              </a:xfrm>
            </p:grpSpPr>
            <p:sp>
              <p:nvSpPr>
                <p:cNvPr id="15" name="矩形 14"/>
                <p:cNvSpPr/>
                <p:nvPr/>
              </p:nvSpPr>
              <p:spPr>
                <a:xfrm>
                  <a:off x="6770056" y="1608698"/>
                  <a:ext cx="146501" cy="65855"/>
                </a:xfrm>
                <a:prstGeom prst="rect">
                  <a:avLst/>
                </a:prstGeom>
                <a:noFill/>
                <a:ln w="31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  <p:sp>
              <p:nvSpPr>
                <p:cNvPr id="16" name="矩形 15"/>
                <p:cNvSpPr/>
                <p:nvPr/>
              </p:nvSpPr>
              <p:spPr>
                <a:xfrm>
                  <a:off x="6916234" y="1633796"/>
                  <a:ext cx="9950" cy="16633"/>
                </a:xfrm>
                <a:prstGeom prst="rect">
                  <a:avLst/>
                </a:prstGeom>
                <a:noFill/>
                <a:ln w="31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  <p:sp>
              <p:nvSpPr>
                <p:cNvPr id="17" name="矩形 16"/>
                <p:cNvSpPr/>
                <p:nvPr/>
              </p:nvSpPr>
              <p:spPr>
                <a:xfrm>
                  <a:off x="6770056" y="1608699"/>
                  <a:ext cx="83493" cy="65854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</p:grpSp>
          <p:sp>
            <p:nvSpPr>
              <p:cNvPr id="10" name="椭圆 9"/>
              <p:cNvSpPr/>
              <p:nvPr/>
            </p:nvSpPr>
            <p:spPr>
              <a:xfrm>
                <a:off x="5123906" y="1620307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11" name="椭圆 10"/>
              <p:cNvSpPr/>
              <p:nvPr/>
            </p:nvSpPr>
            <p:spPr>
              <a:xfrm>
                <a:off x="5176565" y="1620307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12" name="椭圆 11"/>
              <p:cNvSpPr/>
              <p:nvPr/>
            </p:nvSpPr>
            <p:spPr>
              <a:xfrm>
                <a:off x="5224538" y="1620307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13" name="椭圆 12"/>
              <p:cNvSpPr/>
              <p:nvPr/>
            </p:nvSpPr>
            <p:spPr>
              <a:xfrm>
                <a:off x="5274547" y="1620307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14" name="椭圆 13"/>
              <p:cNvSpPr/>
              <p:nvPr/>
            </p:nvSpPr>
            <p:spPr>
              <a:xfrm>
                <a:off x="5324640" y="1619118"/>
                <a:ext cx="41564" cy="41564"/>
              </a:xfrm>
              <a:prstGeom prst="ellipse">
                <a:avLst/>
              </a:prstGeom>
              <a:noFill/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pic>
          <p:nvPicPr>
            <p:cNvPr id="105" name="图片 10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val="0"/>
                </a:ext>
              </a:extLst>
            </a:blip>
            <a:srcRect l="32135" r="28479"/>
            <a:stretch>
              <a:fillRect/>
            </a:stretch>
          </p:blipFill>
          <p:spPr>
            <a:xfrm>
              <a:off x="6128404" y="3336126"/>
              <a:ext cx="1110806" cy="1988993"/>
            </a:xfrm>
            <a:prstGeom prst="rect">
              <a:avLst/>
            </a:prstGeom>
          </p:spPr>
        </p:pic>
      </p:grpSp>
      <p:sp>
        <p:nvSpPr>
          <p:cNvPr id="3" name="椭圆 2"/>
          <p:cNvSpPr/>
          <p:nvPr/>
        </p:nvSpPr>
        <p:spPr>
          <a:xfrm>
            <a:off x="3418056" y="3530754"/>
            <a:ext cx="216715" cy="216715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07" name="椭圆 106"/>
          <p:cNvSpPr/>
          <p:nvPr/>
        </p:nvSpPr>
        <p:spPr>
          <a:xfrm>
            <a:off x="3418056" y="3902457"/>
            <a:ext cx="216715" cy="216715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08" name="椭圆 107"/>
          <p:cNvSpPr/>
          <p:nvPr/>
        </p:nvSpPr>
        <p:spPr>
          <a:xfrm>
            <a:off x="3418056" y="4274160"/>
            <a:ext cx="216715" cy="216715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9" name="文本框 38"/>
          <p:cNvSpPr txBox="1"/>
          <p:nvPr/>
        </p:nvSpPr>
        <p:spPr>
          <a:xfrm>
            <a:off x="3715161" y="3469834"/>
            <a:ext cx="2150347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1600">
                <a:solidFill>
                  <a:schemeClr val="bg1"/>
                </a:solidFill>
              </a:rPr>
              <a:t>Add your text here</a:t>
            </a:r>
          </a:p>
        </p:txBody>
      </p:sp>
      <p:sp>
        <p:nvSpPr>
          <p:cNvPr id="109" name="文本框 108"/>
          <p:cNvSpPr txBox="1"/>
          <p:nvPr/>
        </p:nvSpPr>
        <p:spPr>
          <a:xfrm>
            <a:off x="3715161" y="3835358"/>
            <a:ext cx="2150347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1600">
                <a:solidFill>
                  <a:schemeClr val="bg1"/>
                </a:solidFill>
              </a:rPr>
              <a:t>Add your text here</a:t>
            </a:r>
          </a:p>
        </p:txBody>
      </p:sp>
      <p:sp>
        <p:nvSpPr>
          <p:cNvPr id="110" name="文本框 109"/>
          <p:cNvSpPr txBox="1"/>
          <p:nvPr/>
        </p:nvSpPr>
        <p:spPr>
          <a:xfrm>
            <a:off x="3715161" y="4213241"/>
            <a:ext cx="2150347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1600">
                <a:solidFill>
                  <a:schemeClr val="bg1"/>
                </a:solidFill>
              </a:rPr>
              <a:t>Add your text here</a:t>
            </a:r>
          </a:p>
        </p:txBody>
      </p:sp>
    </p:spTree>
    <p:extLst>
      <p:ext uri="{BB962C8B-B14F-4D97-AF65-F5344CB8AC3E}">
        <p14:creationId val="510244317"/>
      </p:ext>
    </p:extLst>
  </p:cSld>
  <p:clrMapOvr>
    <a:masterClrMapping/>
  </p:clrMapOvr>
  <p:transition/>
  <p:timing/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74260" l="27493" r="6084"/>
          <a:stretch>
            <a:fillRect/>
          </a:stretch>
        </p:blipFill>
        <p:spPr>
          <a:xfrm>
            <a:off x="0" y="1710814"/>
            <a:ext cx="6681020" cy="1725561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7279229" y="1710814"/>
            <a:ext cx="4246880" cy="7010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altLang="en-US" lang="zh-CN" sz="4000">
                <a:latin charset="-122" panose="020b0502040204020203" pitchFamily="34" typeface="微软雅黑 Light"/>
                <a:ea charset="-122" panose="020b0502040204020203" pitchFamily="34" typeface="微软雅黑 Light"/>
              </a:rPr>
              <a:t>商业图片使用说明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7258492" y="2934930"/>
            <a:ext cx="4467619" cy="16154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/>
            <a:r>
              <a:rPr altLang="en-US" lang="zh-CN" smtClean="0" sz="2000">
                <a:latin charset="-122" panose="020b0502040204020203" pitchFamily="34" typeface="微软雅黑 Light"/>
                <a:ea charset="-122" panose="020b0502040204020203" pitchFamily="34" typeface="微软雅黑 Light"/>
              </a:rPr>
              <a:t>本设计作品中所使用的图片来源于以下网站（图片链接见本页备注），以下网站均有声明：图片为免费无版权图片，并且可以供个人和商业使用，可查看该网站图片版权声明。</a:t>
            </a:r>
          </a:p>
        </p:txBody>
      </p:sp>
      <p:sp>
        <p:nvSpPr>
          <p:cNvPr id="7" name="矩形 6"/>
          <p:cNvSpPr/>
          <p:nvPr/>
        </p:nvSpPr>
        <p:spPr>
          <a:xfrm>
            <a:off x="7167716" y="2573594"/>
            <a:ext cx="4454013" cy="457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</p:spTree>
    <p:extLst>
      <p:ext uri="{BB962C8B-B14F-4D97-AF65-F5344CB8AC3E}">
        <p14:creationId val="2583506133"/>
      </p:ext>
    </p:extLst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宽屏</PresentationFormat>
  <Paragraphs>39</Paragraphs>
  <Slides>9</Slides>
  <Notes>4</Notes>
  <TotalTime>313</TotalTime>
  <HiddenSlides>0</HiddenSlides>
  <MMClips>0</MMClips>
  <ScaleCrop>0</ScaleCrop>
  <HeadingPairs>
    <vt:vector baseType="variant" size="6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baseType="lpstr" size="16">
      <vt:lpstr>Arial</vt:lpstr>
      <vt:lpstr>Calibri Light</vt:lpstr>
      <vt:lpstr>Calibri</vt:lpstr>
      <vt:lpstr>微软雅黑</vt:lpstr>
      <vt:lpstr>微软雅黑 Light</vt:lpstr>
      <vt:lpstr>黑体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2014-12-16T09:59:00Z</dcterms:created>
  <cp:lastModifiedBy>Administrator</cp:lastModifiedBy>
  <dcterms:modified xsi:type="dcterms:W3CDTF">2021-08-20T10:49:33Z</dcterms:modified>
  <cp:revision>25</cp:revision>
  <dc:title>PowerPoint 演示文稿</dc:title>
</cp:coreProperties>
</file>