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0" r:id="rId2"/>
  </p:sldMasterIdLst>
  <p:notesMasterIdLst>
    <p:notesMasterId r:id="rId3"/>
  </p:notesMasterIdLst>
  <p:sldIdLst>
    <p:sldId id="256" r:id="rId4"/>
    <p:sldId id="257" r:id="rId5"/>
    <p:sldId id="259" r:id="rId6"/>
    <p:sldId id="258" r:id="rId7"/>
    <p:sldId id="260" r:id="rId8"/>
    <p:sldId id="261" r:id="rId9"/>
    <p:sldId id="262" r:id="rId10"/>
    <p:sldId id="271" r:id="rId11"/>
    <p:sldId id="263" r:id="rId12"/>
    <p:sldId id="264" r:id="rId13"/>
    <p:sldId id="266" r:id="rId14"/>
    <p:sldId id="265" r:id="rId15"/>
    <p:sldId id="267" r:id="rId16"/>
    <p:sldId id="272" r:id="rId17"/>
    <p:sldId id="268" r:id="rId18"/>
    <p:sldId id="269" r:id="rId19"/>
    <p:sldId id="274" r:id="rId20"/>
    <p:sldId id="270" r:id="rId21"/>
    <p:sldId id="273" r:id="rId22"/>
    <p:sldId id="275" r:id="rId23"/>
  </p:sldIdLst>
  <p:sldSz cx="12192000" cy="6858000"/>
  <p:notesSz cx="6858000" cy="9144000"/>
  <p:custDataLst>
    <p:tags r:id="rId2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7.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8.png" Type="http://schemas.openxmlformats.org/officeDocument/2006/relationships/image"/><Relationship Id="rId2" Target="../media/image9.png" Type="http://schemas.openxmlformats.org/officeDocument/2006/relationships/image"/><Relationship Id="rId3" Target="../media/image10.png" Type="http://schemas.openxmlformats.org/officeDocument/2006/relationships/image"/></Relationships>
</file>

<file path=ppt/drawings/_rels/vmlDrawing3.vml.rels><?xml version="1.0" encoding="UTF-8" standalone="yes"?><Relationships xmlns="http://schemas.openxmlformats.org/package/2006/relationships"><Relationship Id="rId1" Target="../media/image11.png" Type="http://schemas.openxmlformats.org/officeDocument/2006/relationships/image"/></Relationships>
</file>

<file path=ppt/drawings/_rels/vmlDrawing4.vml.rels><?xml version="1.0" encoding="UTF-8" standalone="yes"?><Relationships xmlns="http://schemas.openxmlformats.org/package/2006/relationships"><Relationship Id="rId1" Target="../media/image12.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6C836-68FD-46FD-9B04-DC3A074E096B}"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7714A-6692-4E52-82B9-0FFD1B504177}" type="slidenum">
              <a:rPr lang="zh-CN" altLang="en-US" smtClean="0"/>
              <a:t>‹#›</a:t>
            </a:fld>
            <a:endParaRPr lang="zh-CN" altLang="en-US"/>
          </a:p>
        </p:txBody>
      </p:sp>
    </p:spTree>
    <p:extLst>
      <p:ext uri="{BB962C8B-B14F-4D97-AF65-F5344CB8AC3E}">
        <p14:creationId val="125327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xfrm>
      </p:grpSpPr>
      <p:sp>
        <p:nvSpPr>
          <p:cNvPr id="4" name="矩形 3"/>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等腰三角形 4"/>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6" name="组合 5"/>
          <p:cNvGrpSpPr/>
          <p:nvPr userDrawn="1"/>
        </p:nvGrpSpPr>
        <p:grpSpPr>
          <a:xfrm>
            <a:off x="5970501" y="5384647"/>
            <a:ext cx="250999" cy="400018"/>
            <a:chOff x="5950141" y="5407218"/>
            <a:chExt cx="284294" cy="453081"/>
          </a:xfrm>
          <a:solidFill>
            <a:schemeClr val="bg1"/>
          </a:solidFill>
        </p:grpSpPr>
        <p:sp>
          <p:nvSpPr>
            <p:cNvPr id="7" name="L 形 6"/>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8" name="L 形 7"/>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9" name="日期占位符 3"/>
          <p:cNvSpPr>
            <a:spLocks noGrp="1"/>
          </p:cNvSpPr>
          <p:nvPr>
            <p:ph type="dt" sz="half" idx="10"/>
          </p:nvPr>
        </p:nvSpPr>
        <p:spPr/>
        <p:txBody>
          <a:bodyPr/>
          <a:lstStyle>
            <a:lvl1pPr>
              <a:defRPr/>
            </a:lvl1pPr>
          </a:lstStyle>
          <a:p>
            <a:pPr>
              <a:defRPr/>
            </a:pPr>
            <a:fld id="{7E71C1ED-5382-4481-B960-64554CE7188B}" type="datetimeFigureOut">
              <a:rPr lang="zh-CN" altLang="en-US"/>
              <a:pPr>
                <a:defRPr/>
              </a:pPr>
              <a:t>2018/6/3</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fld id="{201A90D4-F80A-4F6A-8488-162C5583BCEE}" type="slidenum">
              <a:rPr lang="zh-CN" altLang="en-US"/>
              <a:t>‹#›</a:t>
            </a:fld>
            <a:endParaRPr lang="zh-CN" altLang="en-US"/>
          </a:p>
        </p:txBody>
      </p:sp>
    </p:spTree>
    <p:extLst>
      <p:ext uri="{BB962C8B-B14F-4D97-AF65-F5344CB8AC3E}">
        <p14:creationId val="14465459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85953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1705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801194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70770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230042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46184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692862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836B686-79C9-4BA3-8745-2DFE06E33F47}" type="datetimeFigureOut">
              <a:rPr lang="zh-CN" altLang="en-US"/>
              <a:pPr>
                <a:defRPr/>
              </a:pPr>
              <a:t>2018/6/3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60D543F-B1EE-40E8-8613-EFECA4BB1A60}" type="slidenum">
              <a:rPr lang="zh-CN" altLang="en-US"/>
              <a:t>‹#›</a:t>
            </a:fld>
            <a:endParaRPr lang="zh-CN" altLang="en-US"/>
          </a:p>
        </p:txBody>
      </p:sp>
    </p:spTree>
    <p:extLst>
      <p:ext uri="{BB962C8B-B14F-4D97-AF65-F5344CB8AC3E}">
        <p14:creationId val="51607633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xfrm>
      </p:grpSpPr>
      <p:sp>
        <p:nvSpPr>
          <p:cNvPr id="4" name="矩形 3"/>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等腰三角形 4"/>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5A824B47-A9E4-4DDB-AE7C-723D6A7261B1}" type="datetimeFigureOut">
              <a:rPr lang="zh-CN" altLang="en-US"/>
              <a:pPr>
                <a:defRPr/>
              </a:pPr>
              <a:t>2018/6/3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47F193F4-4D42-4B4F-AA67-41B092FCE4D8}" type="slidenum">
              <a:rPr lang="zh-CN" altLang="en-US"/>
              <a:t>‹#›</a:t>
            </a:fld>
            <a:endParaRPr lang="zh-CN" altLang="en-US"/>
          </a:p>
        </p:txBody>
      </p:sp>
    </p:spTree>
    <p:extLst>
      <p:ext uri="{BB962C8B-B14F-4D97-AF65-F5344CB8AC3E}">
        <p14:creationId val="264525537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rgbClr val="4F434F"/>
        </a:solidFill>
        <a:effectLst/>
      </p:bgPr>
    </p:bg>
    <p:spTree>
      <p:nvGrpSpPr>
        <p:cNvPr id="1" name=""/>
        <p:cNvGrpSpPr/>
        <p:nvPr/>
      </p:nvGrpSpPr>
      <p:grpSpPr>
        <a:xfrm>
          <a:off x="0" y="0"/>
          <a:ext cx="0" cy="0"/>
        </a:xfrm>
      </p:grpSpPr>
      <p:sp>
        <p:nvSpPr>
          <p:cNvPr id="3" name="矩形 2"/>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 name="等腰三角形 3"/>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日期占位符 2"/>
          <p:cNvSpPr>
            <a:spLocks noGrp="1"/>
          </p:cNvSpPr>
          <p:nvPr>
            <p:ph type="dt" sz="half" idx="10"/>
          </p:nvPr>
        </p:nvSpPr>
        <p:spPr/>
        <p:txBody>
          <a:bodyPr/>
          <a:lstStyle>
            <a:lvl1pPr>
              <a:defRPr/>
            </a:lvl1pPr>
          </a:lstStyle>
          <a:p>
            <a:pPr>
              <a:defRPr/>
            </a:pPr>
            <a:fld id="{57C120D8-F436-4E19-9024-BE7A67FA3A91}" type="datetimeFigureOut">
              <a:rPr lang="zh-CN" altLang="en-US"/>
              <a:pPr>
                <a:defRPr/>
              </a:pPr>
              <a:t>2018/6/3</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fld id="{EF9E469D-7693-46FB-90C2-80DA1CF12849}" type="slidenum">
              <a:rPr lang="zh-CN" altLang="en-US"/>
              <a:t>‹#›</a:t>
            </a:fld>
            <a:endParaRPr lang="zh-CN" altLang="en-US"/>
          </a:p>
        </p:txBody>
      </p:sp>
    </p:spTree>
    <p:extLst>
      <p:ext uri="{BB962C8B-B14F-4D97-AF65-F5344CB8AC3E}">
        <p14:creationId val="26020991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AC6B0DB5-D8F0-4148-BE3C-E2BE373C5A31}" type="datetimeFigureOut">
              <a:rPr lang="zh-CN" altLang="en-US"/>
              <a:pPr>
                <a:defRPr/>
              </a:pPr>
              <a:t>2018/6/3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EFF58C0-3E4C-481E-8590-3236BCAAE060}" type="slidenum">
              <a:rPr lang="zh-CN" altLang="en-US"/>
              <a:t>‹#›</a:t>
            </a:fld>
            <a:endParaRPr lang="zh-CN" altLang="en-US"/>
          </a:p>
        </p:txBody>
      </p:sp>
    </p:spTree>
    <p:extLst>
      <p:ext uri="{BB962C8B-B14F-4D97-AF65-F5344CB8AC3E}">
        <p14:creationId val="26787985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849968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998825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23140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525616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5122"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B198DAF3-186C-4DCF-A6ED-203F3CE35051}" type="datetimeFigureOut">
              <a:rPr lang="zh-CN" altLang="en-US"/>
              <a:pPr>
                <a:defRPr/>
              </a:pPr>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DFA119-2519-4458-A94F-E94B9D56C5E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5" r:id="rId2"/>
    <p:sldLayoutId id="2147483678" r:id="rId3"/>
    <p:sldLayoutId id="2147483679" r:id="rId4"/>
    <p:sldLayoutId id="2147483676" r:id="rId5"/>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eaLnBrk="1" fontAlgn="auto" hangingPunct="1">
                <a:spcBef>
                  <a:spcPct val="0"/>
                </a:spcBef>
                <a:spcAft>
                  <a:spcPct val="0"/>
                </a:spcAft>
              </a:pPr>
              <a:t>2018/6/3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25480501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1.bin" Type="http://schemas.openxmlformats.org/officeDocument/2006/relationships/oleObject"/><Relationship Id="rId3" Target="../media/image7.png" Type="http://schemas.openxmlformats.org/officeDocument/2006/relationships/image"/><Relationship Id="rId4" Target="../drawings/vmlDrawing1.vml" Type="http://schemas.openxmlformats.org/officeDocument/2006/relationships/vmlDrawing"/></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2.bin" Type="http://schemas.openxmlformats.org/officeDocument/2006/relationships/oleObject"/><Relationship Id="rId3" Target="../media/image8.png" Type="http://schemas.openxmlformats.org/officeDocument/2006/relationships/image"/><Relationship Id="rId4" Target="../embeddings/oleObject3.bin" Type="http://schemas.openxmlformats.org/officeDocument/2006/relationships/oleObject"/><Relationship Id="rId5" Target="../media/image9.png" Type="http://schemas.openxmlformats.org/officeDocument/2006/relationships/image"/><Relationship Id="rId6" Target="../embeddings/oleObject4.bin" Type="http://schemas.openxmlformats.org/officeDocument/2006/relationships/oleObject"/><Relationship Id="rId7" Target="../media/image10.png" Type="http://schemas.openxmlformats.org/officeDocument/2006/relationships/image"/><Relationship Id="rId8" Target="../drawings/vmlDrawing2.vml" Type="http://schemas.openxmlformats.org/officeDocument/2006/relationships/vmlDrawing"/></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5.bin" Type="http://schemas.openxmlformats.org/officeDocument/2006/relationships/oleObject"/><Relationship Id="rId3" Target="../media/image11.png" Type="http://schemas.openxmlformats.org/officeDocument/2006/relationships/image"/><Relationship Id="rId4" Target="../drawings/vmlDrawing3.vml" Type="http://schemas.openxmlformats.org/officeDocument/2006/relationships/vmlDrawing"/></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embeddings/oleObject6.bin" Type="http://schemas.openxmlformats.org/officeDocument/2006/relationships/oleObject"/><Relationship Id="rId3" Target="../media/image12.png" Type="http://schemas.openxmlformats.org/officeDocument/2006/relationships/image"/><Relationship Id="rId4" Target="../drawings/vmlDrawing4.vml" Type="http://schemas.openxmlformats.org/officeDocument/2006/relationships/vmlDrawing"/></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ct val="0"/>
              </a:spcAft>
              <a:defRPr/>
            </a:pPr>
            <a:r>
              <a:rPr altLang="zh-CN" b="1" lang="en-US" sz="8000">
                <a:solidFill>
                  <a:srgbClr val="FA9A60"/>
                </a:solidFill>
                <a:latin typeface="+mj-ea"/>
              </a:rPr>
              <a:t>BUSINESS </a:t>
            </a:r>
            <a:br>
              <a:rPr altLang="zh-CN" b="1" lang="en-US" sz="8000">
                <a:solidFill>
                  <a:srgbClr val="FA9A60"/>
                </a:solidFill>
                <a:latin typeface="+mj-ea"/>
              </a:rPr>
            </a:br>
            <a:r>
              <a:rPr altLang="zh-CN" b="1" lang="en-US" sz="8000">
                <a:solidFill>
                  <a:srgbClr val="FA9A60"/>
                </a:solidFill>
                <a:latin typeface="+mj-ea"/>
              </a:rPr>
              <a:t>PPT TEMPLATE</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459" name="KSO_Shape"/>
          <p:cNvSpPr/>
          <p:nvPr/>
        </p:nvSpPr>
        <p:spPr bwMode="auto">
          <a:xfrm>
            <a:off x="5129213" y="2811463"/>
            <a:ext cx="519112" cy="744537"/>
          </a:xfrm>
          <a:custGeom>
            <a:gdLst>
              <a:gd fmla="*/ 2147483647 w 78" name="T0"/>
              <a:gd fmla="*/ 2147483647 h 112" name="T1"/>
              <a:gd fmla="*/ 2147483647 w 78" name="T2"/>
              <a:gd fmla="*/ 2147483647 h 112" name="T3"/>
              <a:gd fmla="*/ 2147483647 w 78" name="T4"/>
              <a:gd fmla="*/ 2147483647 h 112" name="T5"/>
              <a:gd fmla="*/ 2147483647 w 78" name="T6"/>
              <a:gd fmla="*/ 2147483647 h 112" name="T7"/>
              <a:gd fmla="*/ 2147483647 w 78" name="T8"/>
              <a:gd fmla="*/ 2147483647 h 112" name="T9"/>
              <a:gd fmla="*/ 2147483647 w 78" name="T10"/>
              <a:gd fmla="*/ 2147483647 h 112" name="T11"/>
              <a:gd fmla="*/ 2147483647 w 78" name="T12"/>
              <a:gd fmla="*/ 2147483647 h 112" name="T13"/>
              <a:gd fmla="*/ 2147483647 w 78" name="T14"/>
              <a:gd fmla="*/ 2147483647 h 112" name="T15"/>
              <a:gd fmla="*/ 2147483647 w 78" name="T16"/>
              <a:gd fmla="*/ 2147483647 h 112" name="T17"/>
              <a:gd fmla="*/ 2147483647 w 78" name="T18"/>
              <a:gd fmla="*/ 2147483647 h 112" name="T19"/>
              <a:gd fmla="*/ 2147483647 w 78" name="T20"/>
              <a:gd fmla="*/ 2147483647 h 112" name="T21"/>
              <a:gd fmla="*/ 2147483647 w 78" name="T22"/>
              <a:gd fmla="*/ 2147483647 h 112" name="T23"/>
              <a:gd fmla="*/ 2147483647 w 78" name="T24"/>
              <a:gd fmla="*/ 2147483647 h 112" name="T25"/>
              <a:gd fmla="*/ 2147483647 w 78" name="T26"/>
              <a:gd fmla="*/ 2147483647 h 112" name="T27"/>
              <a:gd fmla="*/ 2147483647 w 78" name="T28"/>
              <a:gd fmla="*/ 2147483647 h 112" name="T29"/>
              <a:gd fmla="*/ 2147483647 w 78" name="T30"/>
              <a:gd fmla="*/ 2147483647 h 112" name="T31"/>
              <a:gd fmla="*/ 2147483647 w 78" name="T32"/>
              <a:gd fmla="*/ 2147483647 h 112" name="T33"/>
              <a:gd fmla="*/ 2147483647 w 78" name="T34"/>
              <a:gd fmla="*/ 2147483647 h 112" name="T35"/>
              <a:gd fmla="*/ 2147483647 w 78" name="T36"/>
              <a:gd fmla="*/ 2147483647 h 112" name="T37"/>
              <a:gd fmla="*/ 2147483647 w 78" name="T38"/>
              <a:gd fmla="*/ 2147483647 h 112" name="T39"/>
              <a:gd fmla="*/ 2147483647 w 78" name="T40"/>
              <a:gd fmla="*/ 2147483647 h 112" name="T41"/>
              <a:gd fmla="*/ 2147483647 w 78" name="T42"/>
              <a:gd fmla="*/ 2147483647 h 112" name="T43"/>
              <a:gd fmla="*/ 2147483647 w 78" name="T44"/>
              <a:gd fmla="*/ 2147483647 h 112" name="T45"/>
              <a:gd fmla="*/ 2147483647 w 78" name="T46"/>
              <a:gd fmla="*/ 2147483647 h 112" name="T47"/>
              <a:gd fmla="*/ 2147483647 w 78" name="T48"/>
              <a:gd fmla="*/ 2147483647 h 112" name="T49"/>
              <a:gd fmla="*/ 2147483647 w 78" name="T50"/>
              <a:gd fmla="*/ 2147483647 h 112" name="T51"/>
              <a:gd fmla="*/ 2147483647 w 78" name="T52"/>
              <a:gd fmla="*/ 2147483647 h 112" name="T53"/>
              <a:gd fmla="*/ 2147483647 w 78" name="T54"/>
              <a:gd fmla="*/ 2147483647 h 112" name="T55"/>
              <a:gd fmla="*/ 2147483647 w 78" name="T56"/>
              <a:gd fmla="*/ 2147483647 h 112" name="T57"/>
              <a:gd fmla="*/ 2147483647 w 78" name="T58"/>
              <a:gd fmla="*/ 2147483647 h 112" name="T59"/>
              <a:gd fmla="*/ 2147483647 w 78" name="T60"/>
              <a:gd fmla="*/ 2147483647 h 112" name="T61"/>
              <a:gd fmla="*/ 2147483647 w 78" name="T62"/>
              <a:gd fmla="*/ 2147483647 h 112" name="T63"/>
              <a:gd fmla="*/ 2147483647 w 78" name="T64"/>
              <a:gd fmla="*/ 2147483647 h 112" name="T65"/>
              <a:gd fmla="*/ 2147483647 w 78" name="T66"/>
              <a:gd fmla="*/ 2147483647 h 112" name="T67"/>
              <a:gd fmla="*/ 2147483647 w 78" name="T68"/>
              <a:gd fmla="*/ 2147483647 h 112" name="T69"/>
              <a:gd fmla="*/ 2147483647 w 78" name="T70"/>
              <a:gd fmla="*/ 2147483647 h 112" name="T71"/>
              <a:gd fmla="*/ 2147483647 w 78" name="T72"/>
              <a:gd fmla="*/ 2147483647 h 112" name="T73"/>
              <a:gd fmla="*/ 2147483647 w 78" name="T74"/>
              <a:gd fmla="*/ 2147483647 h 112" name="T75"/>
              <a:gd fmla="*/ 2147483647 w 78" name="T76"/>
              <a:gd fmla="*/ 2147483647 h 11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78" name="T117"/>
              <a:gd fmla="*/ 0 h 112" name="T118"/>
              <a:gd fmla="*/ 78 w 78" name="T119"/>
              <a:gd fmla="*/ 112 h 112"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12" w="78">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sp>
        <p:nvSpPr>
          <p:cNvPr id="5" name="椭圆 4"/>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 name="弧形 1"/>
          <p:cNvSpPr/>
          <p:nvPr/>
        </p:nvSpPr>
        <p:spPr>
          <a:xfrm rot="18096576">
            <a:off x="7615237" y="2678113"/>
            <a:ext cx="1281113" cy="1677988"/>
          </a:xfrm>
          <a:prstGeom prst="arc">
            <a:avLst>
              <a:gd fmla="val 15669845" name="adj1"/>
              <a:gd fmla="val 126852" name="adj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19463" name="矩形 6"/>
          <p:cNvSpPr>
            <a:spLocks noChangeArrowheads="1"/>
          </p:cNvSpPr>
          <p:nvPr/>
        </p:nvSpPr>
        <p:spPr bwMode="auto">
          <a:xfrm>
            <a:off x="8343899" y="2997200"/>
            <a:ext cx="1838642" cy="335280"/>
          </a:xfrm>
          <a:prstGeom prst="rect">
            <a:avLst/>
          </a:prstGeom>
          <a:solidFill>
            <a:srgbClr val="B4B17A"/>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0" panose="020b0604020202020204" pitchFamily="34" typeface="Arial"/>
              </a:rPr>
              <a:t>ADD YOUR TEXT</a:t>
            </a:r>
          </a:p>
        </p:txBody>
      </p:sp>
      <p:sp>
        <p:nvSpPr>
          <p:cNvPr id="19464" name="矩形 7"/>
          <p:cNvSpPr>
            <a:spLocks noChangeArrowheads="1"/>
          </p:cNvSpPr>
          <p:nvPr/>
        </p:nvSpPr>
        <p:spPr bwMode="auto">
          <a:xfrm>
            <a:off x="8256589" y="3367088"/>
            <a:ext cx="287337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 ullamcorper sit amet ligula. Nulla</a:t>
            </a:r>
          </a:p>
        </p:txBody>
      </p:sp>
      <p:sp>
        <p:nvSpPr>
          <p:cNvPr id="19465" name="矩形 8"/>
          <p:cNvSpPr>
            <a:spLocks noChangeArrowheads="1"/>
          </p:cNvSpPr>
          <p:nvPr/>
        </p:nvSpPr>
        <p:spPr bwMode="auto">
          <a:xfrm>
            <a:off x="1857375" y="4305300"/>
            <a:ext cx="1838642" cy="335280"/>
          </a:xfrm>
          <a:prstGeom prst="rect">
            <a:avLst/>
          </a:prstGeom>
          <a:solidFill>
            <a:srgbClr val="FDCB82"/>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0" panose="020b0604020202020204" pitchFamily="34" typeface="Arial"/>
              </a:rPr>
              <a:t>ADD YOUR TEXT</a:t>
            </a:r>
          </a:p>
        </p:txBody>
      </p:sp>
      <p:sp>
        <p:nvSpPr>
          <p:cNvPr id="19466" name="矩形 9"/>
          <p:cNvSpPr>
            <a:spLocks noChangeArrowheads="1"/>
          </p:cNvSpPr>
          <p:nvPr/>
        </p:nvSpPr>
        <p:spPr bwMode="auto">
          <a:xfrm>
            <a:off x="955675" y="4643438"/>
            <a:ext cx="2874963"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400">
                <a:solidFill>
                  <a:schemeClr val="bg1"/>
                </a:solidFill>
              </a:rPr>
              <a:t>Vestibulum ante ipsum primis in faucibus orci luctus et ultrices posuere cubilia Curae; Donec velit neque, auctor sit amet aliquam vel, ullamcorper sit amet ligula. Nulla</a:t>
            </a:r>
          </a:p>
        </p:txBody>
      </p:sp>
      <p:sp>
        <p:nvSpPr>
          <p:cNvPr id="19467" name="矩形 10"/>
          <p:cNvSpPr>
            <a:spLocks noChangeArrowheads="1"/>
          </p:cNvSpPr>
          <p:nvPr/>
        </p:nvSpPr>
        <p:spPr bwMode="auto">
          <a:xfrm>
            <a:off x="1857375" y="1827213"/>
            <a:ext cx="1838642" cy="335280"/>
          </a:xfrm>
          <a:prstGeom prst="rect">
            <a:avLst/>
          </a:prstGeom>
          <a:solidFill>
            <a:srgbClr val="FA9A60"/>
          </a:solid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1600">
                <a:solidFill>
                  <a:schemeClr val="bg1"/>
                </a:solidFill>
                <a:latin charset="0" panose="020b0604020202020204" pitchFamily="34" typeface="Arial"/>
              </a:rPr>
              <a:t>ADD YOUR TEXT</a:t>
            </a:r>
          </a:p>
        </p:txBody>
      </p:sp>
      <p:sp>
        <p:nvSpPr>
          <p:cNvPr id="19468" name="矩形 11"/>
          <p:cNvSpPr>
            <a:spLocks noChangeArrowheads="1"/>
          </p:cNvSpPr>
          <p:nvPr/>
        </p:nvSpPr>
        <p:spPr bwMode="auto">
          <a:xfrm>
            <a:off x="955675" y="2166938"/>
            <a:ext cx="2874963"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r" eaLnBrk="1" hangingPunct="1"/>
            <a:r>
              <a:rPr altLang="en-US" lang="zh-CN" sz="1400">
                <a:solidFill>
                  <a:schemeClr val="bg1"/>
                </a:solidFill>
              </a:rPr>
              <a:t>Vestibulum ante ipsum primis in faucibus orci luctus et ultrices posuere cubilia Curae; Donec velit neque, auctor sit amet aliquam vel, ullamcorper sit amet ligula. Nulla</a:t>
            </a:r>
          </a:p>
        </p:txBody>
      </p:sp>
      <p:sp>
        <p:nvSpPr>
          <p:cNvPr id="14" name="弧形 13"/>
          <p:cNvSpPr/>
          <p:nvPr/>
        </p:nvSpPr>
        <p:spPr>
          <a:xfrm>
            <a:off x="3138488" y="1979613"/>
            <a:ext cx="1584325" cy="1495425"/>
          </a:xfrm>
          <a:prstGeom prst="arc">
            <a:avLst>
              <a:gd fmla="val 16200000" name="adj1"/>
              <a:gd fmla="val 21349829" name="adj2"/>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15" name="弧形 14"/>
          <p:cNvSpPr/>
          <p:nvPr/>
        </p:nvSpPr>
        <p:spPr>
          <a:xfrm flipV="1" rot="1188091">
            <a:off x="3449638" y="3670300"/>
            <a:ext cx="1585912" cy="1493838"/>
          </a:xfrm>
          <a:prstGeom prst="arc">
            <a:avLst>
              <a:gd fmla="val 15155280" name="adj1"/>
              <a:gd fmla="val 21349829" name="adj2"/>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19471" name="Freeform 91"/>
          <p:cNvSpPr/>
          <p:nvPr/>
        </p:nvSpPr>
        <p:spPr bwMode="auto">
          <a:xfrm>
            <a:off x="5524500" y="3997325"/>
            <a:ext cx="536575" cy="663575"/>
          </a:xfrm>
          <a:custGeom>
            <a:gdLst>
              <a:gd fmla="*/ 2147483647 w 52" name="T0"/>
              <a:gd fmla="*/ 2147483647 h 64" name="T1"/>
              <a:gd fmla="*/ 2147483647 w 52" name="T2"/>
              <a:gd fmla="*/ 2147483647 h 64" name="T3"/>
              <a:gd fmla="*/ 2147483647 w 52" name="T4"/>
              <a:gd fmla="*/ 2147483647 h 64" name="T5"/>
              <a:gd fmla="*/ 2147483647 w 52" name="T6"/>
              <a:gd fmla="*/ 2147483647 h 64" name="T7"/>
              <a:gd fmla="*/ 2147483647 w 52" name="T8"/>
              <a:gd fmla="*/ 2147483647 h 64" name="T9"/>
              <a:gd fmla="*/ 2147483647 w 52" name="T10"/>
              <a:gd fmla="*/ 2147483647 h 64" name="T11"/>
              <a:gd fmla="*/ 2147483647 w 52" name="T12"/>
              <a:gd fmla="*/ 2147483647 h 64" name="T13"/>
              <a:gd fmla="*/ 2147483647 w 52" name="T14"/>
              <a:gd fmla="*/ 2147483647 h 64" name="T15"/>
              <a:gd fmla="*/ 2147483647 w 52" name="T16"/>
              <a:gd fmla="*/ 2147483647 h 64" name="T17"/>
              <a:gd fmla="*/ 2147483647 w 52" name="T18"/>
              <a:gd fmla="*/ 2147483647 h 64" name="T19"/>
              <a:gd fmla="*/ 2147483647 w 52" name="T20"/>
              <a:gd fmla="*/ 2147483647 h 64" name="T21"/>
              <a:gd fmla="*/ 2147483647 w 52" name="T22"/>
              <a:gd fmla="*/ 2147483647 h 64" name="T23"/>
              <a:gd fmla="*/ 2147483647 w 52" name="T24"/>
              <a:gd fmla="*/ 2147483647 h 64" name="T25"/>
              <a:gd fmla="*/ 2147483647 w 52" name="T26"/>
              <a:gd fmla="*/ 2147483647 h 64" name="T27"/>
              <a:gd fmla="*/ 2147483647 w 52" name="T28"/>
              <a:gd fmla="*/ 2147483647 h 64" name="T29"/>
              <a:gd fmla="*/ 2147483647 w 52" name="T30"/>
              <a:gd fmla="*/ 2147483647 h 64" name="T31"/>
              <a:gd fmla="*/ 2147483647 w 52" name="T32"/>
              <a:gd fmla="*/ 2147483647 h 64" name="T33"/>
              <a:gd fmla="*/ 0 w 52" name="T34"/>
              <a:gd fmla="*/ 0 h 64" name="T35"/>
              <a:gd fmla="*/ 2147483647 w 52" name="T36"/>
              <a:gd fmla="*/ 0 h 64" name="T37"/>
              <a:gd fmla="*/ 2147483647 w 52" name="T38"/>
              <a:gd fmla="*/ 2147483647 h 64" name="T39"/>
              <a:gd fmla="*/ 2147483647 w 52" name="T40"/>
              <a:gd fmla="*/ 2147483647 h 64" name="T41"/>
              <a:gd fmla="*/ 2147483647 w 52" name="T42"/>
              <a:gd fmla="*/ 2147483647 h 64" name="T43"/>
              <a:gd fmla="*/ 2147483647 w 52" name="T44"/>
              <a:gd fmla="*/ 2147483647 h 64" name="T45"/>
              <a:gd fmla="*/ 2147483647 w 52" name="T46"/>
              <a:gd fmla="*/ 0 h 64" name="T47"/>
              <a:gd fmla="*/ 2147483647 w 52" name="T48"/>
              <a:gd fmla="*/ 0 h 64" name="T49"/>
              <a:gd fmla="*/ 2147483647 w 52" name="T50"/>
              <a:gd fmla="*/ 2147483647 h 64" name="T51"/>
              <a:gd fmla="*/ 2147483647 w 52" name="T52"/>
              <a:gd fmla="*/ 2147483647 h 6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2" name="T81"/>
              <a:gd fmla="*/ 0 h 64" name="T82"/>
              <a:gd fmla="*/ 52 w 52" name="T83"/>
              <a:gd fmla="*/ 64 h 64"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4" w="52">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6" name="椭圆 5"/>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9473" name="组合 15"/>
          <p:cNvGrpSpPr/>
          <p:nvPr/>
        </p:nvGrpSpPr>
        <p:grpSpPr>
          <a:xfrm>
            <a:off x="6346825" y="3067050"/>
            <a:ext cx="692150" cy="900113"/>
            <a:chOff x="4456113" y="3070225"/>
            <a:chExt cx="439738" cy="573088"/>
          </a:xfrm>
        </p:grpSpPr>
        <p:sp>
          <p:nvSpPr>
            <p:cNvPr id="19474" name="Freeform 49"/>
            <p:cNvSpPr/>
            <p:nvPr/>
          </p:nvSpPr>
          <p:spPr bwMode="auto">
            <a:xfrm>
              <a:off x="4456113" y="3476625"/>
              <a:ext cx="439738" cy="166688"/>
            </a:xfrm>
            <a:custGeom>
              <a:gdLst>
                <a:gd fmla="*/ 2147483647 w 504" name="T0"/>
                <a:gd fmla="*/ 0 h 190" name="T1"/>
                <a:gd fmla="*/ 2147483647 w 504" name="T2"/>
                <a:gd fmla="*/ 2147483647 h 190" name="T3"/>
                <a:gd fmla="*/ 2147483647 w 504" name="T4"/>
                <a:gd fmla="*/ 2147483647 h 190" name="T5"/>
                <a:gd fmla="*/ 2147483647 w 504" name="T6"/>
                <a:gd fmla="*/ 2147483647 h 190" name="T7"/>
                <a:gd fmla="*/ 2147483647 w 504" name="T8"/>
                <a:gd fmla="*/ 0 h 190" name="T9"/>
                <a:gd fmla="*/ 0 w 504" name="T10"/>
                <a:gd fmla="*/ 2147483647 h 190" name="T11"/>
                <a:gd fmla="*/ 2147483647 w 504" name="T12"/>
                <a:gd fmla="*/ 2147483647 h 190" name="T13"/>
                <a:gd fmla="*/ 2147483647 w 504" name="T14"/>
                <a:gd fmla="*/ 2147483647 h 190" name="T15"/>
                <a:gd fmla="*/ 2147483647 w 504" name="T16"/>
                <a:gd fmla="*/ 0 h 1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04" name="T27"/>
                <a:gd fmla="*/ 0 h 190" name="T28"/>
                <a:gd fmla="*/ 504 w 504" name="T29"/>
                <a:gd fmla="*/ 190 h 19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0" w="503">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9475" name="Freeform 50"/>
            <p:cNvSpPr/>
            <p:nvPr/>
          </p:nvSpPr>
          <p:spPr bwMode="auto">
            <a:xfrm>
              <a:off x="4557713" y="3233738"/>
              <a:ext cx="241300" cy="252413"/>
            </a:xfrm>
            <a:custGeom>
              <a:gdLst>
                <a:gd fmla="*/ 2147483647 w 276" name="T0"/>
                <a:gd fmla="*/ 0 h 288" name="T1"/>
                <a:gd fmla="*/ 0 w 276" name="T2"/>
                <a:gd fmla="*/ 2147483647 h 288" name="T3"/>
                <a:gd fmla="*/ 2147483647 w 276" name="T4"/>
                <a:gd fmla="*/ 2147483647 h 288" name="T5"/>
                <a:gd fmla="*/ 2147483647 w 276" name="T6"/>
                <a:gd fmla="*/ 2147483647 h 288" name="T7"/>
                <a:gd fmla="*/ 2147483647 w 276" name="T8"/>
                <a:gd fmla="*/ 0 h 288" name="T9"/>
                <a:gd fmla="*/ 0 60000 65536" name="T10"/>
                <a:gd fmla="*/ 0 60000 65536" name="T11"/>
                <a:gd fmla="*/ 0 60000 65536" name="T12"/>
                <a:gd fmla="*/ 0 60000 65536" name="T13"/>
                <a:gd fmla="*/ 0 60000 65536" name="T14"/>
                <a:gd fmla="*/ 0 w 276" name="T15"/>
                <a:gd fmla="*/ 0 h 288" name="T16"/>
                <a:gd fmla="*/ 276 w 276" name="T17"/>
                <a:gd fmla="*/ 288 h 288" name="T18"/>
              </a:gdLst>
              <a:cxnLst>
                <a:cxn ang="T10">
                  <a:pos x="T0" y="T1"/>
                </a:cxn>
                <a:cxn ang="T11">
                  <a:pos x="T2" y="T3"/>
                </a:cxn>
                <a:cxn ang="T12">
                  <a:pos x="T4" y="T5"/>
                </a:cxn>
                <a:cxn ang="T13">
                  <a:pos x="T6" y="T7"/>
                </a:cxn>
                <a:cxn ang="T14">
                  <a:pos x="T8" y="T9"/>
                </a:cxn>
              </a:cxnLst>
              <a:rect b="T18" l="T15" r="T17" t="T16"/>
              <a:pathLst>
                <a:path h="288" w="276">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9476" name="Freeform 51"/>
            <p:cNvSpPr/>
            <p:nvPr/>
          </p:nvSpPr>
          <p:spPr bwMode="auto">
            <a:xfrm>
              <a:off x="4518025" y="3070225"/>
              <a:ext cx="314325" cy="320675"/>
            </a:xfrm>
            <a:custGeom>
              <a:gdLst>
                <a:gd fmla="*/ 0 w 360" name="T0"/>
                <a:gd fmla="*/ 2147483647 h 368" name="T1"/>
                <a:gd fmla="*/ 2147483647 w 360" name="T2"/>
                <a:gd fmla="*/ 2147483647 h 368" name="T3"/>
                <a:gd fmla="*/ 2147483647 w 360" name="T4"/>
                <a:gd fmla="*/ 2147483647 h 368" name="T5"/>
                <a:gd fmla="*/ 2147483647 w 360" name="T6"/>
                <a:gd fmla="*/ 2147483647 h 368" name="T7"/>
                <a:gd fmla="*/ 0 w 360" name="T8"/>
                <a:gd fmla="*/ 2147483647 h 368" name="T9"/>
                <a:gd fmla="*/ 0 60000 65536" name="T10"/>
                <a:gd fmla="*/ 0 60000 65536" name="T11"/>
                <a:gd fmla="*/ 0 60000 65536" name="T12"/>
                <a:gd fmla="*/ 0 60000 65536" name="T13"/>
                <a:gd fmla="*/ 0 60000 65536" name="T14"/>
                <a:gd fmla="*/ 0 w 360" name="T15"/>
                <a:gd fmla="*/ 0 h 368" name="T16"/>
                <a:gd fmla="*/ 360 w 360" name="T17"/>
                <a:gd fmla="*/ 368 h 368" name="T18"/>
              </a:gdLst>
              <a:cxnLst>
                <a:cxn ang="T10">
                  <a:pos x="T0" y="T1"/>
                </a:cxn>
                <a:cxn ang="T11">
                  <a:pos x="T2" y="T3"/>
                </a:cxn>
                <a:cxn ang="T12">
                  <a:pos x="T4" y="T5"/>
                </a:cxn>
                <a:cxn ang="T13">
                  <a:pos x="T6" y="T7"/>
                </a:cxn>
                <a:cxn ang="T14">
                  <a:pos x="T8" y="T9"/>
                </a:cxn>
              </a:cxnLst>
              <a:rect b="T18" l="T15" r="T17" t="T16"/>
              <a:pathLst>
                <a:path h="368" w="360">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sp>
        <p:nvSpPr>
          <p:cNvPr id="3" name="椭圆 2"/>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1600"/>
              <a:t>TXET HERE</a:t>
            </a:r>
          </a:p>
        </p:txBody>
      </p:sp>
      <p:sp>
        <p:nvSpPr>
          <p:cNvPr id="5" name="椭圆 4"/>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a:solidFill>
                  <a:schemeClr val="bg1"/>
                </a:solidFill>
              </a:rPr>
              <a:t>TEXT</a:t>
            </a:r>
          </a:p>
        </p:txBody>
      </p:sp>
      <p:sp>
        <p:nvSpPr>
          <p:cNvPr id="6" name="椭圆 5"/>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a:solidFill>
                  <a:schemeClr val="bg1"/>
                </a:solidFill>
              </a:rPr>
              <a:t>TEXT</a:t>
            </a:r>
          </a:p>
        </p:txBody>
      </p:sp>
      <p:sp>
        <p:nvSpPr>
          <p:cNvPr id="7" name="椭圆 6"/>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8" name="椭圆 7"/>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1400">
                <a:solidFill>
                  <a:schemeClr val="bg1"/>
                </a:solidFill>
              </a:rPr>
              <a:t>TEXT</a:t>
            </a:r>
          </a:p>
        </p:txBody>
      </p:sp>
      <p:sp>
        <p:nvSpPr>
          <p:cNvPr id="9" name="椭圆 8"/>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1400">
                <a:solidFill>
                  <a:schemeClr val="bg1"/>
                </a:solidFill>
              </a:rPr>
              <a:t>TEXT</a:t>
            </a:r>
          </a:p>
        </p:txBody>
      </p:sp>
      <p:sp>
        <p:nvSpPr>
          <p:cNvPr id="10" name="椭圆 9"/>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1400">
                <a:solidFill>
                  <a:schemeClr val="bg1"/>
                </a:solidFill>
              </a:rPr>
              <a:t>TEXT</a:t>
            </a:r>
          </a:p>
        </p:txBody>
      </p:sp>
      <p:sp>
        <p:nvSpPr>
          <p:cNvPr id="11" name="椭圆 10"/>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2" name="椭圆 11"/>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1400">
                <a:solidFill>
                  <a:schemeClr val="bg1"/>
                </a:solidFill>
              </a:rPr>
              <a:t>TEXT</a:t>
            </a:r>
          </a:p>
        </p:txBody>
      </p:sp>
      <p:cxnSp>
        <p:nvCxnSpPr>
          <p:cNvPr id="13" name="直接连接符 12"/>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500" name="KSO_Shape"/>
          <p:cNvSpPr/>
          <p:nvPr/>
        </p:nvSpPr>
        <p:spPr bwMode="auto">
          <a:xfrm>
            <a:off x="4940300" y="4438650"/>
            <a:ext cx="406400" cy="490538"/>
          </a:xfrm>
          <a:custGeom>
            <a:gdLst>
              <a:gd fmla="*/ 27455 w 968375" name="T0"/>
              <a:gd fmla="*/ 307354 h 1170887" name="T1"/>
              <a:gd fmla="*/ 132501 w 968375" name="T2"/>
              <a:gd fmla="*/ 353756 h 1170887" name="T3"/>
              <a:gd fmla="*/ 236354 w 968375" name="T4"/>
              <a:gd fmla="*/ 309734 h 1170887" name="T5"/>
              <a:gd fmla="*/ 251872 w 968375" name="T6"/>
              <a:gd fmla="*/ 316872 h 1170887" name="T7"/>
              <a:gd fmla="*/ 132501 w 968375" name="T8"/>
              <a:gd fmla="*/ 371603 h 1170887" name="T9"/>
              <a:gd fmla="*/ 10743 w 968375" name="T10"/>
              <a:gd fmla="*/ 314493 h 1170887" name="T11"/>
              <a:gd fmla="*/ 27455 w 968375" name="T12"/>
              <a:gd fmla="*/ 307354 h 1170887" name="T13"/>
              <a:gd fmla="*/ 276940 w 968375" name="T14"/>
              <a:gd fmla="*/ 196705 h 1170887" name="T15"/>
              <a:gd fmla="*/ 307976 w 968375" name="T16"/>
              <a:gd fmla="*/ 234778 h 1170887" name="T17"/>
              <a:gd fmla="*/ 268584 w 968375" name="T18"/>
              <a:gd fmla="*/ 274041 h 1170887" name="T19"/>
              <a:gd fmla="*/ 254260 w 968375" name="T20"/>
              <a:gd fmla="*/ 271662 h 1170887" name="T21"/>
              <a:gd fmla="*/ 263809 w 968375" name="T22"/>
              <a:gd fmla="*/ 256194 h 1170887" name="T23"/>
              <a:gd fmla="*/ 268584 w 968375" name="T24"/>
              <a:gd fmla="*/ 257384 h 1170887" name="T25"/>
              <a:gd fmla="*/ 290071 w 968375" name="T26"/>
              <a:gd fmla="*/ 234778 h 1170887" name="T27"/>
              <a:gd fmla="*/ 275746 w 968375" name="T28"/>
              <a:gd fmla="*/ 214552 h 1170887" name="T29"/>
              <a:gd fmla="*/ 276940 w 968375" name="T30"/>
              <a:gd fmla="*/ 196705 h 1170887" name="T31"/>
              <a:gd fmla="*/ 261422 w 968375" name="T32"/>
              <a:gd fmla="*/ 170530 h 1170887" name="T33"/>
              <a:gd fmla="*/ 263809 w 968375" name="T34"/>
              <a:gd fmla="*/ 194325 h 1170887" name="T35"/>
              <a:gd fmla="*/ 132501 w 968375" name="T36"/>
              <a:gd fmla="*/ 325201 h 1170887" name="T37"/>
              <a:gd fmla="*/ 0 w 968375" name="T38"/>
              <a:gd fmla="*/ 194325 h 1170887" name="T39"/>
              <a:gd fmla="*/ 2388 w 968375" name="T40"/>
              <a:gd fmla="*/ 172910 h 1170887" name="T41"/>
              <a:gd fmla="*/ 132501 w 968375" name="T42"/>
              <a:gd fmla="*/ 240727 h 1170887" name="T43"/>
              <a:gd fmla="*/ 261422 w 968375" name="T44"/>
              <a:gd fmla="*/ 172910 h 1170887" name="T45"/>
              <a:gd fmla="*/ 261422 w 968375" name="T46"/>
              <a:gd fmla="*/ 170530 h 1170887" name="T47"/>
              <a:gd fmla="*/ 132501 w 968375" name="T48"/>
              <a:gd fmla="*/ 118180 h 1170887" name="T49"/>
              <a:gd fmla="*/ 247098 w 968375" name="T50"/>
              <a:gd fmla="*/ 172910 h 1170887" name="T51"/>
              <a:gd fmla="*/ 245904 w 968375" name="T52"/>
              <a:gd fmla="*/ 181238 h 1170887" name="T53"/>
              <a:gd fmla="*/ 132501 w 968375" name="T54"/>
              <a:gd fmla="*/ 143165 h 1170887" name="T55"/>
              <a:gd fmla="*/ 17906 w 968375" name="T56"/>
              <a:gd fmla="*/ 181238 h 1170887" name="T57"/>
              <a:gd fmla="*/ 16712 w 968375" name="T58"/>
              <a:gd fmla="*/ 172910 h 1170887" name="T59"/>
              <a:gd fmla="*/ 132501 w 968375" name="T60"/>
              <a:gd fmla="*/ 118180 h 1170887" name="T61"/>
              <a:gd fmla="*/ 172980 w 968375" name="T62"/>
              <a:gd fmla="*/ 19707 h 1170887" name="T63"/>
              <a:gd fmla="*/ 176266 w 968375" name="T64"/>
              <a:gd fmla="*/ 118244 h 1170887" name="T65"/>
              <a:gd fmla="*/ 172980 w 968375" name="T66"/>
              <a:gd fmla="*/ 19707 h 1170887" name="T67"/>
              <a:gd fmla="*/ 87509 w 968375" name="T68"/>
              <a:gd fmla="*/ 13138 h 1170887" name="T69"/>
              <a:gd fmla="*/ 90796 w 968375" name="T70"/>
              <a:gd fmla="*/ 111675 h 1170887" name="T71"/>
              <a:gd fmla="*/ 87509 w 968375" name="T72"/>
              <a:gd fmla="*/ 13138 h 1170887" name="T73"/>
              <a:gd fmla="*/ 130244 w 968375" name="T74"/>
              <a:gd fmla="*/ 0 h 1170887" name="T75"/>
              <a:gd fmla="*/ 133531 w 968375" name="T76"/>
              <a:gd fmla="*/ 98536 h 1170887" name="T77"/>
              <a:gd fmla="*/ 130244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968375" name="T120"/>
              <a:gd fmla="*/ 0 h 1170887" name="T121"/>
              <a:gd fmla="*/ 968375 w 968375" name="T122"/>
              <a:gd fmla="*/ 1170887 h 1170887"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0501" name="Freeform 57"/>
          <p:cNvSpPr>
            <a:spLocks noEditPoints="1"/>
          </p:cNvSpPr>
          <p:nvPr/>
        </p:nvSpPr>
        <p:spPr bwMode="auto">
          <a:xfrm>
            <a:off x="1285875" y="3871913"/>
            <a:ext cx="407988" cy="412750"/>
          </a:xfrm>
          <a:custGeom>
            <a:gdLst>
              <a:gd fmla="*/ 2147483647 w 229" name="T0"/>
              <a:gd fmla="*/ 2147483647 h 231" name="T1"/>
              <a:gd fmla="*/ 2147483647 w 229" name="T2"/>
              <a:gd fmla="*/ 2147483647 h 231" name="T3"/>
              <a:gd fmla="*/ 2147483647 w 229" name="T4"/>
              <a:gd fmla="*/ 2147483647 h 231" name="T5"/>
              <a:gd fmla="*/ 2147483647 w 229" name="T6"/>
              <a:gd fmla="*/ 2147483647 h 231" name="T7"/>
              <a:gd fmla="*/ 2147483647 w 229" name="T8"/>
              <a:gd fmla="*/ 2147483647 h 231" name="T9"/>
              <a:gd fmla="*/ 2147483647 w 229" name="T10"/>
              <a:gd fmla="*/ 2147483647 h 231" name="T11"/>
              <a:gd fmla="*/ 2147483647 w 229" name="T12"/>
              <a:gd fmla="*/ 2147483647 h 231" name="T13"/>
              <a:gd fmla="*/ 2147483647 w 229" name="T14"/>
              <a:gd fmla="*/ 2147483647 h 231" name="T15"/>
              <a:gd fmla="*/ 2147483647 w 229" name="T16"/>
              <a:gd fmla="*/ 0 h 231" name="T17"/>
              <a:gd fmla="*/ 2147483647 w 229" name="T18"/>
              <a:gd fmla="*/ 2147483647 h 231" name="T19"/>
              <a:gd fmla="*/ 2147483647 w 229" name="T20"/>
              <a:gd fmla="*/ 2147483647 h 231" name="T21"/>
              <a:gd fmla="*/ 2147483647 w 229" name="T22"/>
              <a:gd fmla="*/ 2147483647 h 231" name="T23"/>
              <a:gd fmla="*/ 2147483647 w 229" name="T24"/>
              <a:gd fmla="*/ 2147483647 h 231" name="T25"/>
              <a:gd fmla="*/ 2147483647 w 229" name="T26"/>
              <a:gd fmla="*/ 2147483647 h 231" name="T27"/>
              <a:gd fmla="*/ 2147483647 w 229" name="T28"/>
              <a:gd fmla="*/ 2147483647 h 231" name="T29"/>
              <a:gd fmla="*/ 2147483647 w 229" name="T30"/>
              <a:gd fmla="*/ 2147483647 h 231" name="T31"/>
              <a:gd fmla="*/ 2147483647 w 229" name="T32"/>
              <a:gd fmla="*/ 2147483647 h 231" name="T33"/>
              <a:gd fmla="*/ 2147483647 w 229" name="T34"/>
              <a:gd fmla="*/ 2147483647 h 231" name="T35"/>
              <a:gd fmla="*/ 2147483647 w 229" name="T36"/>
              <a:gd fmla="*/ 2147483647 h 231" name="T37"/>
              <a:gd fmla="*/ 2147483647 w 229" name="T38"/>
              <a:gd fmla="*/ 2147483647 h 231" name="T39"/>
              <a:gd fmla="*/ 2147483647 w 229" name="T40"/>
              <a:gd fmla="*/ 2147483647 h 231" name="T41"/>
              <a:gd fmla="*/ 2147483647 w 229" name="T42"/>
              <a:gd fmla="*/ 2147483647 h 231" name="T43"/>
              <a:gd fmla="*/ 2147483647 w 229" name="T44"/>
              <a:gd fmla="*/ 2147483647 h 231" name="T45"/>
              <a:gd fmla="*/ 2147483647 w 229" name="T46"/>
              <a:gd fmla="*/ 2147483647 h 231" name="T47"/>
              <a:gd fmla="*/ 2147483647 w 229" name="T48"/>
              <a:gd fmla="*/ 2147483647 h 231" name="T49"/>
              <a:gd fmla="*/ 2147483647 w 229" name="T50"/>
              <a:gd fmla="*/ 2147483647 h 23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29" name="T78"/>
              <a:gd fmla="*/ 0 h 231" name="T79"/>
              <a:gd fmla="*/ 229 w 229" name="T80"/>
              <a:gd fmla="*/ 231 h 231"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31" w="229">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0502" name="矩形 22"/>
          <p:cNvSpPr>
            <a:spLocks noChangeArrowheads="1"/>
          </p:cNvSpPr>
          <p:nvPr/>
        </p:nvSpPr>
        <p:spPr bwMode="auto">
          <a:xfrm>
            <a:off x="8477249" y="2498725"/>
            <a:ext cx="2519363" cy="2865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sp>
        <p:nvSpPr>
          <p:cNvPr id="3" name="椭圆 2"/>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KSO_Shape"/>
          <p:cNvSpPr/>
          <p:nvPr/>
        </p:nvSpPr>
        <p:spPr>
          <a:xfrm>
            <a:off x="6650038" y="1830388"/>
            <a:ext cx="425450" cy="322262"/>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椭圆 5"/>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KSO_Shape"/>
          <p:cNvSpPr/>
          <p:nvPr/>
        </p:nvSpPr>
        <p:spPr>
          <a:xfrm>
            <a:off x="6650038" y="3035300"/>
            <a:ext cx="419100" cy="314325"/>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8" name="椭圆 7"/>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513" name="KSO_Shape"/>
          <p:cNvSpPr/>
          <p:nvPr/>
        </p:nvSpPr>
        <p:spPr bwMode="auto">
          <a:xfrm>
            <a:off x="6661150" y="3921125"/>
            <a:ext cx="406400" cy="492125"/>
          </a:xfrm>
          <a:custGeom>
            <a:gdLst>
              <a:gd fmla="*/ 27455 w 968375" name="T0"/>
              <a:gd fmla="*/ 309346 h 1170887" name="T1"/>
              <a:gd fmla="*/ 132501 w 968375" name="T2"/>
              <a:gd fmla="*/ 356049 h 1170887" name="T3"/>
              <a:gd fmla="*/ 236354 w 968375" name="T4"/>
              <a:gd fmla="*/ 311741 h 1170887" name="T5"/>
              <a:gd fmla="*/ 251872 w 968375" name="T6"/>
              <a:gd fmla="*/ 318926 h 1170887" name="T7"/>
              <a:gd fmla="*/ 132501 w 968375" name="T8"/>
              <a:gd fmla="*/ 374011 h 1170887" name="T9"/>
              <a:gd fmla="*/ 10743 w 968375" name="T10"/>
              <a:gd fmla="*/ 316532 h 1170887" name="T11"/>
              <a:gd fmla="*/ 27455 w 968375" name="T12"/>
              <a:gd fmla="*/ 309346 h 1170887" name="T13"/>
              <a:gd fmla="*/ 276940 w 968375" name="T14"/>
              <a:gd fmla="*/ 197980 h 1170887" name="T15"/>
              <a:gd fmla="*/ 307976 w 968375" name="T16"/>
              <a:gd fmla="*/ 236300 h 1170887" name="T17"/>
              <a:gd fmla="*/ 268584 w 968375" name="T18"/>
              <a:gd fmla="*/ 275817 h 1170887" name="T19"/>
              <a:gd fmla="*/ 254260 w 968375" name="T20"/>
              <a:gd fmla="*/ 273422 h 1170887" name="T21"/>
              <a:gd fmla="*/ 263809 w 968375" name="T22"/>
              <a:gd fmla="*/ 257855 h 1170887" name="T23"/>
              <a:gd fmla="*/ 268584 w 968375" name="T24"/>
              <a:gd fmla="*/ 259052 h 1170887" name="T25"/>
              <a:gd fmla="*/ 290071 w 968375" name="T26"/>
              <a:gd fmla="*/ 236300 h 1170887" name="T27"/>
              <a:gd fmla="*/ 275746 w 968375" name="T28"/>
              <a:gd fmla="*/ 215942 h 1170887" name="T29"/>
              <a:gd fmla="*/ 276940 w 968375" name="T30"/>
              <a:gd fmla="*/ 197980 h 1170887" name="T31"/>
              <a:gd fmla="*/ 261422 w 968375" name="T32"/>
              <a:gd fmla="*/ 171635 h 1170887" name="T33"/>
              <a:gd fmla="*/ 263809 w 968375" name="T34"/>
              <a:gd fmla="*/ 195585 h 1170887" name="T35"/>
              <a:gd fmla="*/ 132501 w 968375" name="T36"/>
              <a:gd fmla="*/ 327309 h 1170887" name="T37"/>
              <a:gd fmla="*/ 0 w 968375" name="T38"/>
              <a:gd fmla="*/ 195585 h 1170887" name="T39"/>
              <a:gd fmla="*/ 2388 w 968375" name="T40"/>
              <a:gd fmla="*/ 174030 h 1170887" name="T41"/>
              <a:gd fmla="*/ 132501 w 968375" name="T42"/>
              <a:gd fmla="*/ 242287 h 1170887" name="T43"/>
              <a:gd fmla="*/ 261422 w 968375" name="T44"/>
              <a:gd fmla="*/ 174030 h 1170887" name="T45"/>
              <a:gd fmla="*/ 261422 w 968375" name="T46"/>
              <a:gd fmla="*/ 171635 h 1170887" name="T47"/>
              <a:gd fmla="*/ 132501 w 968375" name="T48"/>
              <a:gd fmla="*/ 118946 h 1170887" name="T49"/>
              <a:gd fmla="*/ 247098 w 968375" name="T50"/>
              <a:gd fmla="*/ 174030 h 1170887" name="T51"/>
              <a:gd fmla="*/ 245904 w 968375" name="T52"/>
              <a:gd fmla="*/ 182413 h 1170887" name="T53"/>
              <a:gd fmla="*/ 132501 w 968375" name="T54"/>
              <a:gd fmla="*/ 144093 h 1170887" name="T55"/>
              <a:gd fmla="*/ 17906 w 968375" name="T56"/>
              <a:gd fmla="*/ 182413 h 1170887" name="T57"/>
              <a:gd fmla="*/ 16712 w 968375" name="T58"/>
              <a:gd fmla="*/ 174030 h 1170887" name="T59"/>
              <a:gd fmla="*/ 132501 w 968375" name="T60"/>
              <a:gd fmla="*/ 118946 h 1170887" name="T61"/>
              <a:gd fmla="*/ 172980 w 968375" name="T62"/>
              <a:gd fmla="*/ 19835 h 1170887" name="T63"/>
              <a:gd fmla="*/ 176266 w 968375" name="T64"/>
              <a:gd fmla="*/ 119010 h 1170887" name="T65"/>
              <a:gd fmla="*/ 172980 w 968375" name="T66"/>
              <a:gd fmla="*/ 19835 h 1170887" name="T67"/>
              <a:gd fmla="*/ 87509 w 968375" name="T68"/>
              <a:gd fmla="*/ 13224 h 1170887" name="T69"/>
              <a:gd fmla="*/ 90796 w 968375" name="T70"/>
              <a:gd fmla="*/ 112399 h 1170887" name="T71"/>
              <a:gd fmla="*/ 87509 w 968375" name="T72"/>
              <a:gd fmla="*/ 13224 h 1170887" name="T73"/>
              <a:gd fmla="*/ 130244 w 968375" name="T74"/>
              <a:gd fmla="*/ 0 h 1170887" name="T75"/>
              <a:gd fmla="*/ 133531 w 968375" name="T76"/>
              <a:gd fmla="*/ 99175 h 1170887" name="T77"/>
              <a:gd fmla="*/ 130244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968375" name="T120"/>
              <a:gd fmla="*/ 0 h 1170887" name="T121"/>
              <a:gd fmla="*/ 968375 w 968375" name="T122"/>
              <a:gd fmla="*/ 1170887 h 1170887"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1" name="KSO_Shape"/>
          <p:cNvSpPr/>
          <p:nvPr/>
        </p:nvSpPr>
        <p:spPr>
          <a:xfrm>
            <a:off x="6643688" y="5149850"/>
            <a:ext cx="441325" cy="317500"/>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515" name="矩形 11"/>
          <p:cNvSpPr>
            <a:spLocks noChangeArrowheads="1"/>
          </p:cNvSpPr>
          <p:nvPr/>
        </p:nvSpPr>
        <p:spPr bwMode="auto">
          <a:xfrm>
            <a:off x="7280274" y="1895475"/>
            <a:ext cx="38877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Lorem ut libero malesuada feugiat. Vestibulum ac diam sit amet quam vehiculanulla quis lorem ut</a:t>
            </a:r>
          </a:p>
        </p:txBody>
      </p:sp>
      <p:sp>
        <p:nvSpPr>
          <p:cNvPr id="21516" name="矩形 12"/>
          <p:cNvSpPr>
            <a:spLocks noChangeArrowheads="1"/>
          </p:cNvSpPr>
          <p:nvPr/>
        </p:nvSpPr>
        <p:spPr bwMode="auto">
          <a:xfrm>
            <a:off x="7280274" y="1595438"/>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FA9A60"/>
                </a:solidFill>
                <a:latin charset="0" panose="020b0604020202020204" pitchFamily="34" typeface="Arial"/>
              </a:rPr>
              <a:t>ADD YOUR TEXT</a:t>
            </a:r>
          </a:p>
        </p:txBody>
      </p:sp>
      <p:sp>
        <p:nvSpPr>
          <p:cNvPr id="21517" name="矩形 13"/>
          <p:cNvSpPr>
            <a:spLocks noChangeArrowheads="1"/>
          </p:cNvSpPr>
          <p:nvPr/>
        </p:nvSpPr>
        <p:spPr bwMode="auto">
          <a:xfrm>
            <a:off x="7296149" y="3019425"/>
            <a:ext cx="38893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Lorem ut libero malesuada feugiat. Vestibulum ac diam sit amet quam vehiculanulla quis lorem ut</a:t>
            </a:r>
          </a:p>
        </p:txBody>
      </p:sp>
      <p:sp>
        <p:nvSpPr>
          <p:cNvPr id="21518" name="矩形 14"/>
          <p:cNvSpPr>
            <a:spLocks noChangeArrowheads="1"/>
          </p:cNvSpPr>
          <p:nvPr/>
        </p:nvSpPr>
        <p:spPr bwMode="auto">
          <a:xfrm>
            <a:off x="7296149" y="2719388"/>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697A74"/>
                </a:solidFill>
                <a:latin charset="0" panose="020b0604020202020204" pitchFamily="34" typeface="Arial"/>
              </a:rPr>
              <a:t>ADD YOUR TEXT</a:t>
            </a:r>
          </a:p>
        </p:txBody>
      </p:sp>
      <p:sp>
        <p:nvSpPr>
          <p:cNvPr id="21519" name="矩形 15"/>
          <p:cNvSpPr>
            <a:spLocks noChangeArrowheads="1"/>
          </p:cNvSpPr>
          <p:nvPr/>
        </p:nvSpPr>
        <p:spPr bwMode="auto">
          <a:xfrm>
            <a:off x="7280274" y="4044950"/>
            <a:ext cx="38877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Lorem ut libero malesuada feugiat. Vestibulum ac diam sit amet quam vehiculanulla quis lorem ut</a:t>
            </a:r>
          </a:p>
        </p:txBody>
      </p:sp>
      <p:sp>
        <p:nvSpPr>
          <p:cNvPr id="21520" name="矩形 16"/>
          <p:cNvSpPr>
            <a:spLocks noChangeArrowheads="1"/>
          </p:cNvSpPr>
          <p:nvPr/>
        </p:nvSpPr>
        <p:spPr bwMode="auto">
          <a:xfrm>
            <a:off x="7280274" y="3744913"/>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B4B17A"/>
                </a:solidFill>
                <a:latin charset="0" panose="020b0604020202020204" pitchFamily="34" typeface="Arial"/>
              </a:rPr>
              <a:t>ADD YOUR TEXT</a:t>
            </a:r>
          </a:p>
        </p:txBody>
      </p:sp>
      <p:sp>
        <p:nvSpPr>
          <p:cNvPr id="21521" name="矩形 17"/>
          <p:cNvSpPr>
            <a:spLocks noChangeArrowheads="1"/>
          </p:cNvSpPr>
          <p:nvPr/>
        </p:nvSpPr>
        <p:spPr bwMode="auto">
          <a:xfrm>
            <a:off x="7296149" y="5173663"/>
            <a:ext cx="38893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Lorem ut libero malesuada feugiat. Vestibulum ac diam sit amet quam vehiculanulla quis lorem ut</a:t>
            </a:r>
          </a:p>
        </p:txBody>
      </p:sp>
      <p:sp>
        <p:nvSpPr>
          <p:cNvPr id="21522" name="矩形 18"/>
          <p:cNvSpPr>
            <a:spLocks noChangeArrowheads="1"/>
          </p:cNvSpPr>
          <p:nvPr/>
        </p:nvSpPr>
        <p:spPr bwMode="auto">
          <a:xfrm>
            <a:off x="7296149" y="4873625"/>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FDCB82"/>
                </a:solidFill>
                <a:latin charset="0" panose="020b0604020202020204" pitchFamily="34" typeface="Arial"/>
              </a:rPr>
              <a:t>ADD YOUR TEXT</a:t>
            </a:r>
          </a:p>
        </p:txBody>
      </p:sp>
      <p:grpSp>
        <p:nvGrpSpPr>
          <p:cNvPr id="2"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gdLst>
                <a:gd fmla="*/ 44 w 74" name="T0"/>
                <a:gd fmla="*/ 0 h 52" name="T1"/>
                <a:gd fmla="*/ 0 w 74" name="T2"/>
                <a:gd fmla="*/ 27 h 52" name="T3"/>
                <a:gd fmla="*/ 30 w 74" name="T4"/>
                <a:gd fmla="*/ 52 h 52" name="T5"/>
                <a:gd fmla="*/ 74 w 74" name="T6"/>
                <a:gd fmla="*/ 25 h 52" name="T7"/>
                <a:gd fmla="*/ 44 w 74" name="T8"/>
                <a:gd fmla="*/ 0 h 52" name="T9"/>
              </a:gdLst>
              <a:cxnLst>
                <a:cxn ang="0">
                  <a:pos x="T0" y="T1"/>
                </a:cxn>
                <a:cxn ang="0">
                  <a:pos x="T2" y="T3"/>
                </a:cxn>
                <a:cxn ang="0">
                  <a:pos x="T4" y="T5"/>
                </a:cxn>
                <a:cxn ang="0">
                  <a:pos x="T6" y="T7"/>
                </a:cxn>
                <a:cxn ang="0">
                  <a:pos x="T8" y="T9"/>
                </a:cxn>
              </a:cxnLst>
              <a:rect b="b" l="0" r="r" t="0"/>
              <a:pathLst>
                <a:path h="52" w="74">
                  <a:moveTo>
                    <a:pt x="44" y="0"/>
                  </a:moveTo>
                  <a:lnTo>
                    <a:pt x="0" y="27"/>
                  </a:lnTo>
                  <a:lnTo>
                    <a:pt x="30" y="52"/>
                  </a:lnTo>
                  <a:lnTo>
                    <a:pt x="74" y="25"/>
                  </a:lnTo>
                  <a:lnTo>
                    <a:pt x="44"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2" name="Freeform 133"/>
            <p:cNvSpPr/>
            <p:nvPr/>
          </p:nvSpPr>
          <p:spPr bwMode="auto">
            <a:xfrm>
              <a:off x="7743826" y="2605088"/>
              <a:ext cx="117475" cy="84138"/>
            </a:xfrm>
            <a:custGeom>
              <a:gdLst>
                <a:gd fmla="*/ 44 w 74" name="T0"/>
                <a:gd fmla="*/ 53 h 53" name="T1"/>
                <a:gd fmla="*/ 74 w 74" name="T2"/>
                <a:gd fmla="*/ 27 h 53" name="T3"/>
                <a:gd fmla="*/ 30 w 74" name="T4"/>
                <a:gd fmla="*/ 0 h 53" name="T5"/>
                <a:gd fmla="*/ 0 w 74" name="T6"/>
                <a:gd fmla="*/ 24 h 53" name="T7"/>
                <a:gd fmla="*/ 44 w 74" name="T8"/>
                <a:gd fmla="*/ 53 h 53" name="T9"/>
              </a:gdLst>
              <a:cxnLst>
                <a:cxn ang="0">
                  <a:pos x="T0" y="T1"/>
                </a:cxn>
                <a:cxn ang="0">
                  <a:pos x="T2" y="T3"/>
                </a:cxn>
                <a:cxn ang="0">
                  <a:pos x="T4" y="T5"/>
                </a:cxn>
                <a:cxn ang="0">
                  <a:pos x="T6" y="T7"/>
                </a:cxn>
                <a:cxn ang="0">
                  <a:pos x="T8" y="T9"/>
                </a:cxn>
              </a:cxnLst>
              <a:rect b="b" l="0" r="r" t="0"/>
              <a:pathLst>
                <a:path h="52" w="74">
                  <a:moveTo>
                    <a:pt x="44" y="53"/>
                  </a:moveTo>
                  <a:lnTo>
                    <a:pt x="74" y="27"/>
                  </a:lnTo>
                  <a:lnTo>
                    <a:pt x="30" y="0"/>
                  </a:lnTo>
                  <a:lnTo>
                    <a:pt x="0" y="24"/>
                  </a:lnTo>
                  <a:lnTo>
                    <a:pt x="44" y="53"/>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3" name="Freeform 134"/>
            <p:cNvSpPr/>
            <p:nvPr/>
          </p:nvSpPr>
          <p:spPr bwMode="auto">
            <a:xfrm>
              <a:off x="7861301" y="2605088"/>
              <a:ext cx="119063" cy="84138"/>
            </a:xfrm>
            <a:custGeom>
              <a:gdLst>
                <a:gd fmla="*/ 31 w 75" name="T0"/>
                <a:gd fmla="*/ 53 h 53" name="T1"/>
                <a:gd fmla="*/ 75 w 75" name="T2"/>
                <a:gd fmla="*/ 24 h 53" name="T3"/>
                <a:gd fmla="*/ 44 w 75" name="T4"/>
                <a:gd fmla="*/ 0 h 53" name="T5"/>
                <a:gd fmla="*/ 0 w 75" name="T6"/>
                <a:gd fmla="*/ 27 h 53" name="T7"/>
                <a:gd fmla="*/ 31 w 75" name="T8"/>
                <a:gd fmla="*/ 53 h 53" name="T9"/>
              </a:gdLst>
              <a:cxnLst>
                <a:cxn ang="0">
                  <a:pos x="T0" y="T1"/>
                </a:cxn>
                <a:cxn ang="0">
                  <a:pos x="T2" y="T3"/>
                </a:cxn>
                <a:cxn ang="0">
                  <a:pos x="T4" y="T5"/>
                </a:cxn>
                <a:cxn ang="0">
                  <a:pos x="T6" y="T7"/>
                </a:cxn>
                <a:cxn ang="0">
                  <a:pos x="T8" y="T9"/>
                </a:cxn>
              </a:cxnLst>
              <a:rect b="b" l="0" r="r" t="0"/>
              <a:pathLst>
                <a:path h="52" w="75">
                  <a:moveTo>
                    <a:pt x="31" y="53"/>
                  </a:moveTo>
                  <a:lnTo>
                    <a:pt x="75" y="24"/>
                  </a:lnTo>
                  <a:lnTo>
                    <a:pt x="44" y="0"/>
                  </a:lnTo>
                  <a:lnTo>
                    <a:pt x="0" y="27"/>
                  </a:lnTo>
                  <a:lnTo>
                    <a:pt x="31" y="53"/>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4" name="Freeform 135"/>
            <p:cNvSpPr/>
            <p:nvPr/>
          </p:nvSpPr>
          <p:spPr bwMode="auto">
            <a:xfrm>
              <a:off x="7861301" y="2522538"/>
              <a:ext cx="119063" cy="82550"/>
            </a:xfrm>
            <a:custGeom>
              <a:gdLst>
                <a:gd fmla="*/ 75 w 75" name="T0"/>
                <a:gd fmla="*/ 27 h 52" name="T1"/>
                <a:gd fmla="*/ 31 w 75" name="T2"/>
                <a:gd fmla="*/ 0 h 52" name="T3"/>
                <a:gd fmla="*/ 0 w 75" name="T4"/>
                <a:gd fmla="*/ 25 h 52" name="T5"/>
                <a:gd fmla="*/ 44 w 75" name="T6"/>
                <a:gd fmla="*/ 52 h 52" name="T7"/>
                <a:gd fmla="*/ 75 w 75" name="T8"/>
                <a:gd fmla="*/ 27 h 52" name="T9"/>
              </a:gdLst>
              <a:cxnLst>
                <a:cxn ang="0">
                  <a:pos x="T0" y="T1"/>
                </a:cxn>
                <a:cxn ang="0">
                  <a:pos x="T2" y="T3"/>
                </a:cxn>
                <a:cxn ang="0">
                  <a:pos x="T4" y="T5"/>
                </a:cxn>
                <a:cxn ang="0">
                  <a:pos x="T6" y="T7"/>
                </a:cxn>
                <a:cxn ang="0">
                  <a:pos x="T8" y="T9"/>
                </a:cxn>
              </a:cxnLst>
              <a:rect b="b" l="0" r="r" t="0"/>
              <a:pathLst>
                <a:path h="52" w="75">
                  <a:moveTo>
                    <a:pt x="75" y="27"/>
                  </a:moveTo>
                  <a:lnTo>
                    <a:pt x="31" y="0"/>
                  </a:lnTo>
                  <a:lnTo>
                    <a:pt x="0" y="25"/>
                  </a:lnTo>
                  <a:lnTo>
                    <a:pt x="44" y="52"/>
                  </a:lnTo>
                  <a:lnTo>
                    <a:pt x="75" y="27"/>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25" name="Freeform 136"/>
            <p:cNvSpPr/>
            <p:nvPr/>
          </p:nvSpPr>
          <p:spPr bwMode="auto">
            <a:xfrm>
              <a:off x="7791451" y="2655888"/>
              <a:ext cx="139700" cy="84138"/>
            </a:xfrm>
            <a:custGeom>
              <a:gdLst>
                <a:gd fmla="*/ 44 w 88" name="T0"/>
                <a:gd fmla="*/ 0 h 53" name="T1"/>
                <a:gd fmla="*/ 14 w 88" name="T2"/>
                <a:gd fmla="*/ 26 h 53" name="T3"/>
                <a:gd fmla="*/ 0 w 88" name="T4"/>
                <a:gd fmla="*/ 17 h 53" name="T5"/>
                <a:gd fmla="*/ 0 w 88" name="T6"/>
                <a:gd fmla="*/ 27 h 53" name="T7"/>
                <a:gd fmla="*/ 44 w 88" name="T8"/>
                <a:gd fmla="*/ 53 h 53" name="T9"/>
                <a:gd fmla="*/ 88 w 88" name="T10"/>
                <a:gd fmla="*/ 27 h 53" name="T11"/>
                <a:gd fmla="*/ 88 w 88" name="T12"/>
                <a:gd fmla="*/ 17 h 53" name="T13"/>
                <a:gd fmla="*/ 75 w 88" name="T14"/>
                <a:gd fmla="*/ 26 h 53" name="T15"/>
                <a:gd fmla="*/ 44 w 88" name="T16"/>
                <a:gd fmla="*/ 0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88">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21524" name="Oval 14"/>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25" name="Freeform 15"/>
          <p:cNvSpPr/>
          <p:nvPr/>
        </p:nvSpPr>
        <p:spPr bwMode="auto">
          <a:xfrm>
            <a:off x="3527425" y="2433638"/>
            <a:ext cx="103188" cy="95250"/>
          </a:xfrm>
          <a:custGeom>
            <a:gdLst>
              <a:gd fmla="*/ 0 w 65" name="T0"/>
              <a:gd fmla="*/ 0 h 60" name="T1"/>
              <a:gd fmla="*/ 2147483647 w 65" name="T2"/>
              <a:gd fmla="*/ 2147483647 h 60" name="T3"/>
              <a:gd fmla="*/ 2147483647 w 65" name="T4"/>
              <a:gd fmla="*/ 2147483647 h 60" name="T5"/>
              <a:gd fmla="*/ 0 w 65" name="T6"/>
              <a:gd fmla="*/ 0 h 60" name="T7"/>
              <a:gd fmla="*/ 0 60000 65536" name="T8"/>
              <a:gd fmla="*/ 0 60000 65536" name="T9"/>
              <a:gd fmla="*/ 0 60000 65536" name="T10"/>
              <a:gd fmla="*/ 0 60000 65536" name="T11"/>
              <a:gd fmla="*/ 0 w 65" name="T12"/>
              <a:gd fmla="*/ 0 h 60" name="T13"/>
              <a:gd fmla="*/ 65 w 65" name="T14"/>
              <a:gd fmla="*/ 60 h 60" name="T15"/>
            </a:gdLst>
            <a:cxnLst>
              <a:cxn ang="T8">
                <a:pos x="T0" y="T1"/>
              </a:cxn>
              <a:cxn ang="T9">
                <a:pos x="T2" y="T3"/>
              </a:cxn>
              <a:cxn ang="T10">
                <a:pos x="T4" y="T5"/>
              </a:cxn>
              <a:cxn ang="T11">
                <a:pos x="T6" y="T7"/>
              </a:cxn>
            </a:cxnLst>
            <a:rect b="T15" l="T12" r="T14" t="T13"/>
            <a:pathLst>
              <a:path h="60" w="65">
                <a:moveTo>
                  <a:pt x="0" y="0"/>
                </a:moveTo>
                <a:lnTo>
                  <a:pt x="5" y="60"/>
                </a:lnTo>
                <a:lnTo>
                  <a:pt x="65" y="10"/>
                </a:lnTo>
                <a:lnTo>
                  <a:pt x="0" y="0"/>
                </a:lnTo>
                <a:close/>
              </a:path>
            </a:pathLst>
          </a:cu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26" name="Freeform 16"/>
          <p:cNvSpPr/>
          <p:nvPr/>
        </p:nvSpPr>
        <p:spPr bwMode="auto">
          <a:xfrm>
            <a:off x="3559175" y="2165350"/>
            <a:ext cx="50800" cy="214313"/>
          </a:xfrm>
          <a:custGeom>
            <a:gdLst>
              <a:gd fmla="*/ 2147483647 w 32" name="T0"/>
              <a:gd fmla="*/ 2147483647 h 135" name="T1"/>
              <a:gd fmla="*/ 2147483647 w 32" name="T2"/>
              <a:gd fmla="*/ 2147483647 h 135" name="T3"/>
              <a:gd fmla="*/ 2147483647 w 32" name="T4"/>
              <a:gd fmla="*/ 2147483647 h 135" name="T5"/>
              <a:gd fmla="*/ 0 w 32" name="T6"/>
              <a:gd fmla="*/ 2147483647 h 135" name="T7"/>
              <a:gd fmla="*/ 0 w 32" name="T8"/>
              <a:gd fmla="*/ 0 h 135" name="T9"/>
              <a:gd fmla="*/ 2147483647 w 32" name="T10"/>
              <a:gd fmla="*/ 0 h 135" name="T11"/>
              <a:gd fmla="*/ 2147483647 w 32" name="T12"/>
              <a:gd fmla="*/ 2147483647 h 135" name="T13"/>
              <a:gd fmla="*/ 0 60000 65536" name="T14"/>
              <a:gd fmla="*/ 0 60000 65536" name="T15"/>
              <a:gd fmla="*/ 0 60000 65536" name="T16"/>
              <a:gd fmla="*/ 0 60000 65536" name="T17"/>
              <a:gd fmla="*/ 0 60000 65536" name="T18"/>
              <a:gd fmla="*/ 0 60000 65536" name="T19"/>
              <a:gd fmla="*/ 0 60000 65536" name="T20"/>
              <a:gd fmla="*/ 0 w 32" name="T21"/>
              <a:gd fmla="*/ 0 h 135" name="T22"/>
              <a:gd fmla="*/ 32 w 32" name="T23"/>
              <a:gd fmla="*/ 135 h 13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5" w="32">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27" name="Freeform 17"/>
          <p:cNvSpPr/>
          <p:nvPr/>
        </p:nvSpPr>
        <p:spPr bwMode="auto">
          <a:xfrm>
            <a:off x="3559175" y="2127250"/>
            <a:ext cx="50800" cy="61913"/>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4" name="T27"/>
              <a:gd fmla="*/ 0 h 54" name="T28"/>
              <a:gd fmla="*/ 44 w 44" name="T29"/>
              <a:gd fmla="*/ 54 h 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4" w="4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28"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29" name="Freeform 19"/>
          <p:cNvSpPr/>
          <p:nvPr/>
        </p:nvSpPr>
        <p:spPr bwMode="auto">
          <a:xfrm>
            <a:off x="3573463" y="2373313"/>
            <a:ext cx="20637" cy="31750"/>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 fmla="*/ 0 w 17" name="T12"/>
              <a:gd fmla="*/ 0 h 27" name="T13"/>
              <a:gd fmla="*/ 17 w 17" name="T14"/>
              <a:gd fmla="*/ 27 h 27" name="T15"/>
            </a:gdLst>
            <a:cxnLst>
              <a:cxn ang="T8">
                <a:pos x="T0" y="T1"/>
              </a:cxn>
              <a:cxn ang="T9">
                <a:pos x="T2" y="T3"/>
              </a:cxn>
              <a:cxn ang="T10">
                <a:pos x="T4" y="T5"/>
              </a:cxn>
              <a:cxn ang="T11">
                <a:pos x="T6" y="T7"/>
              </a:cxn>
            </a:cxnLst>
            <a:rect b="T15" l="T12" r="T14" t="T13"/>
            <a:pathLst>
              <a:path h="27" w="1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0" name="Freeform 20"/>
          <p:cNvSpPr/>
          <p:nvPr/>
        </p:nvSpPr>
        <p:spPr bwMode="auto">
          <a:xfrm>
            <a:off x="3635375" y="2165350"/>
            <a:ext cx="50800" cy="214313"/>
          </a:xfrm>
          <a:custGeom>
            <a:gdLst>
              <a:gd fmla="*/ 2147483647 w 32" name="T0"/>
              <a:gd fmla="*/ 2147483647 h 135" name="T1"/>
              <a:gd fmla="*/ 2147483647 w 32" name="T2"/>
              <a:gd fmla="*/ 2147483647 h 135" name="T3"/>
              <a:gd fmla="*/ 2147483647 w 32" name="T4"/>
              <a:gd fmla="*/ 2147483647 h 135" name="T5"/>
              <a:gd fmla="*/ 0 w 32" name="T6"/>
              <a:gd fmla="*/ 2147483647 h 135" name="T7"/>
              <a:gd fmla="*/ 0 w 32" name="T8"/>
              <a:gd fmla="*/ 0 h 135" name="T9"/>
              <a:gd fmla="*/ 2147483647 w 32" name="T10"/>
              <a:gd fmla="*/ 0 h 135" name="T11"/>
              <a:gd fmla="*/ 2147483647 w 32" name="T12"/>
              <a:gd fmla="*/ 2147483647 h 135" name="T13"/>
              <a:gd fmla="*/ 0 60000 65536" name="T14"/>
              <a:gd fmla="*/ 0 60000 65536" name="T15"/>
              <a:gd fmla="*/ 0 60000 65536" name="T16"/>
              <a:gd fmla="*/ 0 60000 65536" name="T17"/>
              <a:gd fmla="*/ 0 60000 65536" name="T18"/>
              <a:gd fmla="*/ 0 60000 65536" name="T19"/>
              <a:gd fmla="*/ 0 60000 65536" name="T20"/>
              <a:gd fmla="*/ 0 w 32" name="T21"/>
              <a:gd fmla="*/ 0 h 135" name="T22"/>
              <a:gd fmla="*/ 32 w 32" name="T23"/>
              <a:gd fmla="*/ 135 h 13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5" w="32">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1" name="Freeform 21"/>
          <p:cNvSpPr/>
          <p:nvPr/>
        </p:nvSpPr>
        <p:spPr bwMode="auto">
          <a:xfrm>
            <a:off x="3635375" y="2127250"/>
            <a:ext cx="50800" cy="61913"/>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4" name="T27"/>
              <a:gd fmla="*/ 0 h 54" name="T28"/>
              <a:gd fmla="*/ 44 w 44" name="T29"/>
              <a:gd fmla="*/ 54 h 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4" w="4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2"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33" name="Freeform 23"/>
          <p:cNvSpPr/>
          <p:nvPr/>
        </p:nvSpPr>
        <p:spPr bwMode="auto">
          <a:xfrm>
            <a:off x="3649663" y="2373313"/>
            <a:ext cx="19050" cy="31750"/>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 fmla="*/ 0 w 17" name="T12"/>
              <a:gd fmla="*/ 0 h 27" name="T13"/>
              <a:gd fmla="*/ 17 w 17" name="T14"/>
              <a:gd fmla="*/ 27 h 27" name="T15"/>
            </a:gdLst>
            <a:cxnLst>
              <a:cxn ang="T8">
                <a:pos x="T0" y="T1"/>
              </a:cxn>
              <a:cxn ang="T9">
                <a:pos x="T2" y="T3"/>
              </a:cxn>
              <a:cxn ang="T10">
                <a:pos x="T4" y="T5"/>
              </a:cxn>
              <a:cxn ang="T11">
                <a:pos x="T6" y="T7"/>
              </a:cxn>
            </a:cxnLst>
            <a:rect b="T15" l="T12" r="T14" t="T13"/>
            <a:pathLst>
              <a:path h="27" w="1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4" name="Freeform 24"/>
          <p:cNvSpPr/>
          <p:nvPr/>
        </p:nvSpPr>
        <p:spPr bwMode="auto">
          <a:xfrm>
            <a:off x="3681413" y="2162175"/>
            <a:ext cx="19050" cy="107950"/>
          </a:xfrm>
          <a:custGeom>
            <a:gdLst>
              <a:gd fmla="*/ 1688346521 w 16" name="T0"/>
              <a:gd fmla="*/ 1466819015 h 95" name="T1"/>
              <a:gd fmla="*/ 2147483647 w 16" name="T2"/>
              <a:gd fmla="*/ 2147483647 h 95" name="T3"/>
              <a:gd fmla="*/ 2147483647 w 16" name="T4"/>
              <a:gd fmla="*/ 2147483647 h 95" name="T5"/>
              <a:gd fmla="*/ 2147483647 w 16" name="T6"/>
              <a:gd fmla="*/ 2147483647 h 95" name="T7"/>
              <a:gd fmla="*/ 2147483647 w 16" name="T8"/>
              <a:gd fmla="*/ 2147483647 h 95" name="T9"/>
              <a:gd fmla="*/ 2147483647 w 16" name="T10"/>
              <a:gd fmla="*/ 2147483647 h 95" name="T11"/>
              <a:gd fmla="*/ 0 w 16" name="T12"/>
              <a:gd fmla="*/ 0 h 95" name="T13"/>
              <a:gd fmla="*/ 0 60000 65536" name="T14"/>
              <a:gd fmla="*/ 0 60000 65536" name="T15"/>
              <a:gd fmla="*/ 0 60000 65536" name="T16"/>
              <a:gd fmla="*/ 0 60000 65536" name="T17"/>
              <a:gd fmla="*/ 0 60000 65536" name="T18"/>
              <a:gd fmla="*/ 0 60000 65536" name="T19"/>
              <a:gd fmla="*/ 0 60000 65536" name="T20"/>
              <a:gd fmla="*/ 0 w 16" name="T21"/>
              <a:gd fmla="*/ 0 h 95" name="T22"/>
              <a:gd fmla="*/ 16 w 16" name="T23"/>
              <a:gd fmla="*/ 95 h 9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 w="16">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5" name="Oval 25"/>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36" name="Oval 27"/>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37" name="Oval 29"/>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38" name="Freeform 30"/>
          <p:cNvSpPr/>
          <p:nvPr/>
        </p:nvSpPr>
        <p:spPr bwMode="auto">
          <a:xfrm>
            <a:off x="3622675" y="3608388"/>
            <a:ext cx="138113" cy="127000"/>
          </a:xfrm>
          <a:custGeom>
            <a:gdLst>
              <a:gd fmla="*/ 0 w 87" name="T0"/>
              <a:gd fmla="*/ 0 h 80" name="T1"/>
              <a:gd fmla="*/ 2147483647 w 87" name="T2"/>
              <a:gd fmla="*/ 2147483647 h 80" name="T3"/>
              <a:gd fmla="*/ 2147483647 w 87" name="T4"/>
              <a:gd fmla="*/ 2147483647 h 80" name="T5"/>
              <a:gd fmla="*/ 0 w 87" name="T6"/>
              <a:gd fmla="*/ 0 h 80" name="T7"/>
              <a:gd fmla="*/ 0 60000 65536" name="T8"/>
              <a:gd fmla="*/ 0 60000 65536" name="T9"/>
              <a:gd fmla="*/ 0 60000 65536" name="T10"/>
              <a:gd fmla="*/ 0 60000 65536" name="T11"/>
              <a:gd fmla="*/ 0 w 87" name="T12"/>
              <a:gd fmla="*/ 0 h 80" name="T13"/>
              <a:gd fmla="*/ 87 w 87" name="T14"/>
              <a:gd fmla="*/ 80 h 80" name="T15"/>
            </a:gdLst>
            <a:cxnLst>
              <a:cxn ang="T8">
                <a:pos x="T0" y="T1"/>
              </a:cxn>
              <a:cxn ang="T9">
                <a:pos x="T2" y="T3"/>
              </a:cxn>
              <a:cxn ang="T10">
                <a:pos x="T4" y="T5"/>
              </a:cxn>
              <a:cxn ang="T11">
                <a:pos x="T6" y="T7"/>
              </a:cxn>
            </a:cxnLst>
            <a:rect b="T15" l="T12" r="T14" t="T13"/>
            <a:pathLst>
              <a:path h="80" w="87">
                <a:moveTo>
                  <a:pt x="0" y="0"/>
                </a:moveTo>
                <a:lnTo>
                  <a:pt x="8" y="80"/>
                </a:lnTo>
                <a:lnTo>
                  <a:pt x="87" y="13"/>
                </a:lnTo>
                <a:lnTo>
                  <a:pt x="0" y="0"/>
                </a:lnTo>
                <a:close/>
              </a:path>
            </a:pathLst>
          </a:cu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39" name="Oval 31"/>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40" name="Freeform 32"/>
          <p:cNvSpPr/>
          <p:nvPr/>
        </p:nvSpPr>
        <p:spPr bwMode="auto">
          <a:xfrm>
            <a:off x="3122613" y="3048000"/>
            <a:ext cx="138112" cy="127000"/>
          </a:xfrm>
          <a:custGeom>
            <a:gdLst>
              <a:gd fmla="*/ 0 w 87" name="T0"/>
              <a:gd fmla="*/ 0 h 80" name="T1"/>
              <a:gd fmla="*/ 2147483647 w 87" name="T2"/>
              <a:gd fmla="*/ 2147483647 h 80" name="T3"/>
              <a:gd fmla="*/ 2147483647 w 87" name="T4"/>
              <a:gd fmla="*/ 2147483647 h 80" name="T5"/>
              <a:gd fmla="*/ 0 w 87" name="T6"/>
              <a:gd fmla="*/ 0 h 80" name="T7"/>
              <a:gd fmla="*/ 0 60000 65536" name="T8"/>
              <a:gd fmla="*/ 0 60000 65536" name="T9"/>
              <a:gd fmla="*/ 0 60000 65536" name="T10"/>
              <a:gd fmla="*/ 0 60000 65536" name="T11"/>
              <a:gd fmla="*/ 0 w 87" name="T12"/>
              <a:gd fmla="*/ 0 h 80" name="T13"/>
              <a:gd fmla="*/ 87 w 87" name="T14"/>
              <a:gd fmla="*/ 80 h 80" name="T15"/>
            </a:gdLst>
            <a:cxnLst>
              <a:cxn ang="T8">
                <a:pos x="T0" y="T1"/>
              </a:cxn>
              <a:cxn ang="T9">
                <a:pos x="T2" y="T3"/>
              </a:cxn>
              <a:cxn ang="T10">
                <a:pos x="T4" y="T5"/>
              </a:cxn>
              <a:cxn ang="T11">
                <a:pos x="T6" y="T7"/>
              </a:cxn>
            </a:cxnLst>
            <a:rect b="T15" l="T12" r="T14" t="T13"/>
            <a:pathLst>
              <a:path h="80" w="87">
                <a:moveTo>
                  <a:pt x="0" y="0"/>
                </a:moveTo>
                <a:lnTo>
                  <a:pt x="7" y="80"/>
                </a:lnTo>
                <a:lnTo>
                  <a:pt x="87" y="14"/>
                </a:lnTo>
                <a:lnTo>
                  <a:pt x="0" y="0"/>
                </a:ln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41" name="Oval 33"/>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42" name="Freeform 34"/>
          <p:cNvSpPr/>
          <p:nvPr/>
        </p:nvSpPr>
        <p:spPr bwMode="auto">
          <a:xfrm>
            <a:off x="4287838" y="3524250"/>
            <a:ext cx="109537" cy="101600"/>
          </a:xfrm>
          <a:custGeom>
            <a:gdLst>
              <a:gd fmla="*/ 0 w 69" name="T0"/>
              <a:gd fmla="*/ 0 h 64" name="T1"/>
              <a:gd fmla="*/ 2147483647 w 69" name="T2"/>
              <a:gd fmla="*/ 2147483647 h 64" name="T3"/>
              <a:gd fmla="*/ 2147483647 w 69" name="T4"/>
              <a:gd fmla="*/ 2147483647 h 64" name="T5"/>
              <a:gd fmla="*/ 0 w 69" name="T6"/>
              <a:gd fmla="*/ 0 h 64" name="T7"/>
              <a:gd fmla="*/ 0 60000 65536" name="T8"/>
              <a:gd fmla="*/ 0 60000 65536" name="T9"/>
              <a:gd fmla="*/ 0 60000 65536" name="T10"/>
              <a:gd fmla="*/ 0 60000 65536" name="T11"/>
              <a:gd fmla="*/ 0 w 69" name="T12"/>
              <a:gd fmla="*/ 0 h 64" name="T13"/>
              <a:gd fmla="*/ 69 w 69" name="T14"/>
              <a:gd fmla="*/ 64 h 64" name="T15"/>
            </a:gdLst>
            <a:cxnLst>
              <a:cxn ang="T8">
                <a:pos x="T0" y="T1"/>
              </a:cxn>
              <a:cxn ang="T9">
                <a:pos x="T2" y="T3"/>
              </a:cxn>
              <a:cxn ang="T10">
                <a:pos x="T4" y="T5"/>
              </a:cxn>
              <a:cxn ang="T11">
                <a:pos x="T6" y="T7"/>
              </a:cxn>
            </a:cxnLst>
            <a:rect b="T15" l="T12" r="T14" t="T13"/>
            <a:pathLst>
              <a:path h="64" w="69">
                <a:moveTo>
                  <a:pt x="0" y="0"/>
                </a:moveTo>
                <a:lnTo>
                  <a:pt x="5" y="64"/>
                </a:lnTo>
                <a:lnTo>
                  <a:pt x="69" y="10"/>
                </a:lnTo>
                <a:lnTo>
                  <a:pt x="0" y="0"/>
                </a:ln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43" name="Oval 35"/>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44" name="Freeform 36"/>
          <p:cNvSpPr/>
          <p:nvPr/>
        </p:nvSpPr>
        <p:spPr bwMode="auto">
          <a:xfrm>
            <a:off x="2744788" y="2462213"/>
            <a:ext cx="107950" cy="101600"/>
          </a:xfrm>
          <a:custGeom>
            <a:gdLst>
              <a:gd fmla="*/ 2147483647 w 68" name="T0"/>
              <a:gd fmla="*/ 0 h 64" name="T1"/>
              <a:gd fmla="*/ 2147483647 w 68" name="T2"/>
              <a:gd fmla="*/ 2147483647 h 64" name="T3"/>
              <a:gd fmla="*/ 0 w 68" name="T4"/>
              <a:gd fmla="*/ 2147483647 h 64" name="T5"/>
              <a:gd fmla="*/ 2147483647 w 68" name="T6"/>
              <a:gd fmla="*/ 0 h 64" name="T7"/>
              <a:gd fmla="*/ 0 60000 65536" name="T8"/>
              <a:gd fmla="*/ 0 60000 65536" name="T9"/>
              <a:gd fmla="*/ 0 60000 65536" name="T10"/>
              <a:gd fmla="*/ 0 60000 65536" name="T11"/>
              <a:gd fmla="*/ 0 w 68" name="T12"/>
              <a:gd fmla="*/ 0 h 64" name="T13"/>
              <a:gd fmla="*/ 68 w 68" name="T14"/>
              <a:gd fmla="*/ 64 h 64" name="T15"/>
            </a:gdLst>
            <a:cxnLst>
              <a:cxn ang="T8">
                <a:pos x="T0" y="T1"/>
              </a:cxn>
              <a:cxn ang="T9">
                <a:pos x="T2" y="T3"/>
              </a:cxn>
              <a:cxn ang="T10">
                <a:pos x="T4" y="T5"/>
              </a:cxn>
              <a:cxn ang="T11">
                <a:pos x="T6" y="T7"/>
              </a:cxn>
            </a:cxnLst>
            <a:rect b="T15" l="T12" r="T14" t="T13"/>
            <a:pathLst>
              <a:path h="64" w="68">
                <a:moveTo>
                  <a:pt x="68" y="0"/>
                </a:moveTo>
                <a:lnTo>
                  <a:pt x="63" y="64"/>
                </a:lnTo>
                <a:lnTo>
                  <a:pt x="0" y="11"/>
                </a:lnTo>
                <a:lnTo>
                  <a:pt x="68" y="0"/>
                </a:lnTo>
                <a:close/>
              </a:path>
            </a:pathLst>
          </a:custGeom>
          <a:solidFill>
            <a:srgbClr val="F6C447"/>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45" name="Oval 37"/>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46" name="Freeform 38"/>
          <p:cNvSpPr/>
          <p:nvPr/>
        </p:nvSpPr>
        <p:spPr bwMode="auto">
          <a:xfrm>
            <a:off x="2141538" y="2684463"/>
            <a:ext cx="109537"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 fmla="*/ 0 w 69" name="T12"/>
              <a:gd fmla="*/ 0 h 63" name="T13"/>
              <a:gd fmla="*/ 69 w 69" name="T14"/>
              <a:gd fmla="*/ 63 h 63" name="T15"/>
            </a:gdLst>
            <a:cxnLst>
              <a:cxn ang="T8">
                <a:pos x="T0" y="T1"/>
              </a:cxn>
              <a:cxn ang="T9">
                <a:pos x="T2" y="T3"/>
              </a:cxn>
              <a:cxn ang="T10">
                <a:pos x="T4" y="T5"/>
              </a:cxn>
              <a:cxn ang="T11">
                <a:pos x="T6" y="T7"/>
              </a:cxn>
            </a:cxnLst>
            <a:rect b="T15" l="T12" r="T14" t="T13"/>
            <a:pathLst>
              <a:path h="62" w="69">
                <a:moveTo>
                  <a:pt x="69" y="0"/>
                </a:moveTo>
                <a:lnTo>
                  <a:pt x="63" y="63"/>
                </a:lnTo>
                <a:lnTo>
                  <a:pt x="0" y="11"/>
                </a:lnTo>
                <a:lnTo>
                  <a:pt x="69" y="0"/>
                </a:ln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47" name="Oval 39"/>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48" name="Freeform 40"/>
          <p:cNvSpPr/>
          <p:nvPr/>
        </p:nvSpPr>
        <p:spPr bwMode="auto">
          <a:xfrm>
            <a:off x="1868488" y="3236913"/>
            <a:ext cx="109537"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 fmla="*/ 0 w 69" name="T12"/>
              <a:gd fmla="*/ 0 h 63" name="T13"/>
              <a:gd fmla="*/ 69 w 69" name="T14"/>
              <a:gd fmla="*/ 63 h 63" name="T15"/>
            </a:gdLst>
            <a:cxnLst>
              <a:cxn ang="T8">
                <a:pos x="T0" y="T1"/>
              </a:cxn>
              <a:cxn ang="T9">
                <a:pos x="T2" y="T3"/>
              </a:cxn>
              <a:cxn ang="T10">
                <a:pos x="T4" y="T5"/>
              </a:cxn>
              <a:cxn ang="T11">
                <a:pos x="T6" y="T7"/>
              </a:cxn>
            </a:cxnLst>
            <a:rect b="T15" l="T12" r="T14" t="T13"/>
            <a:pathLst>
              <a:path h="62" w="69">
                <a:moveTo>
                  <a:pt x="69" y="0"/>
                </a:moveTo>
                <a:lnTo>
                  <a:pt x="63" y="63"/>
                </a:lnTo>
                <a:lnTo>
                  <a:pt x="0" y="11"/>
                </a:lnTo>
                <a:lnTo>
                  <a:pt x="69" y="0"/>
                </a:ln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49" name="Oval 41"/>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50" name="Freeform 42"/>
          <p:cNvSpPr/>
          <p:nvPr/>
        </p:nvSpPr>
        <p:spPr bwMode="auto">
          <a:xfrm>
            <a:off x="3121025" y="3671888"/>
            <a:ext cx="109538" cy="100012"/>
          </a:xfrm>
          <a:custGeom>
            <a:gdLst>
              <a:gd fmla="*/ 2147483647 w 69" name="T0"/>
              <a:gd fmla="*/ 0 h 63" name="T1"/>
              <a:gd fmla="*/ 2147483647 w 69" name="T2"/>
              <a:gd fmla="*/ 2147483647 h 63" name="T3"/>
              <a:gd fmla="*/ 0 w 69" name="T4"/>
              <a:gd fmla="*/ 2147483647 h 63" name="T5"/>
              <a:gd fmla="*/ 2147483647 w 69" name="T6"/>
              <a:gd fmla="*/ 0 h 63" name="T7"/>
              <a:gd fmla="*/ 0 60000 65536" name="T8"/>
              <a:gd fmla="*/ 0 60000 65536" name="T9"/>
              <a:gd fmla="*/ 0 60000 65536" name="T10"/>
              <a:gd fmla="*/ 0 60000 65536" name="T11"/>
              <a:gd fmla="*/ 0 w 69" name="T12"/>
              <a:gd fmla="*/ 0 h 63" name="T13"/>
              <a:gd fmla="*/ 69 w 69" name="T14"/>
              <a:gd fmla="*/ 63 h 63" name="T15"/>
            </a:gdLst>
            <a:cxnLst>
              <a:cxn ang="T8">
                <a:pos x="T0" y="T1"/>
              </a:cxn>
              <a:cxn ang="T9">
                <a:pos x="T2" y="T3"/>
              </a:cxn>
              <a:cxn ang="T10">
                <a:pos x="T4" y="T5"/>
              </a:cxn>
              <a:cxn ang="T11">
                <a:pos x="T6" y="T7"/>
              </a:cxn>
            </a:cxnLst>
            <a:rect b="T15" l="T12" r="T14" t="T13"/>
            <a:pathLst>
              <a:path h="62" w="69">
                <a:moveTo>
                  <a:pt x="69" y="0"/>
                </a:moveTo>
                <a:lnTo>
                  <a:pt x="63" y="63"/>
                </a:lnTo>
                <a:lnTo>
                  <a:pt x="0" y="10"/>
                </a:lnTo>
                <a:lnTo>
                  <a:pt x="69" y="0"/>
                </a:lnTo>
                <a:close/>
              </a:path>
            </a:pathLst>
          </a:custGeom>
          <a:solidFill>
            <a:srgbClr val="93CF97"/>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51" name="Oval 43"/>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52" name="Freeform 44"/>
          <p:cNvSpPr/>
          <p:nvPr/>
        </p:nvSpPr>
        <p:spPr bwMode="auto">
          <a:xfrm>
            <a:off x="1868488" y="3803650"/>
            <a:ext cx="109537" cy="101600"/>
          </a:xfrm>
          <a:custGeom>
            <a:gdLst>
              <a:gd fmla="*/ 2147483647 w 69" name="T0"/>
              <a:gd fmla="*/ 0 h 64" name="T1"/>
              <a:gd fmla="*/ 2147483647 w 69" name="T2"/>
              <a:gd fmla="*/ 2147483647 h 64" name="T3"/>
              <a:gd fmla="*/ 0 w 69" name="T4"/>
              <a:gd fmla="*/ 2147483647 h 64" name="T5"/>
              <a:gd fmla="*/ 2147483647 w 69" name="T6"/>
              <a:gd fmla="*/ 0 h 64" name="T7"/>
              <a:gd fmla="*/ 0 60000 65536" name="T8"/>
              <a:gd fmla="*/ 0 60000 65536" name="T9"/>
              <a:gd fmla="*/ 0 60000 65536" name="T10"/>
              <a:gd fmla="*/ 0 60000 65536" name="T11"/>
              <a:gd fmla="*/ 0 w 69" name="T12"/>
              <a:gd fmla="*/ 0 h 64" name="T13"/>
              <a:gd fmla="*/ 69 w 69" name="T14"/>
              <a:gd fmla="*/ 64 h 64" name="T15"/>
            </a:gdLst>
            <a:cxnLst>
              <a:cxn ang="T8">
                <a:pos x="T0" y="T1"/>
              </a:cxn>
              <a:cxn ang="T9">
                <a:pos x="T2" y="T3"/>
              </a:cxn>
              <a:cxn ang="T10">
                <a:pos x="T4" y="T5"/>
              </a:cxn>
              <a:cxn ang="T11">
                <a:pos x="T6" y="T7"/>
              </a:cxn>
            </a:cxnLst>
            <a:rect b="T15" l="T12" r="T14" t="T13"/>
            <a:pathLst>
              <a:path h="64" w="69">
                <a:moveTo>
                  <a:pt x="69" y="0"/>
                </a:moveTo>
                <a:lnTo>
                  <a:pt x="63" y="64"/>
                </a:lnTo>
                <a:lnTo>
                  <a:pt x="0" y="10"/>
                </a:lnTo>
                <a:lnTo>
                  <a:pt x="69" y="0"/>
                </a:lnTo>
                <a:close/>
              </a:path>
            </a:pathLst>
          </a:custGeom>
          <a:solidFill>
            <a:srgbClr val="EB62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53" name="Oval 45"/>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54" name="Oval 47"/>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55" name="Freeform 48"/>
          <p:cNvSpPr/>
          <p:nvPr/>
        </p:nvSpPr>
        <p:spPr bwMode="auto">
          <a:xfrm>
            <a:off x="2589213" y="3208338"/>
            <a:ext cx="127000" cy="115887"/>
          </a:xfrm>
          <a:custGeom>
            <a:gdLst>
              <a:gd fmla="*/ 2147483647 w 80" name="T0"/>
              <a:gd fmla="*/ 0 h 73" name="T1"/>
              <a:gd fmla="*/ 2147483647 w 80" name="T2"/>
              <a:gd fmla="*/ 2147483647 h 73" name="T3"/>
              <a:gd fmla="*/ 0 w 80" name="T4"/>
              <a:gd fmla="*/ 2147483647 h 73" name="T5"/>
              <a:gd fmla="*/ 2147483647 w 80" name="T6"/>
              <a:gd fmla="*/ 0 h 73" name="T7"/>
              <a:gd fmla="*/ 0 60000 65536" name="T8"/>
              <a:gd fmla="*/ 0 60000 65536" name="T9"/>
              <a:gd fmla="*/ 0 60000 65536" name="T10"/>
              <a:gd fmla="*/ 0 60000 65536" name="T11"/>
              <a:gd fmla="*/ 0 w 80" name="T12"/>
              <a:gd fmla="*/ 0 h 73" name="T13"/>
              <a:gd fmla="*/ 80 w 80" name="T14"/>
              <a:gd fmla="*/ 73 h 73" name="T15"/>
            </a:gdLst>
            <a:cxnLst>
              <a:cxn ang="T8">
                <a:pos x="T0" y="T1"/>
              </a:cxn>
              <a:cxn ang="T9">
                <a:pos x="T2" y="T3"/>
              </a:cxn>
              <a:cxn ang="T10">
                <a:pos x="T4" y="T5"/>
              </a:cxn>
              <a:cxn ang="T11">
                <a:pos x="T6" y="T7"/>
              </a:cxn>
            </a:cxnLst>
            <a:rect b="T15" l="T12" r="T14" t="T13"/>
            <a:pathLst>
              <a:path h="73" w="80">
                <a:moveTo>
                  <a:pt x="80" y="0"/>
                </a:moveTo>
                <a:lnTo>
                  <a:pt x="73" y="73"/>
                </a:lnTo>
                <a:lnTo>
                  <a:pt x="0" y="12"/>
                </a:lnTo>
                <a:lnTo>
                  <a:pt x="80" y="0"/>
                </a:ln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56" name="Oval 49"/>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57" name="Freeform 50"/>
          <p:cNvSpPr/>
          <p:nvPr/>
        </p:nvSpPr>
        <p:spPr bwMode="auto">
          <a:xfrm>
            <a:off x="3906838" y="2941638"/>
            <a:ext cx="130175" cy="120650"/>
          </a:xfrm>
          <a:custGeom>
            <a:gdLst>
              <a:gd fmla="*/ 0 w 82" name="T0"/>
              <a:gd fmla="*/ 0 h 76" name="T1"/>
              <a:gd fmla="*/ 2147483647 w 82" name="T2"/>
              <a:gd fmla="*/ 2147483647 h 76" name="T3"/>
              <a:gd fmla="*/ 2147483647 w 82" name="T4"/>
              <a:gd fmla="*/ 2147483647 h 76" name="T5"/>
              <a:gd fmla="*/ 0 w 82" name="T6"/>
              <a:gd fmla="*/ 0 h 76" name="T7"/>
              <a:gd fmla="*/ 0 60000 65536" name="T8"/>
              <a:gd fmla="*/ 0 60000 65536" name="T9"/>
              <a:gd fmla="*/ 0 60000 65536" name="T10"/>
              <a:gd fmla="*/ 0 60000 65536" name="T11"/>
              <a:gd fmla="*/ 0 w 82" name="T12"/>
              <a:gd fmla="*/ 0 h 76" name="T13"/>
              <a:gd fmla="*/ 82 w 82" name="T14"/>
              <a:gd fmla="*/ 76 h 76" name="T15"/>
            </a:gdLst>
            <a:cxnLst>
              <a:cxn ang="T8">
                <a:pos x="T0" y="T1"/>
              </a:cxn>
              <a:cxn ang="T9">
                <a:pos x="T2" y="T3"/>
              </a:cxn>
              <a:cxn ang="T10">
                <a:pos x="T4" y="T5"/>
              </a:cxn>
              <a:cxn ang="T11">
                <a:pos x="T6" y="T7"/>
              </a:cxn>
            </a:cxnLst>
            <a:rect b="T15" l="T12" r="T14" t="T13"/>
            <a:pathLst>
              <a:path h="76" w="82">
                <a:moveTo>
                  <a:pt x="0" y="0"/>
                </a:moveTo>
                <a:lnTo>
                  <a:pt x="6" y="76"/>
                </a:lnTo>
                <a:lnTo>
                  <a:pt x="82" y="12"/>
                </a:lnTo>
                <a:lnTo>
                  <a:pt x="0" y="0"/>
                </a:lnTo>
                <a:close/>
              </a:path>
            </a:pathLst>
          </a:cu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58" name="Freeform 57"/>
          <p:cNvSpPr>
            <a:spLocks noEditPoints="1"/>
          </p:cNvSpPr>
          <p:nvPr/>
        </p:nvSpPr>
        <p:spPr bwMode="auto">
          <a:xfrm>
            <a:off x="3829050" y="3771900"/>
            <a:ext cx="263525" cy="266700"/>
          </a:xfrm>
          <a:custGeom>
            <a:gdLst>
              <a:gd fmla="*/ 2147483647 w 229" name="T0"/>
              <a:gd fmla="*/ 2147483647 h 231" name="T1"/>
              <a:gd fmla="*/ 2147483647 w 229" name="T2"/>
              <a:gd fmla="*/ 2147483647 h 231" name="T3"/>
              <a:gd fmla="*/ 2147483647 w 229" name="T4"/>
              <a:gd fmla="*/ 2147483647 h 231" name="T5"/>
              <a:gd fmla="*/ 2147483647 w 229" name="T6"/>
              <a:gd fmla="*/ 2147483647 h 231" name="T7"/>
              <a:gd fmla="*/ 2147483647 w 229" name="T8"/>
              <a:gd fmla="*/ 2147483647 h 231" name="T9"/>
              <a:gd fmla="*/ 2147483647 w 229" name="T10"/>
              <a:gd fmla="*/ 2147483647 h 231" name="T11"/>
              <a:gd fmla="*/ 2147483647 w 229" name="T12"/>
              <a:gd fmla="*/ 2147483647 h 231" name="T13"/>
              <a:gd fmla="*/ 2147483647 w 229" name="T14"/>
              <a:gd fmla="*/ 2147483647 h 231" name="T15"/>
              <a:gd fmla="*/ 2147483647 w 229" name="T16"/>
              <a:gd fmla="*/ 0 h 231" name="T17"/>
              <a:gd fmla="*/ 2147483647 w 229" name="T18"/>
              <a:gd fmla="*/ 2147483647 h 231" name="T19"/>
              <a:gd fmla="*/ 2147483647 w 229" name="T20"/>
              <a:gd fmla="*/ 2147483647 h 231" name="T21"/>
              <a:gd fmla="*/ 2147483647 w 229" name="T22"/>
              <a:gd fmla="*/ 2147483647 h 231" name="T23"/>
              <a:gd fmla="*/ 2147483647 w 229" name="T24"/>
              <a:gd fmla="*/ 2147483647 h 231" name="T25"/>
              <a:gd fmla="*/ 2147483647 w 229" name="T26"/>
              <a:gd fmla="*/ 2147483647 h 231" name="T27"/>
              <a:gd fmla="*/ 2147483647 w 229" name="T28"/>
              <a:gd fmla="*/ 2147483647 h 231" name="T29"/>
              <a:gd fmla="*/ 2147483647 w 229" name="T30"/>
              <a:gd fmla="*/ 2147483647 h 231" name="T31"/>
              <a:gd fmla="*/ 2147483647 w 229" name="T32"/>
              <a:gd fmla="*/ 2147483647 h 231" name="T33"/>
              <a:gd fmla="*/ 2147483647 w 229" name="T34"/>
              <a:gd fmla="*/ 2147483647 h 231" name="T35"/>
              <a:gd fmla="*/ 2147483647 w 229" name="T36"/>
              <a:gd fmla="*/ 2147483647 h 231" name="T37"/>
              <a:gd fmla="*/ 2147483647 w 229" name="T38"/>
              <a:gd fmla="*/ 2147483647 h 231" name="T39"/>
              <a:gd fmla="*/ 2147483647 w 229" name="T40"/>
              <a:gd fmla="*/ 2147483647 h 231" name="T41"/>
              <a:gd fmla="*/ 2147483647 w 229" name="T42"/>
              <a:gd fmla="*/ 2147483647 h 231" name="T43"/>
              <a:gd fmla="*/ 2147483647 w 229" name="T44"/>
              <a:gd fmla="*/ 2147483647 h 231" name="T45"/>
              <a:gd fmla="*/ 2147483647 w 229" name="T46"/>
              <a:gd fmla="*/ 2147483647 h 231" name="T47"/>
              <a:gd fmla="*/ 2147483647 w 229" name="T48"/>
              <a:gd fmla="*/ 2147483647 h 231" name="T49"/>
              <a:gd fmla="*/ 2147483647 w 229" name="T50"/>
              <a:gd fmla="*/ 2147483647 h 23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29" name="T78"/>
              <a:gd fmla="*/ 0 h 231" name="T79"/>
              <a:gd fmla="*/ 229 w 229" name="T80"/>
              <a:gd fmla="*/ 231 h 231"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31" w="229">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59" name="Freeform 60"/>
          <p:cNvSpPr>
            <a:spLocks noEditPoints="1"/>
          </p:cNvSpPr>
          <p:nvPr/>
        </p:nvSpPr>
        <p:spPr bwMode="auto">
          <a:xfrm>
            <a:off x="4151313" y="3203575"/>
            <a:ext cx="401637" cy="265113"/>
          </a:xfrm>
          <a:custGeom>
            <a:gdLst>
              <a:gd fmla="*/ 2147483647 w 349" name="T0"/>
              <a:gd fmla="*/ 2147483647 h 230" name="T1"/>
              <a:gd fmla="*/ 2147483647 w 349" name="T2"/>
              <a:gd fmla="*/ 0 h 230" name="T3"/>
              <a:gd fmla="*/ 2147483647 w 349" name="T4"/>
              <a:gd fmla="*/ 2147483647 h 230" name="T5"/>
              <a:gd fmla="*/ 2147483647 w 349" name="T6"/>
              <a:gd fmla="*/ 2147483647 h 230" name="T7"/>
              <a:gd fmla="*/ 2147483647 w 349" name="T8"/>
              <a:gd fmla="*/ 2147483647 h 230" name="T9"/>
              <a:gd fmla="*/ 2147483647 w 349" name="T10"/>
              <a:gd fmla="*/ 2147483647 h 230" name="T11"/>
              <a:gd fmla="*/ 2147483647 w 349" name="T12"/>
              <a:gd fmla="*/ 2147483647 h 230" name="T13"/>
              <a:gd fmla="*/ 2147483647 w 349" name="T14"/>
              <a:gd fmla="*/ 2147483647 h 230" name="T15"/>
              <a:gd fmla="*/ 2147483647 w 349" name="T16"/>
              <a:gd fmla="*/ 2147483647 h 230" name="T17"/>
              <a:gd fmla="*/ 2147483647 w 349" name="T18"/>
              <a:gd fmla="*/ 2147483647 h 230" name="T19"/>
              <a:gd fmla="*/ 2147483647 w 349" name="T20"/>
              <a:gd fmla="*/ 2147483647 h 230" name="T21"/>
              <a:gd fmla="*/ 2147483647 w 349" name="T22"/>
              <a:gd fmla="*/ 2147483647 h 230" name="T23"/>
              <a:gd fmla="*/ 2147483647 w 349" name="T24"/>
              <a:gd fmla="*/ 2147483647 h 230" name="T25"/>
              <a:gd fmla="*/ 2147483647 w 349" name="T26"/>
              <a:gd fmla="*/ 2147483647 h 230" name="T27"/>
              <a:gd fmla="*/ 2147483647 w 349" name="T28"/>
              <a:gd fmla="*/ 2147483647 h 230" name="T29"/>
              <a:gd fmla="*/ 2147483647 w 349" name="T30"/>
              <a:gd fmla="*/ 2147483647 h 230" name="T31"/>
              <a:gd fmla="*/ 2147483647 w 349" name="T32"/>
              <a:gd fmla="*/ 2147483647 h 230" name="T33"/>
              <a:gd fmla="*/ 2147483647 w 349" name="T34"/>
              <a:gd fmla="*/ 2147483647 h 230" name="T35"/>
              <a:gd fmla="*/ 2147483647 w 349" name="T36"/>
              <a:gd fmla="*/ 2147483647 h 230" name="T37"/>
              <a:gd fmla="*/ 2147483647 w 349" name="T38"/>
              <a:gd fmla="*/ 2147483647 h 230" name="T39"/>
              <a:gd fmla="*/ 2147483647 w 349" name="T40"/>
              <a:gd fmla="*/ 2147483647 h 230" name="T41"/>
              <a:gd fmla="*/ 2147483647 w 349" name="T42"/>
              <a:gd fmla="*/ 2147483647 h 230" name="T43"/>
              <a:gd fmla="*/ 2147483647 w 349" name="T44"/>
              <a:gd fmla="*/ 2147483647 h 230" name="T45"/>
              <a:gd fmla="*/ 2147483647 w 349" name="T46"/>
              <a:gd fmla="*/ 2147483647 h 230" name="T47"/>
              <a:gd fmla="*/ 2147483647 w 349" name="T48"/>
              <a:gd fmla="*/ 2147483647 h 230" name="T49"/>
              <a:gd fmla="*/ 2147483647 w 349" name="T50"/>
              <a:gd fmla="*/ 2147483647 h 230" name="T51"/>
              <a:gd fmla="*/ 2147483647 w 349" name="T52"/>
              <a:gd fmla="*/ 2147483647 h 230" name="T53"/>
              <a:gd fmla="*/ 2147483647 w 349" name="T54"/>
              <a:gd fmla="*/ 2147483647 h 230" name="T55"/>
              <a:gd fmla="*/ 2147483647 w 349" name="T56"/>
              <a:gd fmla="*/ 2147483647 h 230" name="T57"/>
              <a:gd fmla="*/ 2147483647 w 349" name="T58"/>
              <a:gd fmla="*/ 2147483647 h 23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49" name="T90"/>
              <a:gd fmla="*/ 0 h 230" name="T91"/>
              <a:gd fmla="*/ 349 w 349" name="T92"/>
              <a:gd fmla="*/ 230 h 23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230" w="349">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0"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61" name="Freeform 62"/>
          <p:cNvSpPr/>
          <p:nvPr/>
        </p:nvSpPr>
        <p:spPr bwMode="auto">
          <a:xfrm>
            <a:off x="4032250" y="2625725"/>
            <a:ext cx="125413" cy="263525"/>
          </a:xfrm>
          <a:custGeom>
            <a:gdLst>
              <a:gd fmla="*/ 0 w 110" name="T0"/>
              <a:gd fmla="*/ 2147483647 h 229" name="T1"/>
              <a:gd fmla="*/ 2147483647 w 110" name="T2"/>
              <a:gd fmla="*/ 2147483647 h 229" name="T3"/>
              <a:gd fmla="*/ 2147483647 w 110" name="T4"/>
              <a:gd fmla="*/ 2147483647 h 229" name="T5"/>
              <a:gd fmla="*/ 2147483647 w 110" name="T6"/>
              <a:gd fmla="*/ 0 h 229" name="T7"/>
              <a:gd fmla="*/ 0 w 110" name="T8"/>
              <a:gd fmla="*/ 2147483647 h 229" name="T9"/>
              <a:gd fmla="*/ 0 60000 65536" name="T10"/>
              <a:gd fmla="*/ 0 60000 65536" name="T11"/>
              <a:gd fmla="*/ 0 60000 65536" name="T12"/>
              <a:gd fmla="*/ 0 60000 65536" name="T13"/>
              <a:gd fmla="*/ 0 60000 65536" name="T14"/>
              <a:gd fmla="*/ 0 w 110" name="T15"/>
              <a:gd fmla="*/ 0 h 229" name="T16"/>
              <a:gd fmla="*/ 110 w 110" name="T17"/>
              <a:gd fmla="*/ 229 h 229" name="T18"/>
            </a:gdLst>
            <a:cxnLst>
              <a:cxn ang="T10">
                <a:pos x="T0" y="T1"/>
              </a:cxn>
              <a:cxn ang="T11">
                <a:pos x="T2" y="T3"/>
              </a:cxn>
              <a:cxn ang="T12">
                <a:pos x="T4" y="T5"/>
              </a:cxn>
              <a:cxn ang="T13">
                <a:pos x="T6" y="T7"/>
              </a:cxn>
              <a:cxn ang="T14">
                <a:pos x="T8" y="T9"/>
              </a:cxn>
            </a:cxnLst>
            <a:rect b="T18" l="T15" r="T17" t="T16"/>
            <a:pathLst>
              <a:path h="229" w="110">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2" name="Freeform 63"/>
          <p:cNvSpPr/>
          <p:nvPr/>
        </p:nvSpPr>
        <p:spPr bwMode="auto">
          <a:xfrm>
            <a:off x="3919538" y="2625725"/>
            <a:ext cx="136525" cy="260350"/>
          </a:xfrm>
          <a:custGeom>
            <a:gdLst>
              <a:gd fmla="*/ 2147483647 w 86" name="T0"/>
              <a:gd fmla="*/ 2147483647 h 164" name="T1"/>
              <a:gd fmla="*/ 2147483647 w 86" name="T2"/>
              <a:gd fmla="*/ 2147483647 h 164" name="T3"/>
              <a:gd fmla="*/ 0 w 86" name="T4"/>
              <a:gd fmla="*/ 2147483647 h 164" name="T5"/>
              <a:gd fmla="*/ 2147483647 w 86" name="T6"/>
              <a:gd fmla="*/ 2147483647 h 164" name="T7"/>
              <a:gd fmla="*/ 2147483647 w 86" name="T8"/>
              <a:gd fmla="*/ 0 h 164" name="T9"/>
              <a:gd fmla="*/ 2147483647 w 86" name="T10"/>
              <a:gd fmla="*/ 2147483647 h 164" name="T11"/>
              <a:gd fmla="*/ 2147483647 w 86" name="T12"/>
              <a:gd fmla="*/ 2147483647 h 164" name="T13"/>
              <a:gd fmla="*/ 0 60000 65536" name="T14"/>
              <a:gd fmla="*/ 0 60000 65536" name="T15"/>
              <a:gd fmla="*/ 0 60000 65536" name="T16"/>
              <a:gd fmla="*/ 0 60000 65536" name="T17"/>
              <a:gd fmla="*/ 0 60000 65536" name="T18"/>
              <a:gd fmla="*/ 0 60000 65536" name="T19"/>
              <a:gd fmla="*/ 0 60000 65536" name="T20"/>
              <a:gd fmla="*/ 0 w 86" name="T21"/>
              <a:gd fmla="*/ 0 h 164" name="T22"/>
              <a:gd fmla="*/ 86 w 86" name="T23"/>
              <a:gd fmla="*/ 164 h 1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4" w="86">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3" name="Freeform 64"/>
          <p:cNvSpPr/>
          <p:nvPr/>
        </p:nvSpPr>
        <p:spPr bwMode="auto">
          <a:xfrm>
            <a:off x="3919538" y="2625725"/>
            <a:ext cx="136525" cy="260350"/>
          </a:xfrm>
          <a:custGeom>
            <a:gdLst>
              <a:gd fmla="*/ 2147483647 w 86" name="T0"/>
              <a:gd fmla="*/ 2147483647 h 164" name="T1"/>
              <a:gd fmla="*/ 2147483647 w 86" name="T2"/>
              <a:gd fmla="*/ 2147483647 h 164" name="T3"/>
              <a:gd fmla="*/ 0 w 86" name="T4"/>
              <a:gd fmla="*/ 2147483647 h 164" name="T5"/>
              <a:gd fmla="*/ 2147483647 w 86" name="T6"/>
              <a:gd fmla="*/ 2147483647 h 164" name="T7"/>
              <a:gd fmla="*/ 2147483647 w 86" name="T8"/>
              <a:gd fmla="*/ 0 h 164" name="T9"/>
              <a:gd fmla="*/ 2147483647 w 86" name="T10"/>
              <a:gd fmla="*/ 2147483647 h 164" name="T11"/>
              <a:gd fmla="*/ 0 60000 65536" name="T12"/>
              <a:gd fmla="*/ 0 60000 65536" name="T13"/>
              <a:gd fmla="*/ 0 60000 65536" name="T14"/>
              <a:gd fmla="*/ 0 60000 65536" name="T15"/>
              <a:gd fmla="*/ 0 60000 65536" name="T16"/>
              <a:gd fmla="*/ 0 60000 65536" name="T17"/>
              <a:gd fmla="*/ 0 w 86" name="T18"/>
              <a:gd fmla="*/ 0 h 164" name="T19"/>
              <a:gd fmla="*/ 86 w 86" name="T20"/>
              <a:gd fmla="*/ 164 h 164" name="T21"/>
            </a:gdLst>
            <a:cxnLst>
              <a:cxn ang="T12">
                <a:pos x="T0" y="T1"/>
              </a:cxn>
              <a:cxn ang="T13">
                <a:pos x="T2" y="T3"/>
              </a:cxn>
              <a:cxn ang="T14">
                <a:pos x="T4" y="T5"/>
              </a:cxn>
              <a:cxn ang="T15">
                <a:pos x="T6" y="T7"/>
              </a:cxn>
              <a:cxn ang="T16">
                <a:pos x="T8" y="T9"/>
              </a:cxn>
              <a:cxn ang="T17">
                <a:pos x="T10" y="T11"/>
              </a:cxn>
            </a:cxnLst>
            <a:rect b="T21" l="T18" r="T20" t="T19"/>
            <a:pathLst>
              <a:path h="164" w="86">
                <a:moveTo>
                  <a:pt x="85" y="7"/>
                </a:moveTo>
                <a:lnTo>
                  <a:pt x="24" y="140"/>
                </a:lnTo>
                <a:lnTo>
                  <a:pt x="0" y="164"/>
                </a:lnTo>
                <a:lnTo>
                  <a:pt x="8" y="132"/>
                </a:lnTo>
                <a:lnTo>
                  <a:pt x="67" y="0"/>
                </a:lnTo>
                <a:lnTo>
                  <a:pt x="86" y="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4" name="Freeform 65"/>
          <p:cNvSpPr/>
          <p:nvPr/>
        </p:nvSpPr>
        <p:spPr bwMode="auto">
          <a:xfrm>
            <a:off x="4038600" y="2538413"/>
            <a:ext cx="15875" cy="42862"/>
          </a:xfrm>
          <a:custGeom>
            <a:gdLst>
              <a:gd fmla="*/ 2147483647 w 13" name="T0"/>
              <a:gd fmla="*/ 2147483647 h 38" name="T1"/>
              <a:gd fmla="*/ 2147483647 w 13" name="T2"/>
              <a:gd fmla="*/ 2147483647 h 38" name="T3"/>
              <a:gd fmla="*/ 2147483647 w 13" name="T4"/>
              <a:gd fmla="*/ 2147483647 h 38" name="T5"/>
              <a:gd fmla="*/ 0 w 13" name="T6"/>
              <a:gd fmla="*/ 2147483647 h 38" name="T7"/>
              <a:gd fmla="*/ 0 w 13" name="T8"/>
              <a:gd fmla="*/ 2147483647 h 38" name="T9"/>
              <a:gd fmla="*/ 2147483647 w 13" name="T10"/>
              <a:gd fmla="*/ 0 h 38" name="T11"/>
              <a:gd fmla="*/ 2147483647 w 13" name="T12"/>
              <a:gd fmla="*/ 0 h 38" name="T13"/>
              <a:gd fmla="*/ 2147483647 w 13" name="T14"/>
              <a:gd fmla="*/ 2147483647 h 38" name="T15"/>
              <a:gd fmla="*/ 2147483647 w 13" name="T16"/>
              <a:gd fmla="*/ 2147483647 h 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 name="T27"/>
              <a:gd fmla="*/ 0 h 38" name="T28"/>
              <a:gd fmla="*/ 13 w 13" name="T29"/>
              <a:gd fmla="*/ 38 h 3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8" w="13">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5" name="Freeform 71"/>
          <p:cNvSpPr>
            <a:spLocks noEditPoints="1"/>
          </p:cNvSpPr>
          <p:nvPr/>
        </p:nvSpPr>
        <p:spPr bwMode="auto">
          <a:xfrm>
            <a:off x="2678113" y="2179638"/>
            <a:ext cx="146050" cy="144462"/>
          </a:xfrm>
          <a:custGeom>
            <a:gdLst>
              <a:gd fmla="*/ 2147483647 w 126" name="T0"/>
              <a:gd fmla="*/ 0 h 126" name="T1"/>
              <a:gd fmla="*/ 0 w 126" name="T2"/>
              <a:gd fmla="*/ 2147483647 h 126" name="T3"/>
              <a:gd fmla="*/ 2147483647 w 126" name="T4"/>
              <a:gd fmla="*/ 2147483647 h 126" name="T5"/>
              <a:gd fmla="*/ 2147483647 w 126" name="T6"/>
              <a:gd fmla="*/ 2147483647 h 126" name="T7"/>
              <a:gd fmla="*/ 2147483647 w 126" name="T8"/>
              <a:gd fmla="*/ 0 h 126" name="T9"/>
              <a:gd fmla="*/ 2147483647 w 126" name="T10"/>
              <a:gd fmla="*/ 2147483647 h 126" name="T11"/>
              <a:gd fmla="*/ 2147483647 w 126" name="T12"/>
              <a:gd fmla="*/ 2147483647 h 126" name="T13"/>
              <a:gd fmla="*/ 2147483647 w 126" name="T14"/>
              <a:gd fmla="*/ 2147483647 h 126" name="T15"/>
              <a:gd fmla="*/ 2147483647 w 126" name="T16"/>
              <a:gd fmla="*/ 2147483647 h 126" name="T17"/>
              <a:gd fmla="*/ 2147483647 w 126" name="T18"/>
              <a:gd fmla="*/ 2147483647 h 1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6" name="T30"/>
              <a:gd fmla="*/ 0 h 126" name="T31"/>
              <a:gd fmla="*/ 126 w 126" name="T32"/>
              <a:gd fmla="*/ 126 h 1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5" w="125">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6"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67" name="Freeform 73"/>
          <p:cNvSpPr/>
          <p:nvPr/>
        </p:nvSpPr>
        <p:spPr bwMode="auto">
          <a:xfrm>
            <a:off x="2736850" y="2339975"/>
            <a:ext cx="30163" cy="98425"/>
          </a:xfrm>
          <a:custGeom>
            <a:gdLst>
              <a:gd fmla="*/ 2147483647 w 27" name="T0"/>
              <a:gd fmla="*/ 2147483647 h 85" name="T1"/>
              <a:gd fmla="*/ 2147483647 w 27" name="T2"/>
              <a:gd fmla="*/ 2147483647 h 85" name="T3"/>
              <a:gd fmla="*/ 0 w 27" name="T4"/>
              <a:gd fmla="*/ 2147483647 h 85" name="T5"/>
              <a:gd fmla="*/ 0 w 27" name="T6"/>
              <a:gd fmla="*/ 2147483647 h 85" name="T7"/>
              <a:gd fmla="*/ 2147483647 w 27" name="T8"/>
              <a:gd fmla="*/ 0 h 85" name="T9"/>
              <a:gd fmla="*/ 2147483647 w 27" name="T10"/>
              <a:gd fmla="*/ 2147483647 h 85" name="T11"/>
              <a:gd fmla="*/ 2147483647 w 27" name="T12"/>
              <a:gd fmla="*/ 2147483647 h 85" name="T13"/>
              <a:gd fmla="*/ 0 60000 65536" name="T14"/>
              <a:gd fmla="*/ 0 60000 65536" name="T15"/>
              <a:gd fmla="*/ 0 60000 65536" name="T16"/>
              <a:gd fmla="*/ 0 60000 65536" name="T17"/>
              <a:gd fmla="*/ 0 60000 65536" name="T18"/>
              <a:gd fmla="*/ 0 60000 65536" name="T19"/>
              <a:gd fmla="*/ 0 60000 65536" name="T20"/>
              <a:gd fmla="*/ 0 w 27" name="T21"/>
              <a:gd fmla="*/ 0 h 85" name="T22"/>
              <a:gd fmla="*/ 27 w 27" name="T23"/>
              <a:gd fmla="*/ 85 h 8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5" w="27">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8" name="Freeform 74"/>
          <p:cNvSpPr>
            <a:spLocks noEditPoints="1"/>
          </p:cNvSpPr>
          <p:nvPr/>
        </p:nvSpPr>
        <p:spPr bwMode="auto">
          <a:xfrm>
            <a:off x="2581275" y="2855913"/>
            <a:ext cx="146050" cy="277812"/>
          </a:xfrm>
          <a:custGeom>
            <a:gdLst>
              <a:gd fmla="*/ 0 w 92" name="T0"/>
              <a:gd fmla="*/ 0 h 175" name="T1"/>
              <a:gd fmla="*/ 0 w 92" name="T2"/>
              <a:gd fmla="*/ 2147483647 h 175" name="T3"/>
              <a:gd fmla="*/ 2147483647 w 92" name="T4"/>
              <a:gd fmla="*/ 2147483647 h 175" name="T5"/>
              <a:gd fmla="*/ 0 w 92" name="T6"/>
              <a:gd fmla="*/ 0 h 175" name="T7"/>
              <a:gd fmla="*/ 2147483647 w 92" name="T8"/>
              <a:gd fmla="*/ 2147483647 h 175" name="T9"/>
              <a:gd fmla="*/ 2147483647 w 92" name="T10"/>
              <a:gd fmla="*/ 2147483647 h 175" name="T11"/>
              <a:gd fmla="*/ 2147483647 w 92" name="T12"/>
              <a:gd fmla="*/ 2147483647 h 175" name="T13"/>
              <a:gd fmla="*/ 2147483647 w 92" name="T14"/>
              <a:gd fmla="*/ 2147483647 h 175" name="T15"/>
              <a:gd fmla="*/ 0 60000 65536" name="T16"/>
              <a:gd fmla="*/ 0 60000 65536" name="T17"/>
              <a:gd fmla="*/ 0 60000 65536" name="T18"/>
              <a:gd fmla="*/ 0 60000 65536" name="T19"/>
              <a:gd fmla="*/ 0 60000 65536" name="T20"/>
              <a:gd fmla="*/ 0 60000 65536" name="T21"/>
              <a:gd fmla="*/ 0 60000 65536" name="T22"/>
              <a:gd fmla="*/ 0 60000 65536" name="T23"/>
              <a:gd fmla="*/ 0 w 92" name="T24"/>
              <a:gd fmla="*/ 0 h 175" name="T25"/>
              <a:gd fmla="*/ 92 w 92" name="T26"/>
              <a:gd fmla="*/ 175 h 17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75" w="92">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69"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1570" name="Freeform 76"/>
          <p:cNvSpPr>
            <a:spLocks noEditPoints="1"/>
          </p:cNvSpPr>
          <p:nvPr/>
        </p:nvSpPr>
        <p:spPr bwMode="auto">
          <a:xfrm>
            <a:off x="2028825" y="2373313"/>
            <a:ext cx="250825" cy="252412"/>
          </a:xfrm>
          <a:custGeom>
            <a:gdLst>
              <a:gd fmla="*/ 2147483647 w 217" name="T0"/>
              <a:gd fmla="*/ 2147483647 h 219" name="T1"/>
              <a:gd fmla="*/ 2147483647 w 217" name="T2"/>
              <a:gd fmla="*/ 2147483647 h 219" name="T3"/>
              <a:gd fmla="*/ 2147483647 w 217" name="T4"/>
              <a:gd fmla="*/ 2147483647 h 219" name="T5"/>
              <a:gd fmla="*/ 2147483647 w 217" name="T6"/>
              <a:gd fmla="*/ 2147483647 h 219" name="T7"/>
              <a:gd fmla="*/ 2147483647 w 217" name="T8"/>
              <a:gd fmla="*/ 2147483647 h 219" name="T9"/>
              <a:gd fmla="*/ 2147483647 w 217" name="T10"/>
              <a:gd fmla="*/ 2147483647 h 219" name="T11"/>
              <a:gd fmla="*/ 2147483647 w 217" name="T12"/>
              <a:gd fmla="*/ 2147483647 h 219" name="T13"/>
              <a:gd fmla="*/ 2147483647 w 217" name="T14"/>
              <a:gd fmla="*/ 2147483647 h 219" name="T15"/>
              <a:gd fmla="*/ 2147483647 w 217" name="T16"/>
              <a:gd fmla="*/ 0 h 219" name="T17"/>
              <a:gd fmla="*/ 2147483647 w 217" name="T18"/>
              <a:gd fmla="*/ 2147483647 h 219" name="T19"/>
              <a:gd fmla="*/ 2147483647 w 217" name="T20"/>
              <a:gd fmla="*/ 2147483647 h 219" name="T21"/>
              <a:gd fmla="*/ 2147483647 w 217" name="T22"/>
              <a:gd fmla="*/ 2147483647 h 219" name="T23"/>
              <a:gd fmla="*/ 2147483647 w 217" name="T24"/>
              <a:gd fmla="*/ 2147483647 h 219" name="T25"/>
              <a:gd fmla="*/ 2147483647 w 217" name="T26"/>
              <a:gd fmla="*/ 2147483647 h 219" name="T27"/>
              <a:gd fmla="*/ 2147483647 w 217" name="T28"/>
              <a:gd fmla="*/ 2147483647 h 219" name="T29"/>
              <a:gd fmla="*/ 2147483647 w 217" name="T30"/>
              <a:gd fmla="*/ 2147483647 h 219" name="T31"/>
              <a:gd fmla="*/ 2147483647 w 217" name="T32"/>
              <a:gd fmla="*/ 2147483647 h 219" name="T33"/>
              <a:gd fmla="*/ 2147483647 w 217" name="T34"/>
              <a:gd fmla="*/ 2147483647 h 219" name="T35"/>
              <a:gd fmla="*/ 2147483647 w 217" name="T36"/>
              <a:gd fmla="*/ 2147483647 h 219" name="T37"/>
              <a:gd fmla="*/ 2147483647 w 217" name="T38"/>
              <a:gd fmla="*/ 2147483647 h 219" name="T39"/>
              <a:gd fmla="*/ 2147483647 w 217" name="T40"/>
              <a:gd fmla="*/ 2147483647 h 219" name="T41"/>
              <a:gd fmla="*/ 2147483647 w 217" name="T42"/>
              <a:gd fmla="*/ 2147483647 h 219" name="T43"/>
              <a:gd fmla="*/ 2147483647 w 217" name="T44"/>
              <a:gd fmla="*/ 2147483647 h 219" name="T45"/>
              <a:gd fmla="*/ 2147483647 w 217" name="T46"/>
              <a:gd fmla="*/ 2147483647 h 219" name="T47"/>
              <a:gd fmla="*/ 2147483647 w 217" name="T48"/>
              <a:gd fmla="*/ 2147483647 h 219" name="T49"/>
              <a:gd fmla="*/ 2147483647 w 217" name="T50"/>
              <a:gd fmla="*/ 2147483647 h 2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17" name="T78"/>
              <a:gd fmla="*/ 0 h 219" name="T79"/>
              <a:gd fmla="*/ 217 w 217" name="T80"/>
              <a:gd fmla="*/ 219 h 21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19" w="216">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1" name="Freeform 77"/>
          <p:cNvSpPr>
            <a:spLocks noEditPoints="1"/>
          </p:cNvSpPr>
          <p:nvPr/>
        </p:nvSpPr>
        <p:spPr bwMode="auto">
          <a:xfrm>
            <a:off x="1627188" y="2940050"/>
            <a:ext cx="401637" cy="263525"/>
          </a:xfrm>
          <a:custGeom>
            <a:gdLst>
              <a:gd fmla="*/ 2147483647 w 349" name="T0"/>
              <a:gd fmla="*/ 2147483647 h 229" name="T1"/>
              <a:gd fmla="*/ 2147483647 w 349" name="T2"/>
              <a:gd fmla="*/ 0 h 229" name="T3"/>
              <a:gd fmla="*/ 2147483647 w 349" name="T4"/>
              <a:gd fmla="*/ 2147483647 h 229" name="T5"/>
              <a:gd fmla="*/ 2147483647 w 349" name="T6"/>
              <a:gd fmla="*/ 2147483647 h 229" name="T7"/>
              <a:gd fmla="*/ 2147483647 w 349" name="T8"/>
              <a:gd fmla="*/ 2147483647 h 229" name="T9"/>
              <a:gd fmla="*/ 2147483647 w 349" name="T10"/>
              <a:gd fmla="*/ 2147483647 h 229" name="T11"/>
              <a:gd fmla="*/ 2147483647 w 349" name="T12"/>
              <a:gd fmla="*/ 2147483647 h 229" name="T13"/>
              <a:gd fmla="*/ 2147483647 w 349" name="T14"/>
              <a:gd fmla="*/ 2147483647 h 229" name="T15"/>
              <a:gd fmla="*/ 2147483647 w 349" name="T16"/>
              <a:gd fmla="*/ 2147483647 h 229" name="T17"/>
              <a:gd fmla="*/ 2147483647 w 349" name="T18"/>
              <a:gd fmla="*/ 2147483647 h 229" name="T19"/>
              <a:gd fmla="*/ 2147483647 w 349" name="T20"/>
              <a:gd fmla="*/ 2147483647 h 229" name="T21"/>
              <a:gd fmla="*/ 2147483647 w 349" name="T22"/>
              <a:gd fmla="*/ 2147483647 h 229" name="T23"/>
              <a:gd fmla="*/ 2147483647 w 349" name="T24"/>
              <a:gd fmla="*/ 2147483647 h 229" name="T25"/>
              <a:gd fmla="*/ 2147483647 w 349" name="T26"/>
              <a:gd fmla="*/ 2147483647 h 229" name="T27"/>
              <a:gd fmla="*/ 2147483647 w 349" name="T28"/>
              <a:gd fmla="*/ 2147483647 h 229" name="T29"/>
              <a:gd fmla="*/ 2147483647 w 349" name="T30"/>
              <a:gd fmla="*/ 2147483647 h 229" name="T31"/>
              <a:gd fmla="*/ 2147483647 w 349" name="T32"/>
              <a:gd fmla="*/ 2147483647 h 229" name="T33"/>
              <a:gd fmla="*/ 2147483647 w 349" name="T34"/>
              <a:gd fmla="*/ 2147483647 h 229" name="T35"/>
              <a:gd fmla="*/ 2147483647 w 349" name="T36"/>
              <a:gd fmla="*/ 2147483647 h 229" name="T37"/>
              <a:gd fmla="*/ 2147483647 w 349" name="T38"/>
              <a:gd fmla="*/ 2147483647 h 229" name="T39"/>
              <a:gd fmla="*/ 2147483647 w 349" name="T40"/>
              <a:gd fmla="*/ 2147483647 h 229" name="T41"/>
              <a:gd fmla="*/ 2147483647 w 349" name="T42"/>
              <a:gd fmla="*/ 2147483647 h 229" name="T43"/>
              <a:gd fmla="*/ 2147483647 w 349" name="T44"/>
              <a:gd fmla="*/ 2147483647 h 229" name="T45"/>
              <a:gd fmla="*/ 2147483647 w 349" name="T46"/>
              <a:gd fmla="*/ 2147483647 h 229" name="T47"/>
              <a:gd fmla="*/ 2147483647 w 349" name="T48"/>
              <a:gd fmla="*/ 2147483647 h 229" name="T49"/>
              <a:gd fmla="*/ 2147483647 w 349" name="T50"/>
              <a:gd fmla="*/ 2147483647 h 229" name="T51"/>
              <a:gd fmla="*/ 2147483647 w 349" name="T52"/>
              <a:gd fmla="*/ 2147483647 h 229" name="T53"/>
              <a:gd fmla="*/ 2147483647 w 349" name="T54"/>
              <a:gd fmla="*/ 2147483647 h 229" name="T55"/>
              <a:gd fmla="*/ 2147483647 w 349" name="T56"/>
              <a:gd fmla="*/ 2147483647 h 229" name="T57"/>
              <a:gd fmla="*/ 2147483647 w 349" name="T58"/>
              <a:gd fmla="*/ 2147483647 h 22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49" name="T90"/>
              <a:gd fmla="*/ 0 h 229" name="T91"/>
              <a:gd fmla="*/ 349 w 349" name="T92"/>
              <a:gd fmla="*/ 229 h 22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229" w="34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2" name="Freeform 78"/>
          <p:cNvSpPr/>
          <p:nvPr/>
        </p:nvSpPr>
        <p:spPr bwMode="auto">
          <a:xfrm>
            <a:off x="1766888" y="3508375"/>
            <a:ext cx="225425" cy="209550"/>
          </a:xfrm>
          <a:custGeom>
            <a:gdLst>
              <a:gd fmla="*/ 2147483647 w 196" name="T0"/>
              <a:gd fmla="*/ 2147483647 h 181" name="T1"/>
              <a:gd fmla="*/ 0 w 196" name="T2"/>
              <a:gd fmla="*/ 2147483647 h 181" name="T3"/>
              <a:gd fmla="*/ 0 w 196" name="T4"/>
              <a:gd fmla="*/ 2147483647 h 181" name="T5"/>
              <a:gd fmla="*/ 2147483647 w 196" name="T6"/>
              <a:gd fmla="*/ 2147483647 h 181" name="T7"/>
              <a:gd fmla="*/ 2147483647 w 196" name="T8"/>
              <a:gd fmla="*/ 2147483647 h 181" name="T9"/>
              <a:gd fmla="*/ 2147483647 w 196" name="T10"/>
              <a:gd fmla="*/ 2147483647 h 181" name="T11"/>
              <a:gd fmla="*/ 2147483647 w 196" name="T12"/>
              <a:gd fmla="*/ 2147483647 h 181" name="T13"/>
              <a:gd fmla="*/ 0 60000 65536" name="T14"/>
              <a:gd fmla="*/ 0 60000 65536" name="T15"/>
              <a:gd fmla="*/ 0 60000 65536" name="T16"/>
              <a:gd fmla="*/ 0 60000 65536" name="T17"/>
              <a:gd fmla="*/ 0 60000 65536" name="T18"/>
              <a:gd fmla="*/ 0 60000 65536" name="T19"/>
              <a:gd fmla="*/ 0 60000 65536" name="T20"/>
              <a:gd fmla="*/ 0 w 196" name="T21"/>
              <a:gd fmla="*/ 0 h 181" name="T22"/>
              <a:gd fmla="*/ 196 w 196" name="T23"/>
              <a:gd fmla="*/ 181 h 18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1" w="196">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3" name="Freeform 83"/>
          <p:cNvSpPr/>
          <p:nvPr/>
        </p:nvSpPr>
        <p:spPr bwMode="auto">
          <a:xfrm>
            <a:off x="3021013" y="3336925"/>
            <a:ext cx="250825" cy="250825"/>
          </a:xfrm>
          <a:custGeom>
            <a:gdLst>
              <a:gd fmla="*/ 2147483647 w 218" name="T0"/>
              <a:gd fmla="*/ 2147483647 h 219" name="T1"/>
              <a:gd fmla="*/ 2147483647 w 218" name="T2"/>
              <a:gd fmla="*/ 2147483647 h 219" name="T3"/>
              <a:gd fmla="*/ 2147483647 w 218" name="T4"/>
              <a:gd fmla="*/ 2147483647 h 219" name="T5"/>
              <a:gd fmla="*/ 2147483647 w 218" name="T6"/>
              <a:gd fmla="*/ 2147483647 h 219" name="T7"/>
              <a:gd fmla="*/ 0 w 218" name="T8"/>
              <a:gd fmla="*/ 2147483647 h 219" name="T9"/>
              <a:gd fmla="*/ 2147483647 w 218" name="T10"/>
              <a:gd fmla="*/ 2147483647 h 219" name="T11"/>
              <a:gd fmla="*/ 2147483647 w 218" name="T12"/>
              <a:gd fmla="*/ 2147483647 h 219" name="T13"/>
              <a:gd fmla="*/ 2147483647 w 218" name="T14"/>
              <a:gd fmla="*/ 0 h 219" name="T15"/>
              <a:gd fmla="*/ 2147483647 w 218" name="T16"/>
              <a:gd fmla="*/ 2147483647 h 2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8" name="T27"/>
              <a:gd fmla="*/ 0 h 219" name="T28"/>
              <a:gd fmla="*/ 218 w 218" name="T29"/>
              <a:gd fmla="*/ 219 h 2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9" w="218">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4" name="Freeform 84"/>
          <p:cNvSpPr>
            <a:spLocks noEditPoints="1"/>
          </p:cNvSpPr>
          <p:nvPr/>
        </p:nvSpPr>
        <p:spPr bwMode="auto">
          <a:xfrm>
            <a:off x="3024188" y="3340100"/>
            <a:ext cx="222250" cy="222250"/>
          </a:xfrm>
          <a:custGeom>
            <a:gdLst>
              <a:gd fmla="*/ 2147483647 w 193" name="T0"/>
              <a:gd fmla="*/ 0 h 193" name="T1"/>
              <a:gd fmla="*/ 0 w 193" name="T2"/>
              <a:gd fmla="*/ 2147483647 h 193" name="T3"/>
              <a:gd fmla="*/ 2147483647 w 193" name="T4"/>
              <a:gd fmla="*/ 2147483647 h 193" name="T5"/>
              <a:gd fmla="*/ 2147483647 w 193" name="T6"/>
              <a:gd fmla="*/ 2147483647 h 193" name="T7"/>
              <a:gd fmla="*/ 2147483647 w 193" name="T8"/>
              <a:gd fmla="*/ 0 h 193" name="T9"/>
              <a:gd fmla="*/ 2147483647 w 193" name="T10"/>
              <a:gd fmla="*/ 2147483647 h 193" name="T11"/>
              <a:gd fmla="*/ 2147483647 w 193" name="T12"/>
              <a:gd fmla="*/ 2147483647 h 193" name="T13"/>
              <a:gd fmla="*/ 2147483647 w 193" name="T14"/>
              <a:gd fmla="*/ 2147483647 h 193" name="T15"/>
              <a:gd fmla="*/ 2147483647 w 193" name="T16"/>
              <a:gd fmla="*/ 2147483647 h 193" name="T17"/>
              <a:gd fmla="*/ 2147483647 w 193" name="T18"/>
              <a:gd fmla="*/ 2147483647 h 19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93" name="T30"/>
              <a:gd fmla="*/ 0 h 193" name="T31"/>
              <a:gd fmla="*/ 193 w 193" name="T32"/>
              <a:gd fmla="*/ 193 h 19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3" w="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5" name="Freeform 85"/>
          <p:cNvSpPr/>
          <p:nvPr/>
        </p:nvSpPr>
        <p:spPr bwMode="auto">
          <a:xfrm>
            <a:off x="3017838" y="3344863"/>
            <a:ext cx="249237" cy="217487"/>
          </a:xfrm>
          <a:custGeom>
            <a:gdLst>
              <a:gd fmla="*/ 2147483647 w 216" name="T0"/>
              <a:gd fmla="*/ 2147483647 h 189" name="T1"/>
              <a:gd fmla="*/ 2147483647 w 216" name="T2"/>
              <a:gd fmla="*/ 2147483647 h 189" name="T3"/>
              <a:gd fmla="*/ 2147483647 w 216" name="T4"/>
              <a:gd fmla="*/ 2147483647 h 189" name="T5"/>
              <a:gd fmla="*/ 2147483647 w 216" name="T6"/>
              <a:gd fmla="*/ 2147483647 h 189" name="T7"/>
              <a:gd fmla="*/ 2147483647 w 216" name="T8"/>
              <a:gd fmla="*/ 2147483647 h 189" name="T9"/>
              <a:gd fmla="*/ 2147483647 w 216" name="T10"/>
              <a:gd fmla="*/ 2147483647 h 189" name="T11"/>
              <a:gd fmla="*/ 2147483647 w 216" name="T12"/>
              <a:gd fmla="*/ 2147483647 h 189" name="T13"/>
              <a:gd fmla="*/ 2147483647 w 216" name="T14"/>
              <a:gd fmla="*/ 2147483647 h 189" name="T15"/>
              <a:gd fmla="*/ 2147483647 w 216" name="T16"/>
              <a:gd fmla="*/ 2147483647 h 189" name="T17"/>
              <a:gd fmla="*/ 2147483647 w 216" name="T18"/>
              <a:gd fmla="*/ 2147483647 h 189" name="T19"/>
              <a:gd fmla="*/ 2147483647 w 216" name="T20"/>
              <a:gd fmla="*/ 2147483647 h 189" name="T21"/>
              <a:gd fmla="*/ 2147483647 w 216" name="T22"/>
              <a:gd fmla="*/ 2147483647 h 189" name="T23"/>
              <a:gd fmla="*/ 2147483647 w 216" name="T24"/>
              <a:gd fmla="*/ 2147483647 h 189" name="T25"/>
              <a:gd fmla="*/ 2147483647 w 216" name="T26"/>
              <a:gd fmla="*/ 2147483647 h 189" name="T27"/>
              <a:gd fmla="*/ 2147483647 w 216" name="T28"/>
              <a:gd fmla="*/ 2147483647 h 189" name="T29"/>
              <a:gd fmla="*/ 2147483647 w 216" name="T30"/>
              <a:gd fmla="*/ 2147483647 h 189" name="T31"/>
              <a:gd fmla="*/ 2147483647 w 216" name="T32"/>
              <a:gd fmla="*/ 2147483647 h 189" name="T33"/>
              <a:gd fmla="*/ 2147483647 w 216" name="T34"/>
              <a:gd fmla="*/ 2147483647 h 189" name="T35"/>
              <a:gd fmla="*/ 2147483647 w 216" name="T36"/>
              <a:gd fmla="*/ 2147483647 h 189" name="T37"/>
              <a:gd fmla="*/ 2147483647 w 216" name="T38"/>
              <a:gd fmla="*/ 2147483647 h 189" name="T39"/>
              <a:gd fmla="*/ 2147483647 w 216" name="T40"/>
              <a:gd fmla="*/ 2147483647 h 189" name="T41"/>
              <a:gd fmla="*/ 2147483647 w 216" name="T42"/>
              <a:gd fmla="*/ 2147483647 h 189" name="T43"/>
              <a:gd fmla="*/ 2147483647 w 216" name="T44"/>
              <a:gd fmla="*/ 2147483647 h 189" name="T45"/>
              <a:gd fmla="*/ 2147483647 w 216" name="T46"/>
              <a:gd fmla="*/ 2147483647 h 189" name="T47"/>
              <a:gd fmla="*/ 2147483647 w 216" name="T48"/>
              <a:gd fmla="*/ 2147483647 h 189" name="T49"/>
              <a:gd fmla="*/ 2147483647 w 216" name="T50"/>
              <a:gd fmla="*/ 2147483647 h 189" name="T51"/>
              <a:gd fmla="*/ 2147483647 w 216" name="T52"/>
              <a:gd fmla="*/ 2147483647 h 189" name="T53"/>
              <a:gd fmla="*/ 2147483647 w 216" name="T54"/>
              <a:gd fmla="*/ 2147483647 h 189" name="T55"/>
              <a:gd fmla="*/ 2147483647 w 216" name="T56"/>
              <a:gd fmla="*/ 2147483647 h 189" name="T57"/>
              <a:gd fmla="*/ 2147483647 w 216" name="T58"/>
              <a:gd fmla="*/ 2147483647 h 189" name="T59"/>
              <a:gd fmla="*/ 2147483647 w 216" name="T60"/>
              <a:gd fmla="*/ 2147483647 h 189" name="T61"/>
              <a:gd fmla="*/ 2147483647 w 216" name="T62"/>
              <a:gd fmla="*/ 2147483647 h 189" name="T63"/>
              <a:gd fmla="*/ 2147483647 w 216" name="T64"/>
              <a:gd fmla="*/ 2147483647 h 189" name="T65"/>
              <a:gd fmla="*/ 2147483647 w 216" name="T66"/>
              <a:gd fmla="*/ 2147483647 h 189" name="T67"/>
              <a:gd fmla="*/ 2147483647 w 216" name="T68"/>
              <a:gd fmla="*/ 2147483647 h 189" name="T69"/>
              <a:gd fmla="*/ 2147483647 w 216" name="T70"/>
              <a:gd fmla="*/ 2147483647 h 189" name="T71"/>
              <a:gd fmla="*/ 2147483647 w 216" name="T72"/>
              <a:gd fmla="*/ 2147483647 h 189" name="T73"/>
              <a:gd fmla="*/ 2147483647 w 216" name="T74"/>
              <a:gd fmla="*/ 2147483647 h 189" name="T75"/>
              <a:gd fmla="*/ 2147483647 w 216" name="T76"/>
              <a:gd fmla="*/ 2147483647 h 189" name="T77"/>
              <a:gd fmla="*/ 2147483647 w 216" name="T78"/>
              <a:gd fmla="*/ 2147483647 h 189" name="T79"/>
              <a:gd fmla="*/ 2147483647 w 216" name="T80"/>
              <a:gd fmla="*/ 2147483647 h 189" name="T81"/>
              <a:gd fmla="*/ 2147483647 w 216" name="T82"/>
              <a:gd fmla="*/ 2147483647 h 189" name="T83"/>
              <a:gd fmla="*/ 2147483647 w 216" name="T84"/>
              <a:gd fmla="*/ 2147483647 h 189" name="T85"/>
              <a:gd fmla="*/ 2147483647 w 216" name="T86"/>
              <a:gd fmla="*/ 2147483647 h 189" name="T87"/>
              <a:gd fmla="*/ 2147483647 w 216" name="T88"/>
              <a:gd fmla="*/ 2147483647 h 189" name="T89"/>
              <a:gd fmla="*/ 2147483647 w 216" name="T90"/>
              <a:gd fmla="*/ 2147483647 h 189" name="T91"/>
              <a:gd fmla="*/ 2147483647 w 216" name="T92"/>
              <a:gd fmla="*/ 2147483647 h 189" name="T93"/>
              <a:gd fmla="*/ 2147483647 w 216" name="T94"/>
              <a:gd fmla="*/ 2147483647 h 189" name="T95"/>
              <a:gd fmla="*/ 2147483647 w 216" name="T96"/>
              <a:gd fmla="*/ 2147483647 h 189" name="T97"/>
              <a:gd fmla="*/ 2147483647 w 216" name="T98"/>
              <a:gd fmla="*/ 2147483647 h 189" name="T99"/>
              <a:gd fmla="*/ 2147483647 w 216" name="T100"/>
              <a:gd fmla="*/ 2147483647 h 189" name="T101"/>
              <a:gd fmla="*/ 2147483647 w 216" name="T102"/>
              <a:gd fmla="*/ 2147483647 h 189" name="T103"/>
              <a:gd fmla="*/ 2147483647 w 216" name="T104"/>
              <a:gd fmla="*/ 2147483647 h 189" name="T105"/>
              <a:gd fmla="*/ 2147483647 w 216" name="T106"/>
              <a:gd fmla="*/ 2147483647 h 189" name="T107"/>
              <a:gd fmla="*/ 2147483647 w 216" name="T108"/>
              <a:gd fmla="*/ 2147483647 h 189" name="T109"/>
              <a:gd fmla="*/ 2147483647 w 216" name="T110"/>
              <a:gd fmla="*/ 2147483647 h 189" name="T111"/>
              <a:gd fmla="*/ 2147483647 w 216" name="T112"/>
              <a:gd fmla="*/ 2147483647 h 189" name="T113"/>
              <a:gd fmla="*/ 2147483647 w 216" name="T114"/>
              <a:gd fmla="*/ 2147483647 h 189" name="T115"/>
              <a:gd fmla="*/ 2147483647 w 216" name="T116"/>
              <a:gd fmla="*/ 2147483647 h 189" name="T117"/>
              <a:gd fmla="*/ 2147483647 w 216" name="T118"/>
              <a:gd fmla="*/ 2147483647 h 189" name="T119"/>
              <a:gd fmla="*/ 2147483647 w 216" name="T120"/>
              <a:gd fmla="*/ 2147483647 h 189" name="T121"/>
              <a:gd fmla="*/ 2147483647 w 216" name="T122"/>
              <a:gd fmla="*/ 2147483647 h 18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6" name="T186"/>
              <a:gd fmla="*/ 0 h 189" name="T187"/>
              <a:gd fmla="*/ 216 w 216" name="T188"/>
              <a:gd fmla="*/ 189 h 18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9" w="216">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6" name="Freeform 86"/>
          <p:cNvSpPr/>
          <p:nvPr/>
        </p:nvSpPr>
        <p:spPr bwMode="auto">
          <a:xfrm>
            <a:off x="3076575" y="3579813"/>
            <a:ext cx="71438" cy="84137"/>
          </a:xfrm>
          <a:custGeom>
            <a:gdLst>
              <a:gd fmla="*/ 2147483647 w 62" name="T0"/>
              <a:gd fmla="*/ 2147483647 h 73" name="T1"/>
              <a:gd fmla="*/ 2147483647 w 62" name="T2"/>
              <a:gd fmla="*/ 2147483647 h 73" name="T3"/>
              <a:gd fmla="*/ 2147483647 w 62" name="T4"/>
              <a:gd fmla="*/ 2147483647 h 73" name="T5"/>
              <a:gd fmla="*/ 1529423255 w 62" name="T6"/>
              <a:gd fmla="*/ 2147483647 h 73" name="T7"/>
              <a:gd fmla="*/ 2147483647 w 62" name="T8"/>
              <a:gd fmla="*/ 2147483647 h 73" name="T9"/>
              <a:gd fmla="*/ 2147483647 w 62" name="T10"/>
              <a:gd fmla="*/ 0 h 73" name="T11"/>
              <a:gd fmla="*/ 2147483647 w 62" name="T12"/>
              <a:gd fmla="*/ 2147483647 h 73" name="T13"/>
              <a:gd fmla="*/ 0 60000 65536" name="T14"/>
              <a:gd fmla="*/ 0 60000 65536" name="T15"/>
              <a:gd fmla="*/ 0 60000 65536" name="T16"/>
              <a:gd fmla="*/ 0 60000 65536" name="T17"/>
              <a:gd fmla="*/ 0 60000 65536" name="T18"/>
              <a:gd fmla="*/ 0 60000 65536" name="T19"/>
              <a:gd fmla="*/ 0 60000 65536" name="T20"/>
              <a:gd fmla="*/ 0 w 62" name="T21"/>
              <a:gd fmla="*/ 0 h 73" name="T22"/>
              <a:gd fmla="*/ 62 w 62" name="T23"/>
              <a:gd fmla="*/ 73 h 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3" w="62">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7" name="Freeform 87"/>
          <p:cNvSpPr/>
          <p:nvPr/>
        </p:nvSpPr>
        <p:spPr bwMode="auto">
          <a:xfrm>
            <a:off x="3141663" y="3579813"/>
            <a:ext cx="66675" cy="84137"/>
          </a:xfrm>
          <a:custGeom>
            <a:gdLst>
              <a:gd fmla="*/ 2147483647 w 58" name="T0"/>
              <a:gd fmla="*/ 2147483647 h 73" name="T1"/>
              <a:gd fmla="*/ 2147483647 w 58" name="T2"/>
              <a:gd fmla="*/ 2147483647 h 73" name="T3"/>
              <a:gd fmla="*/ 2147483647 w 58" name="T4"/>
              <a:gd fmla="*/ 2147483647 h 73" name="T5"/>
              <a:gd fmla="*/ 2147483647 w 58" name="T6"/>
              <a:gd fmla="*/ 2147483647 h 73" name="T7"/>
              <a:gd fmla="*/ 0 w 58" name="T8"/>
              <a:gd fmla="*/ 2147483647 h 73" name="T9"/>
              <a:gd fmla="*/ 0 w 58" name="T10"/>
              <a:gd fmla="*/ 0 h 73" name="T11"/>
              <a:gd fmla="*/ 2147483647 w 58" name="T12"/>
              <a:gd fmla="*/ 2147483647 h 73" name="T13"/>
              <a:gd fmla="*/ 0 60000 65536" name="T14"/>
              <a:gd fmla="*/ 0 60000 65536" name="T15"/>
              <a:gd fmla="*/ 0 60000 65536" name="T16"/>
              <a:gd fmla="*/ 0 60000 65536" name="T17"/>
              <a:gd fmla="*/ 0 60000 65536" name="T18"/>
              <a:gd fmla="*/ 0 60000 65536" name="T19"/>
              <a:gd fmla="*/ 0 60000 65536" name="T20"/>
              <a:gd fmla="*/ 0 w 58" name="T21"/>
              <a:gd fmla="*/ 0 h 73" name="T22"/>
              <a:gd fmla="*/ 58 w 58" name="T23"/>
              <a:gd fmla="*/ 73 h 7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3" w="57">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8" name="Freeform 88"/>
          <p:cNvSpPr/>
          <p:nvPr/>
        </p:nvSpPr>
        <p:spPr bwMode="auto">
          <a:xfrm>
            <a:off x="3021013" y="3336925"/>
            <a:ext cx="250825" cy="250825"/>
          </a:xfrm>
          <a:custGeom>
            <a:gdLst>
              <a:gd fmla="*/ 2147483647 w 218" name="T0"/>
              <a:gd fmla="*/ 2147483647 h 219" name="T1"/>
              <a:gd fmla="*/ 2147483647 w 218" name="T2"/>
              <a:gd fmla="*/ 2147483647 h 219" name="T3"/>
              <a:gd fmla="*/ 2147483647 w 218" name="T4"/>
              <a:gd fmla="*/ 2147483647 h 219" name="T5"/>
              <a:gd fmla="*/ 2147483647 w 218" name="T6"/>
              <a:gd fmla="*/ 2147483647 h 219" name="T7"/>
              <a:gd fmla="*/ 0 w 218" name="T8"/>
              <a:gd fmla="*/ 2147483647 h 219" name="T9"/>
              <a:gd fmla="*/ 2147483647 w 218" name="T10"/>
              <a:gd fmla="*/ 2147483647 h 219" name="T11"/>
              <a:gd fmla="*/ 2147483647 w 218" name="T12"/>
              <a:gd fmla="*/ 2147483647 h 219" name="T13"/>
              <a:gd fmla="*/ 2147483647 w 218" name="T14"/>
              <a:gd fmla="*/ 0 h 219" name="T15"/>
              <a:gd fmla="*/ 2147483647 w 218" name="T16"/>
              <a:gd fmla="*/ 2147483647 h 2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18" name="T27"/>
              <a:gd fmla="*/ 0 h 219" name="T28"/>
              <a:gd fmla="*/ 218 w 218" name="T29"/>
              <a:gd fmla="*/ 219 h 2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9" w="218">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79" name="Freeform 89"/>
          <p:cNvSpPr>
            <a:spLocks noEditPoints="1"/>
          </p:cNvSpPr>
          <p:nvPr/>
        </p:nvSpPr>
        <p:spPr bwMode="auto">
          <a:xfrm>
            <a:off x="3024188" y="3340100"/>
            <a:ext cx="222250" cy="222250"/>
          </a:xfrm>
          <a:custGeom>
            <a:gdLst>
              <a:gd fmla="*/ 2147483647 w 193" name="T0"/>
              <a:gd fmla="*/ 0 h 193" name="T1"/>
              <a:gd fmla="*/ 0 w 193" name="T2"/>
              <a:gd fmla="*/ 2147483647 h 193" name="T3"/>
              <a:gd fmla="*/ 2147483647 w 193" name="T4"/>
              <a:gd fmla="*/ 2147483647 h 193" name="T5"/>
              <a:gd fmla="*/ 2147483647 w 193" name="T6"/>
              <a:gd fmla="*/ 2147483647 h 193" name="T7"/>
              <a:gd fmla="*/ 2147483647 w 193" name="T8"/>
              <a:gd fmla="*/ 0 h 193" name="T9"/>
              <a:gd fmla="*/ 2147483647 w 193" name="T10"/>
              <a:gd fmla="*/ 2147483647 h 193" name="T11"/>
              <a:gd fmla="*/ 2147483647 w 193" name="T12"/>
              <a:gd fmla="*/ 2147483647 h 193" name="T13"/>
              <a:gd fmla="*/ 2147483647 w 193" name="T14"/>
              <a:gd fmla="*/ 2147483647 h 193" name="T15"/>
              <a:gd fmla="*/ 2147483647 w 193" name="T16"/>
              <a:gd fmla="*/ 2147483647 h 193" name="T17"/>
              <a:gd fmla="*/ 2147483647 w 193" name="T18"/>
              <a:gd fmla="*/ 2147483647 h 19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93" name="T30"/>
              <a:gd fmla="*/ 0 h 193" name="T31"/>
              <a:gd fmla="*/ 193 w 193" name="T32"/>
              <a:gd fmla="*/ 193 h 19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3" w="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1580" name="Freeform 90"/>
          <p:cNvSpPr/>
          <p:nvPr/>
        </p:nvSpPr>
        <p:spPr bwMode="auto">
          <a:xfrm>
            <a:off x="3017838" y="3344863"/>
            <a:ext cx="249237" cy="217487"/>
          </a:xfrm>
          <a:custGeom>
            <a:gdLst>
              <a:gd fmla="*/ 2147483647 w 216" name="T0"/>
              <a:gd fmla="*/ 2147483647 h 189" name="T1"/>
              <a:gd fmla="*/ 2147483647 w 216" name="T2"/>
              <a:gd fmla="*/ 2147483647 h 189" name="T3"/>
              <a:gd fmla="*/ 2147483647 w 216" name="T4"/>
              <a:gd fmla="*/ 2147483647 h 189" name="T5"/>
              <a:gd fmla="*/ 2147483647 w 216" name="T6"/>
              <a:gd fmla="*/ 2147483647 h 189" name="T7"/>
              <a:gd fmla="*/ 2147483647 w 216" name="T8"/>
              <a:gd fmla="*/ 2147483647 h 189" name="T9"/>
              <a:gd fmla="*/ 2147483647 w 216" name="T10"/>
              <a:gd fmla="*/ 2147483647 h 189" name="T11"/>
              <a:gd fmla="*/ 2147483647 w 216" name="T12"/>
              <a:gd fmla="*/ 2147483647 h 189" name="T13"/>
              <a:gd fmla="*/ 2147483647 w 216" name="T14"/>
              <a:gd fmla="*/ 2147483647 h 189" name="T15"/>
              <a:gd fmla="*/ 2147483647 w 216" name="T16"/>
              <a:gd fmla="*/ 2147483647 h 189" name="T17"/>
              <a:gd fmla="*/ 2147483647 w 216" name="T18"/>
              <a:gd fmla="*/ 2147483647 h 189" name="T19"/>
              <a:gd fmla="*/ 2147483647 w 216" name="T20"/>
              <a:gd fmla="*/ 2147483647 h 189" name="T21"/>
              <a:gd fmla="*/ 2147483647 w 216" name="T22"/>
              <a:gd fmla="*/ 2147483647 h 189" name="T23"/>
              <a:gd fmla="*/ 2147483647 w 216" name="T24"/>
              <a:gd fmla="*/ 2147483647 h 189" name="T25"/>
              <a:gd fmla="*/ 2147483647 w 216" name="T26"/>
              <a:gd fmla="*/ 2147483647 h 189" name="T27"/>
              <a:gd fmla="*/ 2147483647 w 216" name="T28"/>
              <a:gd fmla="*/ 2147483647 h 189" name="T29"/>
              <a:gd fmla="*/ 2147483647 w 216" name="T30"/>
              <a:gd fmla="*/ 2147483647 h 189" name="T31"/>
              <a:gd fmla="*/ 2147483647 w 216" name="T32"/>
              <a:gd fmla="*/ 2147483647 h 189" name="T33"/>
              <a:gd fmla="*/ 2147483647 w 216" name="T34"/>
              <a:gd fmla="*/ 2147483647 h 189" name="T35"/>
              <a:gd fmla="*/ 2147483647 w 216" name="T36"/>
              <a:gd fmla="*/ 2147483647 h 189" name="T37"/>
              <a:gd fmla="*/ 2147483647 w 216" name="T38"/>
              <a:gd fmla="*/ 2147483647 h 189" name="T39"/>
              <a:gd fmla="*/ 2147483647 w 216" name="T40"/>
              <a:gd fmla="*/ 2147483647 h 189" name="T41"/>
              <a:gd fmla="*/ 2147483647 w 216" name="T42"/>
              <a:gd fmla="*/ 2147483647 h 189" name="T43"/>
              <a:gd fmla="*/ 2147483647 w 216" name="T44"/>
              <a:gd fmla="*/ 2147483647 h 189" name="T45"/>
              <a:gd fmla="*/ 2147483647 w 216" name="T46"/>
              <a:gd fmla="*/ 2147483647 h 189" name="T47"/>
              <a:gd fmla="*/ 2147483647 w 216" name="T48"/>
              <a:gd fmla="*/ 2147483647 h 189" name="T49"/>
              <a:gd fmla="*/ 2147483647 w 216" name="T50"/>
              <a:gd fmla="*/ 2147483647 h 189" name="T51"/>
              <a:gd fmla="*/ 2147483647 w 216" name="T52"/>
              <a:gd fmla="*/ 2147483647 h 189" name="T53"/>
              <a:gd fmla="*/ 2147483647 w 216" name="T54"/>
              <a:gd fmla="*/ 2147483647 h 189" name="T55"/>
              <a:gd fmla="*/ 2147483647 w 216" name="T56"/>
              <a:gd fmla="*/ 2147483647 h 189" name="T57"/>
              <a:gd fmla="*/ 2147483647 w 216" name="T58"/>
              <a:gd fmla="*/ 2147483647 h 189" name="T59"/>
              <a:gd fmla="*/ 2147483647 w 216" name="T60"/>
              <a:gd fmla="*/ 2147483647 h 189" name="T61"/>
              <a:gd fmla="*/ 2147483647 w 216" name="T62"/>
              <a:gd fmla="*/ 2147483647 h 189" name="T63"/>
              <a:gd fmla="*/ 2147483647 w 216" name="T64"/>
              <a:gd fmla="*/ 2147483647 h 189" name="T65"/>
              <a:gd fmla="*/ 2147483647 w 216" name="T66"/>
              <a:gd fmla="*/ 2147483647 h 189" name="T67"/>
              <a:gd fmla="*/ 2147483647 w 216" name="T68"/>
              <a:gd fmla="*/ 2147483647 h 189" name="T69"/>
              <a:gd fmla="*/ 2147483647 w 216" name="T70"/>
              <a:gd fmla="*/ 2147483647 h 189" name="T71"/>
              <a:gd fmla="*/ 2147483647 w 216" name="T72"/>
              <a:gd fmla="*/ 2147483647 h 189" name="T73"/>
              <a:gd fmla="*/ 2147483647 w 216" name="T74"/>
              <a:gd fmla="*/ 2147483647 h 189" name="T75"/>
              <a:gd fmla="*/ 2147483647 w 216" name="T76"/>
              <a:gd fmla="*/ 2147483647 h 189" name="T77"/>
              <a:gd fmla="*/ 2147483647 w 216" name="T78"/>
              <a:gd fmla="*/ 2147483647 h 189" name="T79"/>
              <a:gd fmla="*/ 2147483647 w 216" name="T80"/>
              <a:gd fmla="*/ 2147483647 h 189" name="T81"/>
              <a:gd fmla="*/ 2147483647 w 216" name="T82"/>
              <a:gd fmla="*/ 2147483647 h 189" name="T83"/>
              <a:gd fmla="*/ 2147483647 w 216" name="T84"/>
              <a:gd fmla="*/ 2147483647 h 189" name="T85"/>
              <a:gd fmla="*/ 2147483647 w 216" name="T86"/>
              <a:gd fmla="*/ 2147483647 h 189" name="T87"/>
              <a:gd fmla="*/ 2147483647 w 216" name="T88"/>
              <a:gd fmla="*/ 2147483647 h 189" name="T89"/>
              <a:gd fmla="*/ 2147483647 w 216" name="T90"/>
              <a:gd fmla="*/ 2147483647 h 189" name="T91"/>
              <a:gd fmla="*/ 2147483647 w 216" name="T92"/>
              <a:gd fmla="*/ 2147483647 h 189" name="T93"/>
              <a:gd fmla="*/ 2147483647 w 216" name="T94"/>
              <a:gd fmla="*/ 2147483647 h 189" name="T95"/>
              <a:gd fmla="*/ 2147483647 w 216" name="T96"/>
              <a:gd fmla="*/ 2147483647 h 189" name="T97"/>
              <a:gd fmla="*/ 2147483647 w 216" name="T98"/>
              <a:gd fmla="*/ 2147483647 h 189" name="T99"/>
              <a:gd fmla="*/ 2147483647 w 216" name="T100"/>
              <a:gd fmla="*/ 2147483647 h 189" name="T101"/>
              <a:gd fmla="*/ 2147483647 w 216" name="T102"/>
              <a:gd fmla="*/ 2147483647 h 189" name="T103"/>
              <a:gd fmla="*/ 2147483647 w 216" name="T104"/>
              <a:gd fmla="*/ 2147483647 h 189" name="T105"/>
              <a:gd fmla="*/ 2147483647 w 216" name="T106"/>
              <a:gd fmla="*/ 2147483647 h 189" name="T107"/>
              <a:gd fmla="*/ 2147483647 w 216" name="T108"/>
              <a:gd fmla="*/ 2147483647 h 189" name="T109"/>
              <a:gd fmla="*/ 2147483647 w 216" name="T110"/>
              <a:gd fmla="*/ 2147483647 h 189" name="T111"/>
              <a:gd fmla="*/ 2147483647 w 216" name="T112"/>
              <a:gd fmla="*/ 2147483647 h 189" name="T113"/>
              <a:gd fmla="*/ 2147483647 w 216" name="T114"/>
              <a:gd fmla="*/ 2147483647 h 189" name="T115"/>
              <a:gd fmla="*/ 2147483647 w 216" name="T116"/>
              <a:gd fmla="*/ 2147483647 h 189" name="T117"/>
              <a:gd fmla="*/ 2147483647 w 216" name="T118"/>
              <a:gd fmla="*/ 2147483647 h 189" name="T119"/>
              <a:gd fmla="*/ 2147483647 w 216" name="T120"/>
              <a:gd fmla="*/ 2147483647 h 189" name="T121"/>
              <a:gd fmla="*/ 2147483647 w 216" name="T122"/>
              <a:gd fmla="*/ 2147483647 h 18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16" name="T186"/>
              <a:gd fmla="*/ 0 h 189" name="T187"/>
              <a:gd fmla="*/ 216 w 216" name="T188"/>
              <a:gd fmla="*/ 189 h 18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9" w="216">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93" name="KSO_Shape"/>
          <p:cNvSpPr/>
          <p:nvPr/>
        </p:nvSpPr>
        <p:spPr>
          <a:xfrm>
            <a:off x="3024188" y="4022725"/>
            <a:ext cx="401637" cy="304800"/>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582" name="KSO_Shape"/>
          <p:cNvSpPr/>
          <p:nvPr/>
        </p:nvSpPr>
        <p:spPr bwMode="auto">
          <a:xfrm>
            <a:off x="2325688" y="3478213"/>
            <a:ext cx="303212" cy="366712"/>
          </a:xfrm>
          <a:custGeom>
            <a:gdLst>
              <a:gd fmla="*/ 11401 w 968375" name="T0"/>
              <a:gd fmla="*/ 128136 h 1170887" name="T1"/>
              <a:gd fmla="*/ 55022 w 968375" name="T2"/>
              <a:gd fmla="*/ 147481 h 1170887" name="T3"/>
              <a:gd fmla="*/ 98147 w 968375" name="T4"/>
              <a:gd fmla="*/ 129129 h 1170887" name="T5"/>
              <a:gd fmla="*/ 104591 w 968375" name="T6"/>
              <a:gd fmla="*/ 132105 h 1170887" name="T7"/>
              <a:gd fmla="*/ 55022 w 968375" name="T8"/>
              <a:gd fmla="*/ 154921 h 1170887" name="T9"/>
              <a:gd fmla="*/ 4461 w 968375" name="T10"/>
              <a:gd fmla="*/ 131113 h 1170887" name="T11"/>
              <a:gd fmla="*/ 11401 w 968375" name="T12"/>
              <a:gd fmla="*/ 128136 h 1170887" name="T13"/>
              <a:gd fmla="*/ 115001 w 968375" name="T14"/>
              <a:gd fmla="*/ 82007 h 1170887" name="T15"/>
              <a:gd fmla="*/ 127888 w 968375" name="T16"/>
              <a:gd fmla="*/ 97879 h 1170887" name="T17"/>
              <a:gd fmla="*/ 111531 w 968375" name="T18"/>
              <a:gd fmla="*/ 114248 h 1170887" name="T19"/>
              <a:gd fmla="*/ 105582 w 968375" name="T20"/>
              <a:gd fmla="*/ 113256 h 1170887" name="T21"/>
              <a:gd fmla="*/ 109548 w 968375" name="T22"/>
              <a:gd fmla="*/ 106807 h 1170887" name="T23"/>
              <a:gd fmla="*/ 111531 w 968375" name="T24"/>
              <a:gd fmla="*/ 107304 h 1170887" name="T25"/>
              <a:gd fmla="*/ 120453 w 968375" name="T26"/>
              <a:gd fmla="*/ 97879 h 1170887" name="T27"/>
              <a:gd fmla="*/ 114505 w 968375" name="T28"/>
              <a:gd fmla="*/ 89447 h 1170887" name="T29"/>
              <a:gd fmla="*/ 115001 w 968375" name="T30"/>
              <a:gd fmla="*/ 82007 h 1170887" name="T31"/>
              <a:gd fmla="*/ 108556 w 968375" name="T32"/>
              <a:gd fmla="*/ 71094 h 1170887" name="T33"/>
              <a:gd fmla="*/ 109548 w 968375" name="T34"/>
              <a:gd fmla="*/ 81015 h 1170887" name="T35"/>
              <a:gd fmla="*/ 55022 w 968375" name="T36"/>
              <a:gd fmla="*/ 135577 h 1170887" name="T37"/>
              <a:gd fmla="*/ 0 w 968375" name="T38"/>
              <a:gd fmla="*/ 81015 h 1170887" name="T39"/>
              <a:gd fmla="*/ 992 w 968375" name="T40"/>
              <a:gd fmla="*/ 72086 h 1170887" name="T41"/>
              <a:gd fmla="*/ 55022 w 968375" name="T42"/>
              <a:gd fmla="*/ 100359 h 1170887" name="T43"/>
              <a:gd fmla="*/ 108556 w 968375" name="T44"/>
              <a:gd fmla="*/ 72086 h 1170887" name="T45"/>
              <a:gd fmla="*/ 108556 w 968375" name="T46"/>
              <a:gd fmla="*/ 71094 h 1170887" name="T47"/>
              <a:gd fmla="*/ 55022 w 968375" name="T48"/>
              <a:gd fmla="*/ 49269 h 1170887" name="T49"/>
              <a:gd fmla="*/ 102608 w 968375" name="T50"/>
              <a:gd fmla="*/ 72086 h 1170887" name="T51"/>
              <a:gd fmla="*/ 102113 w 968375" name="T52"/>
              <a:gd fmla="*/ 75558 h 1170887" name="T53"/>
              <a:gd fmla="*/ 55022 w 968375" name="T54"/>
              <a:gd fmla="*/ 59686 h 1170887" name="T55"/>
              <a:gd fmla="*/ 7436 w 968375" name="T56"/>
              <a:gd fmla="*/ 75558 h 1170887" name="T57"/>
              <a:gd fmla="*/ 6940 w 968375" name="T58"/>
              <a:gd fmla="*/ 72086 h 1170887" name="T59"/>
              <a:gd fmla="*/ 55022 w 968375" name="T60"/>
              <a:gd fmla="*/ 49269 h 1170887" name="T61"/>
              <a:gd fmla="*/ 71830 w 968375" name="T62"/>
              <a:gd fmla="*/ 8216 h 1170887" name="T63"/>
              <a:gd fmla="*/ 73195 w 968375" name="T64"/>
              <a:gd fmla="*/ 49296 h 1170887" name="T65"/>
              <a:gd fmla="*/ 71830 w 968375" name="T66"/>
              <a:gd fmla="*/ 8216 h 1170887" name="T67"/>
              <a:gd fmla="*/ 36338 w 968375" name="T68"/>
              <a:gd fmla="*/ 5477 h 1170887" name="T69"/>
              <a:gd fmla="*/ 37703 w 968375" name="T70"/>
              <a:gd fmla="*/ 46558 h 1170887" name="T71"/>
              <a:gd fmla="*/ 36338 w 968375" name="T72"/>
              <a:gd fmla="*/ 5477 h 1170887" name="T73"/>
              <a:gd fmla="*/ 54084 w 968375" name="T74"/>
              <a:gd fmla="*/ 0 h 1170887" name="T75"/>
              <a:gd fmla="*/ 55449 w 968375" name="T76"/>
              <a:gd fmla="*/ 41080 h 1170887" name="T77"/>
              <a:gd fmla="*/ 54084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968375" name="T120"/>
              <a:gd fmla="*/ 0 h 1170887" name="T121"/>
              <a:gd fmla="*/ 968375 w 968375" name="T122"/>
              <a:gd fmla="*/ 1170887 h 1170887"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95" name="KSO_Shape"/>
          <p:cNvSpPr/>
          <p:nvPr/>
        </p:nvSpPr>
        <p:spPr>
          <a:xfrm>
            <a:off x="3605213" y="3270250"/>
            <a:ext cx="300037" cy="215900"/>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6" name="KSO_Shape"/>
          <p:cNvSpPr/>
          <p:nvPr/>
        </p:nvSpPr>
        <p:spPr>
          <a:xfrm>
            <a:off x="3098800" y="2700338"/>
            <a:ext cx="312738" cy="23495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pSp>
        <p:nvGrpSpPr>
          <p:cNvPr id="22531" name="组合 1"/>
          <p:cNvGrpSpPr/>
          <p:nvPr/>
        </p:nvGrpSpPr>
        <p:grpSpPr>
          <a:xfrm>
            <a:off x="4713288" y="1971675"/>
            <a:ext cx="3130550" cy="3548063"/>
            <a:chOff x="4714081" y="1971676"/>
            <a:chExt cx="3130550" cy="3548063"/>
          </a:xfrm>
        </p:grpSpPr>
        <p:sp>
          <p:nvSpPr>
            <p:cNvPr id="22539" name="Freeform 5"/>
            <p:cNvSpPr/>
            <p:nvPr/>
          </p:nvSpPr>
          <p:spPr bwMode="auto">
            <a:xfrm>
              <a:off x="6109493" y="3360738"/>
              <a:ext cx="631825" cy="923925"/>
            </a:xfrm>
            <a:custGeom>
              <a:gdLst>
                <a:gd fmla="*/ 2147483647 w 433" name="T0"/>
                <a:gd fmla="*/ 2147483647 h 635" name="T1"/>
                <a:gd fmla="*/ 2147483647 w 433" name="T2"/>
                <a:gd fmla="*/ 2147483647 h 635" name="T3"/>
                <a:gd fmla="*/ 2147483647 w 433" name="T4"/>
                <a:gd fmla="*/ 2147483647 h 635" name="T5"/>
                <a:gd fmla="*/ 2147483647 w 433" name="T6"/>
                <a:gd fmla="*/ 2147483647 h 635" name="T7"/>
                <a:gd fmla="*/ 2147483647 w 433" name="T8"/>
                <a:gd fmla="*/ 0 h 635" name="T9"/>
                <a:gd fmla="*/ 0 w 433" name="T10"/>
                <a:gd fmla="*/ 0 h 635" name="T11"/>
                <a:gd fmla="*/ 0 w 433" name="T12"/>
                <a:gd fmla="*/ 2147483647 h 635" name="T13"/>
                <a:gd fmla="*/ 2147483647 w 433" name="T14"/>
                <a:gd fmla="*/ 2147483647 h 635" name="T15"/>
                <a:gd fmla="*/ 2147483647 w 433" name="T16"/>
                <a:gd fmla="*/ 2147483647 h 635" name="T17"/>
                <a:gd fmla="*/ 2147483647 w 433" name="T18"/>
                <a:gd fmla="*/ 2147483647 h 635" name="T19"/>
                <a:gd fmla="*/ 2147483647 w 433" name="T20"/>
                <a:gd fmla="*/ 2147483647 h 635" name="T21"/>
                <a:gd fmla="*/ 2147483647 w 433" name="T22"/>
                <a:gd fmla="*/ 2147483647 h 635" name="T23"/>
                <a:gd fmla="*/ 2147483647 w 433" name="T24"/>
                <a:gd fmla="*/ 2147483647 h 635" name="T25"/>
                <a:gd fmla="*/ 2147483647 w 433" name="T26"/>
                <a:gd fmla="*/ 2147483647 h 635" name="T27"/>
                <a:gd fmla="*/ 2147483647 w 433" name="T28"/>
                <a:gd fmla="*/ 2147483647 h 635" name="T29"/>
                <a:gd fmla="*/ 2147483647 w 433" name="T30"/>
                <a:gd fmla="*/ 2147483647 h 635" name="T31"/>
                <a:gd fmla="*/ 2147483647 w 433" name="T32"/>
                <a:gd fmla="*/ 2147483647 h 635" name="T33"/>
                <a:gd fmla="*/ 2147483647 w 433" name="T34"/>
                <a:gd fmla="*/ 2147483647 h 635" name="T35"/>
                <a:gd fmla="*/ 2147483647 w 433" name="T36"/>
                <a:gd fmla="*/ 2147483647 h 635" name="T37"/>
                <a:gd fmla="*/ 2147483647 w 433" name="T38"/>
                <a:gd fmla="*/ 2147483647 h 635" name="T39"/>
                <a:gd fmla="*/ 2147483647 w 433" name="T40"/>
                <a:gd fmla="*/ 2147483647 h 635" name="T41"/>
                <a:gd fmla="*/ 2147483647 w 433" name="T42"/>
                <a:gd fmla="*/ 2147483647 h 635" name="T43"/>
                <a:gd fmla="*/ 2147483647 w 433" name="T44"/>
                <a:gd fmla="*/ 2147483647 h 635" name="T45"/>
                <a:gd fmla="*/ 2147483647 w 433" name="T46"/>
                <a:gd fmla="*/ 2147483647 h 635" name="T47"/>
                <a:gd fmla="*/ 2147483647 w 433" name="T48"/>
                <a:gd fmla="*/ 2147483647 h 6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33" name="T75"/>
                <a:gd fmla="*/ 0 h 635" name="T76"/>
                <a:gd fmla="*/ 433 w 433" name="T77"/>
                <a:gd fmla="*/ 635 h 63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635" w="432">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0" name="Freeform 6"/>
            <p:cNvSpPr/>
            <p:nvPr/>
          </p:nvSpPr>
          <p:spPr bwMode="auto">
            <a:xfrm>
              <a:off x="5444331" y="3360738"/>
              <a:ext cx="633413" cy="674688"/>
            </a:xfrm>
            <a:custGeom>
              <a:gdLst>
                <a:gd fmla="*/ 2147483647 w 435" name="T0"/>
                <a:gd fmla="*/ 0 h 463" name="T1"/>
                <a:gd fmla="*/ 2147483647 w 435" name="T2"/>
                <a:gd fmla="*/ 0 h 463" name="T3"/>
                <a:gd fmla="*/ 2147483647 w 435" name="T4"/>
                <a:gd fmla="*/ 2147483647 h 463" name="T5"/>
                <a:gd fmla="*/ 2147483647 w 435" name="T6"/>
                <a:gd fmla="*/ 2147483647 h 463" name="T7"/>
                <a:gd fmla="*/ 2147483647 w 435" name="T8"/>
                <a:gd fmla="*/ 2147483647 h 463" name="T9"/>
                <a:gd fmla="*/ 2147483647 w 435" name="T10"/>
                <a:gd fmla="*/ 2147483647 h 463" name="T11"/>
                <a:gd fmla="*/ 2147483647 w 435" name="T12"/>
                <a:gd fmla="*/ 2147483647 h 463" name="T13"/>
                <a:gd fmla="*/ 2147483647 w 435" name="T14"/>
                <a:gd fmla="*/ 2147483647 h 463" name="T15"/>
                <a:gd fmla="*/ 2147483647 w 435" name="T16"/>
                <a:gd fmla="*/ 2147483647 h 463" name="T17"/>
                <a:gd fmla="*/ 0 w 435" name="T18"/>
                <a:gd fmla="*/ 2147483647 h 463" name="T19"/>
                <a:gd fmla="*/ 0 w 435" name="T20"/>
                <a:gd fmla="*/ 2147483647 h 463" name="T21"/>
                <a:gd fmla="*/ 2147483647 w 435" name="T22"/>
                <a:gd fmla="*/ 2147483647 h 463" name="T23"/>
                <a:gd fmla="*/ 2147483647 w 435" name="T24"/>
                <a:gd fmla="*/ 2147483647 h 463" name="T25"/>
                <a:gd fmla="*/ 2147483647 w 435" name="T26"/>
                <a:gd fmla="*/ 0 h 46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35" name="T42"/>
                <a:gd fmla="*/ 0 h 463" name="T43"/>
                <a:gd fmla="*/ 435 w 435" name="T44"/>
                <a:gd fmla="*/ 463 h 46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62" w="435">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1" name="Freeform 7"/>
            <p:cNvSpPr/>
            <p:nvPr/>
          </p:nvSpPr>
          <p:spPr bwMode="auto">
            <a:xfrm>
              <a:off x="5447506" y="1971676"/>
              <a:ext cx="1622425" cy="896938"/>
            </a:xfrm>
            <a:custGeom>
              <a:gdLst>
                <a:gd fmla="*/ 0 w 1114" name="T0"/>
                <a:gd fmla="*/ 2147483647 h 616" name="T1"/>
                <a:gd fmla="*/ 2147483647 w 1114" name="T2"/>
                <a:gd fmla="*/ 2147483647 h 616" name="T3"/>
                <a:gd fmla="*/ 2147483647 w 1114" name="T4"/>
                <a:gd fmla="*/ 2147483647 h 616" name="T5"/>
                <a:gd fmla="*/ 2147483647 w 1114" name="T6"/>
                <a:gd fmla="*/ 2147483647 h 616" name="T7"/>
                <a:gd fmla="*/ 2147483647 w 1114" name="T8"/>
                <a:gd fmla="*/ 2147483647 h 616" name="T9"/>
                <a:gd fmla="*/ 2147483647 w 1114" name="T10"/>
                <a:gd fmla="*/ 2147483647 h 616" name="T11"/>
                <a:gd fmla="*/ 2147483647 w 1114" name="T12"/>
                <a:gd fmla="*/ 2147483647 h 616" name="T13"/>
                <a:gd fmla="*/ 2147483647 w 1114" name="T14"/>
                <a:gd fmla="*/ 2147483647 h 616" name="T15"/>
                <a:gd fmla="*/ 2147483647 w 1114" name="T16"/>
                <a:gd fmla="*/ 2147483647 h 616" name="T17"/>
                <a:gd fmla="*/ 2147483647 w 1114" name="T18"/>
                <a:gd fmla="*/ 2147483647 h 616" name="T19"/>
                <a:gd fmla="*/ 2147483647 w 1114" name="T20"/>
                <a:gd fmla="*/ 2147483647 h 616" name="T21"/>
                <a:gd fmla="*/ 2147483647 w 1114" name="T22"/>
                <a:gd fmla="*/ 2147483647 h 616" name="T23"/>
                <a:gd fmla="*/ 2147483647 w 1114" name="T24"/>
                <a:gd fmla="*/ 2147483647 h 616" name="T25"/>
                <a:gd fmla="*/ 2147483647 w 1114" name="T26"/>
                <a:gd fmla="*/ 2147483647 h 616" name="T27"/>
                <a:gd fmla="*/ 2147483647 w 1114" name="T28"/>
                <a:gd fmla="*/ 2147483647 h 616" name="T29"/>
                <a:gd fmla="*/ 2147483647 w 1114" name="T30"/>
                <a:gd fmla="*/ 2147483647 h 616" name="T31"/>
                <a:gd fmla="*/ 2147483647 w 1114" name="T32"/>
                <a:gd fmla="*/ 2147483647 h 616" name="T33"/>
                <a:gd fmla="*/ 2147483647 w 1114" name="T34"/>
                <a:gd fmla="*/ 2147483647 h 616" name="T35"/>
                <a:gd fmla="*/ 2147483647 w 1114" name="T36"/>
                <a:gd fmla="*/ 2147483647 h 616" name="T37"/>
                <a:gd fmla="*/ 2147483647 w 1114" name="T38"/>
                <a:gd fmla="*/ 2147483647 h 616" name="T39"/>
                <a:gd fmla="*/ 2147483647 w 1114" name="T40"/>
                <a:gd fmla="*/ 2147483647 h 616" name="T41"/>
                <a:gd fmla="*/ 2147483647 w 1114" name="T42"/>
                <a:gd fmla="*/ 2147483647 h 616" name="T43"/>
                <a:gd fmla="*/ 0 w 1114" name="T44"/>
                <a:gd fmla="*/ 2147483647 h 616" name="T45"/>
                <a:gd fmla="*/ 0 w 1114" name="T46"/>
                <a:gd fmla="*/ 2147483647 h 61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114" name="T72"/>
                <a:gd fmla="*/ 0 h 616" name="T73"/>
                <a:gd fmla="*/ 1114 w 1114" name="T74"/>
                <a:gd fmla="*/ 616 h 61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616" w="1114">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2" name="Freeform 8"/>
            <p:cNvSpPr/>
            <p:nvPr/>
          </p:nvSpPr>
          <p:spPr bwMode="auto">
            <a:xfrm>
              <a:off x="6109493" y="2409826"/>
              <a:ext cx="869950" cy="919163"/>
            </a:xfrm>
            <a:custGeom>
              <a:gdLst>
                <a:gd fmla="*/ 2147483647 w 597" name="T0"/>
                <a:gd fmla="*/ 2147483647 h 631" name="T1"/>
                <a:gd fmla="*/ 2147483647 w 597" name="T2"/>
                <a:gd fmla="*/ 2147483647 h 631" name="T3"/>
                <a:gd fmla="*/ 2147483647 w 597" name="T4"/>
                <a:gd fmla="*/ 2147483647 h 631" name="T5"/>
                <a:gd fmla="*/ 2147483647 w 597" name="T6"/>
                <a:gd fmla="*/ 2147483647 h 631" name="T7"/>
                <a:gd fmla="*/ 2147483647 w 597" name="T8"/>
                <a:gd fmla="*/ 2147483647 h 631" name="T9"/>
                <a:gd fmla="*/ 2147483647 w 597" name="T10"/>
                <a:gd fmla="*/ 2147483647 h 631" name="T11"/>
                <a:gd fmla="*/ 2147483647 w 597" name="T12"/>
                <a:gd fmla="*/ 2147483647 h 631" name="T13"/>
                <a:gd fmla="*/ 2147483647 w 597" name="T14"/>
                <a:gd fmla="*/ 2147483647 h 631" name="T15"/>
                <a:gd fmla="*/ 2147483647 w 597" name="T16"/>
                <a:gd fmla="*/ 2147483647 h 631" name="T17"/>
                <a:gd fmla="*/ 2147483647 w 597" name="T18"/>
                <a:gd fmla="*/ 2147483647 h 631" name="T19"/>
                <a:gd fmla="*/ 2147483647 w 597" name="T20"/>
                <a:gd fmla="*/ 2147483647 h 631" name="T21"/>
                <a:gd fmla="*/ 2147483647 w 597" name="T22"/>
                <a:gd fmla="*/ 2147483647 h 631" name="T23"/>
                <a:gd fmla="*/ 2147483647 w 597" name="T24"/>
                <a:gd fmla="*/ 2147483647 h 631" name="T25"/>
                <a:gd fmla="*/ 2147483647 w 597" name="T26"/>
                <a:gd fmla="*/ 2147483647 h 631" name="T27"/>
                <a:gd fmla="*/ 2147483647 w 597" name="T28"/>
                <a:gd fmla="*/ 2147483647 h 631" name="T29"/>
                <a:gd fmla="*/ 2147483647 w 597" name="T30"/>
                <a:gd fmla="*/ 2147483647 h 631" name="T31"/>
                <a:gd fmla="*/ 2147483647 w 597" name="T32"/>
                <a:gd fmla="*/ 2147483647 h 631" name="T33"/>
                <a:gd fmla="*/ 2147483647 w 597" name="T34"/>
                <a:gd fmla="*/ 0 h 631" name="T35"/>
                <a:gd fmla="*/ 2147483647 w 597" name="T36"/>
                <a:gd fmla="*/ 2147483647 h 631" name="T37"/>
                <a:gd fmla="*/ 2147483647 w 597" name="T38"/>
                <a:gd fmla="*/ 2147483647 h 631" name="T39"/>
                <a:gd fmla="*/ 2147483647 w 597" name="T40"/>
                <a:gd fmla="*/ 2147483647 h 631" name="T41"/>
                <a:gd fmla="*/ 2147483647 w 597" name="T42"/>
                <a:gd fmla="*/ 2147483647 h 631" name="T43"/>
                <a:gd fmla="*/ 2147483647 w 597" name="T44"/>
                <a:gd fmla="*/ 2147483647 h 631" name="T45"/>
                <a:gd fmla="*/ 0 w 597" name="T46"/>
                <a:gd fmla="*/ 2147483647 h 631" name="T47"/>
                <a:gd fmla="*/ 0 w 597" name="T48"/>
                <a:gd fmla="*/ 2147483647 h 631" name="T49"/>
                <a:gd fmla="*/ 2147483647 w 597" name="T50"/>
                <a:gd fmla="*/ 2147483647 h 631" name="T51"/>
                <a:gd fmla="*/ 2147483647 w 597" name="T52"/>
                <a:gd fmla="*/ 2147483647 h 63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97" name="T81"/>
                <a:gd fmla="*/ 0 h 631" name="T82"/>
                <a:gd fmla="*/ 597 w 597" name="T83"/>
                <a:gd fmla="*/ 631 h 63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31" w="597">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3" name="Freeform 9"/>
            <p:cNvSpPr/>
            <p:nvPr/>
          </p:nvSpPr>
          <p:spPr bwMode="auto">
            <a:xfrm>
              <a:off x="6534943" y="2655888"/>
              <a:ext cx="609600" cy="1319213"/>
            </a:xfrm>
            <a:custGeom>
              <a:gdLst>
                <a:gd fmla="*/ 2147483647 w 418" name="T0"/>
                <a:gd fmla="*/ 0 h 906" name="T1"/>
                <a:gd fmla="*/ 2147483647 w 418" name="T2"/>
                <a:gd fmla="*/ 2147483647 h 906" name="T3"/>
                <a:gd fmla="*/ 2147483647 w 418" name="T4"/>
                <a:gd fmla="*/ 2147483647 h 906" name="T5"/>
                <a:gd fmla="*/ 2147483647 w 418" name="T6"/>
                <a:gd fmla="*/ 2147483647 h 906" name="T7"/>
                <a:gd fmla="*/ 2147483647 w 418" name="T8"/>
                <a:gd fmla="*/ 2147483647 h 906" name="T9"/>
                <a:gd fmla="*/ 2147483647 w 418" name="T10"/>
                <a:gd fmla="*/ 2147483647 h 906" name="T11"/>
                <a:gd fmla="*/ 2147483647 w 418" name="T12"/>
                <a:gd fmla="*/ 2147483647 h 906" name="T13"/>
                <a:gd fmla="*/ 2147483647 w 418" name="T14"/>
                <a:gd fmla="*/ 2147483647 h 906" name="T15"/>
                <a:gd fmla="*/ 2147483647 w 418" name="T16"/>
                <a:gd fmla="*/ 2147483647 h 906" name="T17"/>
                <a:gd fmla="*/ 2147483647 w 418" name="T18"/>
                <a:gd fmla="*/ 2147483647 h 906" name="T19"/>
                <a:gd fmla="*/ 2147483647 w 418" name="T20"/>
                <a:gd fmla="*/ 2147483647 h 906" name="T21"/>
                <a:gd fmla="*/ 2147483647 w 418" name="T22"/>
                <a:gd fmla="*/ 2147483647 h 906" name="T23"/>
                <a:gd fmla="*/ 2147483647 w 418" name="T24"/>
                <a:gd fmla="*/ 2147483647 h 906" name="T25"/>
                <a:gd fmla="*/ 2147483647 w 418" name="T26"/>
                <a:gd fmla="*/ 2147483647 h 906" name="T27"/>
                <a:gd fmla="*/ 0 w 418" name="T28"/>
                <a:gd fmla="*/ 2147483647 h 906" name="T29"/>
                <a:gd fmla="*/ 2147483647 w 418" name="T30"/>
                <a:gd fmla="*/ 2147483647 h 906" name="T31"/>
                <a:gd fmla="*/ 2147483647 w 418" name="T32"/>
                <a:gd fmla="*/ 2147483647 h 906" name="T33"/>
                <a:gd fmla="*/ 2147483647 w 418" name="T34"/>
                <a:gd fmla="*/ 2147483647 h 906" name="T35"/>
                <a:gd fmla="*/ 2147483647 w 418" name="T36"/>
                <a:gd fmla="*/ 2147483647 h 906" name="T37"/>
                <a:gd fmla="*/ 2147483647 w 418" name="T38"/>
                <a:gd fmla="*/ 2147483647 h 906" name="T39"/>
                <a:gd fmla="*/ 2147483647 w 418" name="T40"/>
                <a:gd fmla="*/ 2147483647 h 906" name="T41"/>
                <a:gd fmla="*/ 2147483647 w 418" name="T42"/>
                <a:gd fmla="*/ 2147483647 h 906" name="T43"/>
                <a:gd fmla="*/ 2147483647 w 418" name="T44"/>
                <a:gd fmla="*/ 2147483647 h 906" name="T45"/>
                <a:gd fmla="*/ 2147483647 w 418" name="T46"/>
                <a:gd fmla="*/ 0 h 906" name="T47"/>
                <a:gd fmla="*/ 2147483647 w 418" name="T48"/>
                <a:gd fmla="*/ 0 h 90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18" name="T75"/>
                <a:gd fmla="*/ 0 h 906" name="T76"/>
                <a:gd fmla="*/ 418 w 418" name="T77"/>
                <a:gd fmla="*/ 906 h 90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905" w="418">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4" name="Freeform 10"/>
            <p:cNvSpPr/>
            <p:nvPr/>
          </p:nvSpPr>
          <p:spPr bwMode="auto">
            <a:xfrm>
              <a:off x="5471318" y="4062413"/>
              <a:ext cx="1263650" cy="520700"/>
            </a:xfrm>
            <a:custGeom>
              <a:gdLst>
                <a:gd fmla="*/ 2147483647 w 868" name="T0"/>
                <a:gd fmla="*/ 0 h 358" name="T1"/>
                <a:gd fmla="*/ 2147483647 w 868" name="T2"/>
                <a:gd fmla="*/ 2147483647 h 358" name="T3"/>
                <a:gd fmla="*/ 2147483647 w 868" name="T4"/>
                <a:gd fmla="*/ 2147483647 h 358" name="T5"/>
                <a:gd fmla="*/ 2147483647 w 868" name="T6"/>
                <a:gd fmla="*/ 2147483647 h 358" name="T7"/>
                <a:gd fmla="*/ 2147483647 w 868" name="T8"/>
                <a:gd fmla="*/ 2147483647 h 358" name="T9"/>
                <a:gd fmla="*/ 2147483647 w 868" name="T10"/>
                <a:gd fmla="*/ 2147483647 h 358" name="T11"/>
                <a:gd fmla="*/ 2147483647 w 868" name="T12"/>
                <a:gd fmla="*/ 2147483647 h 358" name="T13"/>
                <a:gd fmla="*/ 2147483647 w 868" name="T14"/>
                <a:gd fmla="*/ 2147483647 h 358" name="T15"/>
                <a:gd fmla="*/ 0 w 868" name="T16"/>
                <a:gd fmla="*/ 2147483647 h 358" name="T17"/>
                <a:gd fmla="*/ 2147483647 w 868" name="T18"/>
                <a:gd fmla="*/ 2147483647 h 358" name="T19"/>
                <a:gd fmla="*/ 2147483647 w 868" name="T20"/>
                <a:gd fmla="*/ 2147483647 h 358" name="T21"/>
                <a:gd fmla="*/ 2147483647 w 868" name="T22"/>
                <a:gd fmla="*/ 2147483647 h 358" name="T23"/>
                <a:gd fmla="*/ 2147483647 w 868" name="T24"/>
                <a:gd fmla="*/ 2147483647 h 358" name="T25"/>
                <a:gd fmla="*/ 2147483647 w 868" name="T26"/>
                <a:gd fmla="*/ 2147483647 h 358" name="T27"/>
                <a:gd fmla="*/ 2147483647 w 868" name="T28"/>
                <a:gd fmla="*/ 0 h 358" name="T29"/>
                <a:gd fmla="*/ 2147483647 w 868" name="T30"/>
                <a:gd fmla="*/ 0 h 35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868" name="T48"/>
                <a:gd fmla="*/ 0 h 358" name="T49"/>
                <a:gd fmla="*/ 868 w 868" name="T50"/>
                <a:gd fmla="*/ 358 h 35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58" w="867">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5" name="Freeform 11"/>
            <p:cNvSpPr/>
            <p:nvPr/>
          </p:nvSpPr>
          <p:spPr bwMode="auto">
            <a:xfrm>
              <a:off x="4926806" y="2211388"/>
              <a:ext cx="727075" cy="1720850"/>
            </a:xfrm>
            <a:custGeom>
              <a:gdLst>
                <a:gd fmla="*/ 2147483647 w 500" name="T0"/>
                <a:gd fmla="*/ 2147483647 h 1182" name="T1"/>
                <a:gd fmla="*/ 2147483647 w 500" name="T2"/>
                <a:gd fmla="*/ 2147483647 h 1182" name="T3"/>
                <a:gd fmla="*/ 2147483647 w 500" name="T4"/>
                <a:gd fmla="*/ 2147483647 h 1182" name="T5"/>
                <a:gd fmla="*/ 2147483647 w 500" name="T6"/>
                <a:gd fmla="*/ 2147483647 h 1182" name="T7"/>
                <a:gd fmla="*/ 2147483647 w 500" name="T8"/>
                <a:gd fmla="*/ 2147483647 h 1182" name="T9"/>
                <a:gd fmla="*/ 2147483647 w 500" name="T10"/>
                <a:gd fmla="*/ 2147483647 h 1182" name="T11"/>
                <a:gd fmla="*/ 2147483647 w 500" name="T12"/>
                <a:gd fmla="*/ 2147483647 h 1182" name="T13"/>
                <a:gd fmla="*/ 2147483647 w 500" name="T14"/>
                <a:gd fmla="*/ 2147483647 h 1182" name="T15"/>
                <a:gd fmla="*/ 2147483647 w 500" name="T16"/>
                <a:gd fmla="*/ 2147483647 h 1182" name="T17"/>
                <a:gd fmla="*/ 2147483647 w 500" name="T18"/>
                <a:gd fmla="*/ 2147483647 h 1182" name="T19"/>
                <a:gd fmla="*/ 2147483647 w 500" name="T20"/>
                <a:gd fmla="*/ 2147483647 h 1182" name="T21"/>
                <a:gd fmla="*/ 2147483647 w 500" name="T22"/>
                <a:gd fmla="*/ 2147483647 h 1182" name="T23"/>
                <a:gd fmla="*/ 2147483647 w 500" name="T24"/>
                <a:gd fmla="*/ 2147483647 h 1182" name="T25"/>
                <a:gd fmla="*/ 2147483647 w 500" name="T26"/>
                <a:gd fmla="*/ 2147483647 h 1182" name="T27"/>
                <a:gd fmla="*/ 2147483647 w 500" name="T28"/>
                <a:gd fmla="*/ 2147483647 h 1182" name="T29"/>
                <a:gd fmla="*/ 2147483647 w 500" name="T30"/>
                <a:gd fmla="*/ 0 h 1182" name="T31"/>
                <a:gd fmla="*/ 2147483647 w 500" name="T32"/>
                <a:gd fmla="*/ 2147483647 h 1182" name="T33"/>
                <a:gd fmla="*/ 2147483647 w 500" name="T34"/>
                <a:gd fmla="*/ 2147483647 h 1182" name="T35"/>
                <a:gd fmla="*/ 2147483647 w 500" name="T36"/>
                <a:gd fmla="*/ 2147483647 h 1182" name="T37"/>
                <a:gd fmla="*/ 2147483647 w 500" name="T38"/>
                <a:gd fmla="*/ 2147483647 h 118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00" name="T60"/>
                <a:gd fmla="*/ 0 h 1182" name="T61"/>
                <a:gd fmla="*/ 500 w 500" name="T62"/>
                <a:gd fmla="*/ 1182 h 118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182" w="500">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6" name="Freeform 12"/>
            <p:cNvSpPr/>
            <p:nvPr/>
          </p:nvSpPr>
          <p:spPr bwMode="auto">
            <a:xfrm>
              <a:off x="5447506" y="2651126"/>
              <a:ext cx="630238" cy="677863"/>
            </a:xfrm>
            <a:custGeom>
              <a:gdLst>
                <a:gd fmla="*/ 2147483647 w 433" name="T0"/>
                <a:gd fmla="*/ 2147483647 h 465" name="T1"/>
                <a:gd fmla="*/ 2147483647 w 433" name="T2"/>
                <a:gd fmla="*/ 2147483647 h 465" name="T3"/>
                <a:gd fmla="*/ 2147483647 w 433" name="T4"/>
                <a:gd fmla="*/ 2147483647 h 465" name="T5"/>
                <a:gd fmla="*/ 2147483647 w 433" name="T6"/>
                <a:gd fmla="*/ 2147483647 h 465" name="T7"/>
                <a:gd fmla="*/ 2147483647 w 433" name="T8"/>
                <a:gd fmla="*/ 2147483647 h 465" name="T9"/>
                <a:gd fmla="*/ 2147483647 w 433" name="T10"/>
                <a:gd fmla="*/ 2147483647 h 465" name="T11"/>
                <a:gd fmla="*/ 2147483647 w 433" name="T12"/>
                <a:gd fmla="*/ 2147483647 h 465" name="T13"/>
                <a:gd fmla="*/ 2147483647 w 433" name="T14"/>
                <a:gd fmla="*/ 0 h 465" name="T15"/>
                <a:gd fmla="*/ 0 w 433" name="T16"/>
                <a:gd fmla="*/ 0 h 465" name="T17"/>
                <a:gd fmla="*/ 0 w 433" name="T18"/>
                <a:gd fmla="*/ 2147483647 h 465" name="T19"/>
                <a:gd fmla="*/ 2147483647 w 433" name="T20"/>
                <a:gd fmla="*/ 2147483647 h 465" name="T21"/>
                <a:gd fmla="*/ 2147483647 w 433" name="T22"/>
                <a:gd fmla="*/ 2147483647 h 46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33" name="T36"/>
                <a:gd fmla="*/ 0 h 465" name="T37"/>
                <a:gd fmla="*/ 433 w 433" name="T38"/>
                <a:gd fmla="*/ 465 h 46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65" w="432">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7" name="Freeform 13"/>
            <p:cNvSpPr>
              <a:spLocks noEditPoints="1"/>
            </p:cNvSpPr>
            <p:nvPr/>
          </p:nvSpPr>
          <p:spPr bwMode="auto">
            <a:xfrm>
              <a:off x="6214268" y="2792413"/>
              <a:ext cx="412750" cy="414338"/>
            </a:xfrm>
            <a:custGeom>
              <a:gdLst>
                <a:gd fmla="*/ 2147483647 w 283" name="T0"/>
                <a:gd fmla="*/ 0 h 284" name="T1"/>
                <a:gd fmla="*/ 2147483647 w 283" name="T2"/>
                <a:gd fmla="*/ 2147483647 h 284" name="T3"/>
                <a:gd fmla="*/ 2147483647 w 283" name="T4"/>
                <a:gd fmla="*/ 2147483647 h 284" name="T5"/>
                <a:gd fmla="*/ 2147483647 w 283" name="T6"/>
                <a:gd fmla="*/ 2147483647 h 284" name="T7"/>
                <a:gd fmla="*/ 2147483647 w 283" name="T8"/>
                <a:gd fmla="*/ 2147483647 h 284" name="T9"/>
                <a:gd fmla="*/ 2147483647 w 283" name="T10"/>
                <a:gd fmla="*/ 2147483647 h 284" name="T11"/>
                <a:gd fmla="*/ 2147483647 w 283" name="T12"/>
                <a:gd fmla="*/ 2147483647 h 284" name="T13"/>
                <a:gd fmla="*/ 2147483647 w 283" name="T14"/>
                <a:gd fmla="*/ 2147483647 h 284" name="T15"/>
                <a:gd fmla="*/ 0 w 283" name="T16"/>
                <a:gd fmla="*/ 2147483647 h 284" name="T17"/>
                <a:gd fmla="*/ 2147483647 w 283" name="T18"/>
                <a:gd fmla="*/ 2147483647 h 284" name="T19"/>
                <a:gd fmla="*/ 2147483647 w 283" name="T20"/>
                <a:gd fmla="*/ 2147483647 h 284" name="T21"/>
                <a:gd fmla="*/ 2147483647 w 283" name="T22"/>
                <a:gd fmla="*/ 2147483647 h 284" name="T23"/>
                <a:gd fmla="*/ 2147483647 w 283" name="T24"/>
                <a:gd fmla="*/ 2147483647 h 284" name="T25"/>
                <a:gd fmla="*/ 2147483647 w 283" name="T26"/>
                <a:gd fmla="*/ 2147483647 h 284" name="T27"/>
                <a:gd fmla="*/ 2147483647 w 283" name="T28"/>
                <a:gd fmla="*/ 2147483647 h 284" name="T29"/>
                <a:gd fmla="*/ 2147483647 w 283" name="T30"/>
                <a:gd fmla="*/ 2147483647 h 284" name="T31"/>
                <a:gd fmla="*/ 2147483647 w 283" name="T32"/>
                <a:gd fmla="*/ 2147483647 h 284" name="T33"/>
                <a:gd fmla="*/ 2147483647 w 283" name="T34"/>
                <a:gd fmla="*/ 2147483647 h 284" name="T35"/>
                <a:gd fmla="*/ 2147483647 w 283" name="T36"/>
                <a:gd fmla="*/ 2147483647 h 284" name="T37"/>
                <a:gd fmla="*/ 2147483647 w 283" name="T38"/>
                <a:gd fmla="*/ 2147483647 h 284" name="T39"/>
                <a:gd fmla="*/ 2147483647 w 283" name="T40"/>
                <a:gd fmla="*/ 2147483647 h 284" name="T41"/>
                <a:gd fmla="*/ 2147483647 w 283" name="T42"/>
                <a:gd fmla="*/ 2147483647 h 284" name="T43"/>
                <a:gd fmla="*/ 2147483647 w 283" name="T44"/>
                <a:gd fmla="*/ 2147483647 h 284" name="T45"/>
                <a:gd fmla="*/ 2147483647 w 283" name="T46"/>
                <a:gd fmla="*/ 2147483647 h 284" name="T47"/>
                <a:gd fmla="*/ 2147483647 w 283" name="T48"/>
                <a:gd fmla="*/ 2147483647 h 284" name="T49"/>
                <a:gd fmla="*/ 2147483647 w 283" name="T50"/>
                <a:gd fmla="*/ 2147483647 h 284" name="T51"/>
                <a:gd fmla="*/ 2147483647 w 283" name="T52"/>
                <a:gd fmla="*/ 2147483647 h 284" name="T53"/>
                <a:gd fmla="*/ 2147483647 w 283" name="T54"/>
                <a:gd fmla="*/ 2147483647 h 284" name="T55"/>
                <a:gd fmla="*/ 2147483647 w 283" name="T56"/>
                <a:gd fmla="*/ 2147483647 h 284" name="T57"/>
                <a:gd fmla="*/ 2147483647 w 283" name="T58"/>
                <a:gd fmla="*/ 2147483647 h 284" name="T59"/>
                <a:gd fmla="*/ 2147483647 w 283" name="T60"/>
                <a:gd fmla="*/ 2147483647 h 284" name="T61"/>
                <a:gd fmla="*/ 2147483647 w 283" name="T62"/>
                <a:gd fmla="*/ 2147483647 h 284" name="T63"/>
                <a:gd fmla="*/ 2147483647 w 283" name="T64"/>
                <a:gd fmla="*/ 2147483647 h 284" name="T65"/>
                <a:gd fmla="*/ 2147483647 w 283" name="T66"/>
                <a:gd fmla="*/ 2147483647 h 284" name="T67"/>
                <a:gd fmla="*/ 2147483647 w 283" name="T68"/>
                <a:gd fmla="*/ 2147483647 h 284" name="T69"/>
                <a:gd fmla="*/ 2147483647 w 283" name="T70"/>
                <a:gd fmla="*/ 2147483647 h 284" name="T71"/>
                <a:gd fmla="*/ 2147483647 w 283" name="T72"/>
                <a:gd fmla="*/ 2147483647 h 284" name="T73"/>
                <a:gd fmla="*/ 2147483647 w 283" name="T74"/>
                <a:gd fmla="*/ 2147483647 h 284" name="T75"/>
                <a:gd fmla="*/ 2147483647 w 283" name="T76"/>
                <a:gd fmla="*/ 2147483647 h 284" name="T77"/>
                <a:gd fmla="*/ 2147483647 w 283" name="T78"/>
                <a:gd fmla="*/ 2147483647 h 284" name="T79"/>
                <a:gd fmla="*/ 2147483647 w 283" name="T80"/>
                <a:gd fmla="*/ 2147483647 h 284" name="T81"/>
                <a:gd fmla="*/ 2147483647 w 283" name="T82"/>
                <a:gd fmla="*/ 2147483647 h 284" name="T83"/>
                <a:gd fmla="*/ 2147483647 w 283" name="T84"/>
                <a:gd fmla="*/ 2147483647 h 284" name="T85"/>
                <a:gd fmla="*/ 2147483647 w 283" name="T86"/>
                <a:gd fmla="*/ 2147483647 h 284" name="T87"/>
                <a:gd fmla="*/ 2147483647 w 283" name="T88"/>
                <a:gd fmla="*/ 2147483647 h 284" name="T89"/>
                <a:gd fmla="*/ 2147483647 w 283" name="T90"/>
                <a:gd fmla="*/ 2147483647 h 284" name="T91"/>
                <a:gd fmla="*/ 2147483647 w 283" name="T92"/>
                <a:gd fmla="*/ 2147483647 h 284" name="T93"/>
                <a:gd fmla="*/ 2147483647 w 283" name="T94"/>
                <a:gd fmla="*/ 2147483647 h 284" name="T95"/>
                <a:gd fmla="*/ 2147483647 w 283" name="T96"/>
                <a:gd fmla="*/ 2147483647 h 284" name="T97"/>
                <a:gd fmla="*/ 2147483647 w 283" name="T98"/>
                <a:gd fmla="*/ 2147483647 h 284" name="T99"/>
                <a:gd fmla="*/ 2147483647 w 283" name="T100"/>
                <a:gd fmla="*/ 2147483647 h 284" name="T101"/>
                <a:gd fmla="*/ 2147483647 w 283" name="T102"/>
                <a:gd fmla="*/ 2147483647 h 284" name="T103"/>
                <a:gd fmla="*/ 2147483647 w 283" name="T104"/>
                <a:gd fmla="*/ 2147483647 h 284" name="T105"/>
                <a:gd fmla="*/ 2147483647 w 283" name="T106"/>
                <a:gd fmla="*/ 2147483647 h 284" name="T107"/>
                <a:gd fmla="*/ 2147483647 w 283" name="T108"/>
                <a:gd fmla="*/ 2147483647 h 284" name="T109"/>
                <a:gd fmla="*/ 2147483647 w 283" name="T110"/>
                <a:gd fmla="*/ 2147483647 h 284" name="T111"/>
                <a:gd fmla="*/ 2147483647 w 283" name="T112"/>
                <a:gd fmla="*/ 2147483647 h 284" name="T113"/>
                <a:gd fmla="*/ 2147483647 w 283" name="T114"/>
                <a:gd fmla="*/ 2147483647 h 284" name="T115"/>
                <a:gd fmla="*/ 2147483647 w 283" name="T116"/>
                <a:gd fmla="*/ 2147483647 h 2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83" name="T177"/>
                <a:gd fmla="*/ 0 h 284" name="T178"/>
                <a:gd fmla="*/ 283 w 283" name="T179"/>
                <a:gd fmla="*/ 284 h 28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84" w="283">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48" name="Freeform 14"/>
            <p:cNvSpPr>
              <a:spLocks noEditPoints="1"/>
            </p:cNvSpPr>
            <p:nvPr/>
          </p:nvSpPr>
          <p:spPr bwMode="auto">
            <a:xfrm>
              <a:off x="5147468" y="2992438"/>
              <a:ext cx="204788" cy="298450"/>
            </a:xfrm>
            <a:custGeom>
              <a:gdLst>
                <a:gd fmla="*/ 2147483647 w 141" name="T0"/>
                <a:gd fmla="*/ 2147483647 h 205" name="T1"/>
                <a:gd fmla="*/ 2147483647 w 141" name="T2"/>
                <a:gd fmla="*/ 2147483647 h 205" name="T3"/>
                <a:gd fmla="*/ 2147483647 w 141" name="T4"/>
                <a:gd fmla="*/ 2147483647 h 205" name="T5"/>
                <a:gd fmla="*/ 2147483647 w 141" name="T6"/>
                <a:gd fmla="*/ 2147483647 h 205" name="T7"/>
                <a:gd fmla="*/ 2147483647 w 141" name="T8"/>
                <a:gd fmla="*/ 2147483647 h 205" name="T9"/>
                <a:gd fmla="*/ 2147483647 w 141" name="T10"/>
                <a:gd fmla="*/ 2147483647 h 205" name="T11"/>
                <a:gd fmla="*/ 2147483647 w 141" name="T12"/>
                <a:gd fmla="*/ 2147483647 h 205" name="T13"/>
                <a:gd fmla="*/ 2147483647 w 141" name="T14"/>
                <a:gd fmla="*/ 2147483647 h 205" name="T15"/>
                <a:gd fmla="*/ 2147483647 w 141" name="T16"/>
                <a:gd fmla="*/ 2147483647 h 205" name="T17"/>
                <a:gd fmla="*/ 2147483647 w 141" name="T18"/>
                <a:gd fmla="*/ 2147483647 h 205" name="T19"/>
                <a:gd fmla="*/ 2147483647 w 141" name="T20"/>
                <a:gd fmla="*/ 2147483647 h 205" name="T21"/>
                <a:gd fmla="*/ 2147483647 w 141" name="T22"/>
                <a:gd fmla="*/ 2147483647 h 205" name="T23"/>
                <a:gd fmla="*/ 2147483647 w 141" name="T24"/>
                <a:gd fmla="*/ 2147483647 h 205" name="T25"/>
                <a:gd fmla="*/ 2147483647 w 141" name="T26"/>
                <a:gd fmla="*/ 0 h 205" name="T27"/>
                <a:gd fmla="*/ 2147483647 w 141" name="T28"/>
                <a:gd fmla="*/ 2147483647 h 205" name="T29"/>
                <a:gd fmla="*/ 2147483647 w 141" name="T30"/>
                <a:gd fmla="*/ 2147483647 h 205" name="T31"/>
                <a:gd fmla="*/ 2147483647 w 141" name="T32"/>
                <a:gd fmla="*/ 2147483647 h 205" name="T33"/>
                <a:gd fmla="*/ 2147483647 w 141" name="T34"/>
                <a:gd fmla="*/ 2147483647 h 205" name="T35"/>
                <a:gd fmla="*/ 2147483647 w 141" name="T36"/>
                <a:gd fmla="*/ 2147483647 h 205" name="T37"/>
                <a:gd fmla="*/ 2147483647 w 141" name="T38"/>
                <a:gd fmla="*/ 2147483647 h 205" name="T39"/>
                <a:gd fmla="*/ 2147483647 w 141" name="T40"/>
                <a:gd fmla="*/ 2147483647 h 205" name="T41"/>
                <a:gd fmla="*/ 2147483647 w 141" name="T42"/>
                <a:gd fmla="*/ 2147483647 h 205" name="T43"/>
                <a:gd fmla="*/ 2147483647 w 141" name="T44"/>
                <a:gd fmla="*/ 2147483647 h 205" name="T45"/>
                <a:gd fmla="*/ 2147483647 w 141" name="T46"/>
                <a:gd fmla="*/ 2147483647 h 205" name="T47"/>
                <a:gd fmla="*/ 2147483647 w 141" name="T48"/>
                <a:gd fmla="*/ 2147483647 h 205" name="T49"/>
                <a:gd fmla="*/ 2147483647 w 141" name="T50"/>
                <a:gd fmla="*/ 2147483647 h 205" name="T51"/>
                <a:gd fmla="*/ 2147483647 w 141" name="T52"/>
                <a:gd fmla="*/ 2147483647 h 205" name="T53"/>
                <a:gd fmla="*/ 2147483647 w 141" name="T54"/>
                <a:gd fmla="*/ 2147483647 h 205" name="T55"/>
                <a:gd fmla="*/ 2147483647 w 141" name="T56"/>
                <a:gd fmla="*/ 2147483647 h 205" name="T57"/>
                <a:gd fmla="*/ 2147483647 w 141" name="T58"/>
                <a:gd fmla="*/ 2147483647 h 205" name="T59"/>
                <a:gd fmla="*/ 2147483647 w 141" name="T60"/>
                <a:gd fmla="*/ 2147483647 h 205" name="T61"/>
                <a:gd fmla="*/ 2147483647 w 141" name="T62"/>
                <a:gd fmla="*/ 2147483647 h 2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1" name="T96"/>
                <a:gd fmla="*/ 0 h 205" name="T97"/>
                <a:gd fmla="*/ 141 w 141" name="T98"/>
                <a:gd fmla="*/ 205 h 20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05" w="141">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nvGrpSpPr>
            <p:cNvPr id="3"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gdLst>
                  <a:gd fmla="*/ 177 w 186" name="T0"/>
                  <a:gd fmla="*/ 0 h 134" name="T1"/>
                  <a:gd fmla="*/ 185 w 186" name="T2"/>
                  <a:gd fmla="*/ 6 h 134" name="T3"/>
                  <a:gd fmla="*/ 186 w 186" name="T4"/>
                  <a:gd fmla="*/ 12 h 134" name="T5"/>
                  <a:gd fmla="*/ 186 w 186" name="T6"/>
                  <a:gd fmla="*/ 122 h 134" name="T7"/>
                  <a:gd fmla="*/ 174 w 186" name="T8"/>
                  <a:gd fmla="*/ 134 h 134" name="T9"/>
                  <a:gd fmla="*/ 13 w 186" name="T10"/>
                  <a:gd fmla="*/ 134 h 134" name="T11"/>
                  <a:gd fmla="*/ 1 w 186" name="T12"/>
                  <a:gd fmla="*/ 125 h 134" name="T13"/>
                  <a:gd fmla="*/ 0 w 186" name="T14"/>
                  <a:gd fmla="*/ 125 h 134" name="T15"/>
                  <a:gd fmla="*/ 0 w 186" name="T16"/>
                  <a:gd fmla="*/ 9 h 134" name="T17"/>
                  <a:gd fmla="*/ 1 w 186" name="T18"/>
                  <a:gd fmla="*/ 7 h 134" name="T19"/>
                  <a:gd fmla="*/ 9 w 186" name="T20"/>
                  <a:gd fmla="*/ 0 h 134" name="T21"/>
                  <a:gd fmla="*/ 177 w 186" name="T22"/>
                  <a:gd fmla="*/ 0 h 134" name="T23"/>
                  <a:gd fmla="*/ 174 w 186" name="T24"/>
                  <a:gd fmla="*/ 122 h 134" name="T25"/>
                  <a:gd fmla="*/ 174 w 186" name="T26"/>
                  <a:gd fmla="*/ 12 h 134" name="T27"/>
                  <a:gd fmla="*/ 12 w 186" name="T28"/>
                  <a:gd fmla="*/ 12 h 134" name="T29"/>
                  <a:gd fmla="*/ 12 w 186" name="T30"/>
                  <a:gd fmla="*/ 122 h 134" name="T31"/>
                  <a:gd fmla="*/ 174 w 186" name="T32"/>
                  <a:gd fmla="*/ 122 h 1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4" w="186">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sp>
            <p:nvSpPr>
              <p:cNvPr id="16" name="Freeform 16"/>
              <p:cNvSpPr/>
              <p:nvPr/>
            </p:nvSpPr>
            <p:spPr bwMode="auto">
              <a:xfrm>
                <a:off x="5646738" y="3840163"/>
                <a:ext cx="134938" cy="60325"/>
              </a:xfrm>
              <a:custGeom>
                <a:gdLst>
                  <a:gd fmla="*/ 29 w 92" name="T0"/>
                  <a:gd fmla="*/ 0 h 41" name="T1"/>
                  <a:gd fmla="*/ 63 w 92" name="T2"/>
                  <a:gd fmla="*/ 0 h 41" name="T3"/>
                  <a:gd fmla="*/ 63 w 92" name="T4"/>
                  <a:gd fmla="*/ 2 h 41" name="T5"/>
                  <a:gd fmla="*/ 63 w 92" name="T6"/>
                  <a:gd fmla="*/ 17 h 41" name="T7"/>
                  <a:gd fmla="*/ 76 w 92" name="T8"/>
                  <a:gd fmla="*/ 29 h 41" name="T9"/>
                  <a:gd fmla="*/ 86 w 92" name="T10"/>
                  <a:gd fmla="*/ 29 h 41" name="T11"/>
                  <a:gd fmla="*/ 92 w 92" name="T12"/>
                  <a:gd fmla="*/ 35 h 41" name="T13"/>
                  <a:gd fmla="*/ 86 w 92" name="T14"/>
                  <a:gd fmla="*/ 41 h 41" name="T15"/>
                  <a:gd fmla="*/ 6 w 92" name="T16"/>
                  <a:gd fmla="*/ 41 h 41" name="T17"/>
                  <a:gd fmla="*/ 0 w 92" name="T18"/>
                  <a:gd fmla="*/ 35 h 41" name="T19"/>
                  <a:gd fmla="*/ 6 w 92" name="T20"/>
                  <a:gd fmla="*/ 29 h 41" name="T21"/>
                  <a:gd fmla="*/ 17 w 92" name="T22"/>
                  <a:gd fmla="*/ 29 h 41" name="T23"/>
                  <a:gd fmla="*/ 29 w 92" name="T24"/>
                  <a:gd fmla="*/ 17 h 41" name="T25"/>
                  <a:gd fmla="*/ 29 w 92" name="T26"/>
                  <a:gd fmla="*/ 0 h 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 w="92">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p:spPr>
            <p:txBody>
              <a:bodyPr/>
              <a:lstStyle/>
              <a:p>
                <a:pPr eaLnBrk="1" fontAlgn="auto" hangingPunct="1">
                  <a:spcBef>
                    <a:spcPct val="0"/>
                  </a:spcBef>
                  <a:spcAft>
                    <a:spcPct val="0"/>
                  </a:spcAft>
                  <a:defRPr/>
                </a:pPr>
                <a:endParaRPr altLang="en-US" lang="zh-CN">
                  <a:latin typeface="+mn-lt"/>
                  <a:ea typeface="+mn-ea"/>
                </a:endParaRPr>
              </a:p>
            </p:txBody>
          </p:sp>
        </p:grpSp>
        <p:sp>
          <p:nvSpPr>
            <p:cNvPr id="22550" name="Freeform 17"/>
            <p:cNvSpPr>
              <a:spLocks noEditPoints="1"/>
            </p:cNvSpPr>
            <p:nvPr/>
          </p:nvSpPr>
          <p:spPr bwMode="auto">
            <a:xfrm>
              <a:off x="5733256" y="4130676"/>
              <a:ext cx="220663" cy="355600"/>
            </a:xfrm>
            <a:custGeom>
              <a:gdLst>
                <a:gd fmla="*/ 2147483647 w 152" name="T0"/>
                <a:gd fmla="*/ 0 h 244" name="T1"/>
                <a:gd fmla="*/ 2147483647 w 152" name="T2"/>
                <a:gd fmla="*/ 2147483647 h 244" name="T3"/>
                <a:gd fmla="*/ 2147483647 w 152" name="T4"/>
                <a:gd fmla="*/ 2147483647 h 244" name="T5"/>
                <a:gd fmla="*/ 2147483647 w 152" name="T6"/>
                <a:gd fmla="*/ 2147483647 h 244" name="T7"/>
                <a:gd fmla="*/ 2147483647 w 152" name="T8"/>
                <a:gd fmla="*/ 2147483647 h 244" name="T9"/>
                <a:gd fmla="*/ 2147483647 w 152" name="T10"/>
                <a:gd fmla="*/ 2147483647 h 244" name="T11"/>
                <a:gd fmla="*/ 2147483647 w 152" name="T12"/>
                <a:gd fmla="*/ 2147483647 h 244" name="T13"/>
                <a:gd fmla="*/ 0 w 152" name="T14"/>
                <a:gd fmla="*/ 2147483647 h 244" name="T15"/>
                <a:gd fmla="*/ 0 w 152" name="T16"/>
                <a:gd fmla="*/ 2147483647 h 244" name="T17"/>
                <a:gd fmla="*/ 2147483647 w 152" name="T18"/>
                <a:gd fmla="*/ 0 h 244" name="T19"/>
                <a:gd fmla="*/ 2147483647 w 152" name="T20"/>
                <a:gd fmla="*/ 0 h 244" name="T21"/>
                <a:gd fmla="*/ 2147483647 w 152" name="T22"/>
                <a:gd fmla="*/ 2147483647 h 244" name="T23"/>
                <a:gd fmla="*/ 2147483647 w 152" name="T24"/>
                <a:gd fmla="*/ 2147483647 h 244" name="T25"/>
                <a:gd fmla="*/ 2147483647 w 152" name="T26"/>
                <a:gd fmla="*/ 2147483647 h 244" name="T27"/>
                <a:gd fmla="*/ 2147483647 w 152" name="T28"/>
                <a:gd fmla="*/ 2147483647 h 244" name="T29"/>
                <a:gd fmla="*/ 2147483647 w 152" name="T30"/>
                <a:gd fmla="*/ 2147483647 h 244" name="T31"/>
                <a:gd fmla="*/ 2147483647 w 152" name="T32"/>
                <a:gd fmla="*/ 2147483647 h 244" name="T33"/>
                <a:gd fmla="*/ 2147483647 w 152" name="T34"/>
                <a:gd fmla="*/ 2147483647 h 244" name="T35"/>
                <a:gd fmla="*/ 2147483647 w 152" name="T36"/>
                <a:gd fmla="*/ 2147483647 h 244" name="T37"/>
                <a:gd fmla="*/ 2147483647 w 152" name="T38"/>
                <a:gd fmla="*/ 2147483647 h 244" name="T39"/>
                <a:gd fmla="*/ 2147483647 w 152" name="T40"/>
                <a:gd fmla="*/ 2147483647 h 244" name="T41"/>
                <a:gd fmla="*/ 2147483647 w 152" name="T42"/>
                <a:gd fmla="*/ 2147483647 h 244" name="T43"/>
                <a:gd fmla="*/ 2147483647 w 152" name="T44"/>
                <a:gd fmla="*/ 2147483647 h 244" name="T45"/>
                <a:gd fmla="*/ 2147483647 w 152" name="T46"/>
                <a:gd fmla="*/ 2147483647 h 244" name="T47"/>
                <a:gd fmla="*/ 2147483647 w 152" name="T48"/>
                <a:gd fmla="*/ 2147483647 h 244" name="T49"/>
                <a:gd fmla="*/ 2147483647 w 152" name="T50"/>
                <a:gd fmla="*/ 2147483647 h 244" name="T51"/>
                <a:gd fmla="*/ 2147483647 w 152" name="T52"/>
                <a:gd fmla="*/ 2147483647 h 244" name="T53"/>
                <a:gd fmla="*/ 2147483647 w 152" name="T54"/>
                <a:gd fmla="*/ 2147483647 h 244" name="T55"/>
                <a:gd fmla="*/ 2147483647 w 152" name="T56"/>
                <a:gd fmla="*/ 2147483647 h 244" name="T57"/>
                <a:gd fmla="*/ 2147483647 w 152" name="T58"/>
                <a:gd fmla="*/ 2147483647 h 244" name="T59"/>
                <a:gd fmla="*/ 2147483647 w 152" name="T60"/>
                <a:gd fmla="*/ 2147483647 h 244" name="T61"/>
                <a:gd fmla="*/ 2147483647 w 152" name="T62"/>
                <a:gd fmla="*/ 2147483647 h 244" name="T63"/>
                <a:gd fmla="*/ 2147483647 w 152" name="T64"/>
                <a:gd fmla="*/ 2147483647 h 24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52" name="T99"/>
                <a:gd fmla="*/ 0 h 244" name="T100"/>
                <a:gd fmla="*/ 152 w 152" name="T101"/>
                <a:gd fmla="*/ 244 h 244"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44" w="152">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1" name="Freeform 18"/>
            <p:cNvSpPr/>
            <p:nvPr/>
          </p:nvSpPr>
          <p:spPr bwMode="auto">
            <a:xfrm>
              <a:off x="7284243" y="3573463"/>
              <a:ext cx="257175" cy="298450"/>
            </a:xfrm>
            <a:custGeom>
              <a:gdLst>
                <a:gd fmla="*/ 2147483647 w 177" name="T0"/>
                <a:gd fmla="*/ 2147483647 h 205" name="T1"/>
                <a:gd fmla="*/ 2147483647 w 177" name="T2"/>
                <a:gd fmla="*/ 2147483647 h 205" name="T3"/>
                <a:gd fmla="*/ 2147483647 w 177" name="T4"/>
                <a:gd fmla="*/ 2147483647 h 205" name="T5"/>
                <a:gd fmla="*/ 2147483647 w 177" name="T6"/>
                <a:gd fmla="*/ 2147483647 h 205" name="T7"/>
                <a:gd fmla="*/ 2147483647 w 177" name="T8"/>
                <a:gd fmla="*/ 2147483647 h 205" name="T9"/>
                <a:gd fmla="*/ 2147483647 w 177" name="T10"/>
                <a:gd fmla="*/ 2147483647 h 205" name="T11"/>
                <a:gd fmla="*/ 2147483647 w 177" name="T12"/>
                <a:gd fmla="*/ 2147483647 h 205" name="T13"/>
                <a:gd fmla="*/ 2147483647 w 177" name="T14"/>
                <a:gd fmla="*/ 2147483647 h 205" name="T15"/>
                <a:gd fmla="*/ 2147483647 w 177" name="T16"/>
                <a:gd fmla="*/ 2147483647 h 205" name="T17"/>
                <a:gd fmla="*/ 2147483647 w 177" name="T18"/>
                <a:gd fmla="*/ 2147483647 h 205" name="T19"/>
                <a:gd fmla="*/ 2147483647 w 177" name="T20"/>
                <a:gd fmla="*/ 2147483647 h 205" name="T21"/>
                <a:gd fmla="*/ 2147483647 w 177" name="T22"/>
                <a:gd fmla="*/ 2147483647 h 205" name="T23"/>
                <a:gd fmla="*/ 2147483647 w 177" name="T24"/>
                <a:gd fmla="*/ 0 h 205" name="T25"/>
                <a:gd fmla="*/ 2147483647 w 177" name="T26"/>
                <a:gd fmla="*/ 0 h 205" name="T27"/>
                <a:gd fmla="*/ 2147483647 w 177" name="T28"/>
                <a:gd fmla="*/ 0 h 205" name="T29"/>
                <a:gd fmla="*/ 2147483647 w 177" name="T30"/>
                <a:gd fmla="*/ 0 h 205" name="T31"/>
                <a:gd fmla="*/ 2147483647 w 177" name="T32"/>
                <a:gd fmla="*/ 2147483647 h 205" name="T33"/>
                <a:gd fmla="*/ 2147483647 w 177" name="T34"/>
                <a:gd fmla="*/ 2147483647 h 205" name="T35"/>
                <a:gd fmla="*/ 0 w 177" name="T36"/>
                <a:gd fmla="*/ 2147483647 h 205" name="T37"/>
                <a:gd fmla="*/ 0 w 177" name="T38"/>
                <a:gd fmla="*/ 2147483647 h 205" name="T39"/>
                <a:gd fmla="*/ 0 w 177" name="T40"/>
                <a:gd fmla="*/ 2147483647 h 205" name="T41"/>
                <a:gd fmla="*/ 2147483647 w 177" name="T42"/>
                <a:gd fmla="*/ 2147483647 h 205" name="T43"/>
                <a:gd fmla="*/ 2147483647 w 177" name="T44"/>
                <a:gd fmla="*/ 2147483647 h 205" name="T45"/>
                <a:gd fmla="*/ 2147483647 w 177" name="T46"/>
                <a:gd fmla="*/ 2147483647 h 205" name="T47"/>
                <a:gd fmla="*/ 2147483647 w 177" name="T48"/>
                <a:gd fmla="*/ 2147483647 h 205" name="T49"/>
                <a:gd fmla="*/ 2147483647 w 177" name="T50"/>
                <a:gd fmla="*/ 2147483647 h 205" name="T51"/>
                <a:gd fmla="*/ 2147483647 w 177" name="T52"/>
                <a:gd fmla="*/ 2147483647 h 205" name="T53"/>
                <a:gd fmla="*/ 2147483647 w 177" name="T54"/>
                <a:gd fmla="*/ 2147483647 h 205" name="T55"/>
                <a:gd fmla="*/ 2147483647 w 177" name="T56"/>
                <a:gd fmla="*/ 2147483647 h 205" name="T57"/>
                <a:gd fmla="*/ 2147483647 w 177" name="T58"/>
                <a:gd fmla="*/ 2147483647 h 205" name="T59"/>
                <a:gd fmla="*/ 2147483647 w 177" name="T60"/>
                <a:gd fmla="*/ 2147483647 h 205" name="T61"/>
                <a:gd fmla="*/ 2147483647 w 177" name="T62"/>
                <a:gd fmla="*/ 2147483647 h 205" name="T63"/>
                <a:gd fmla="*/ 2147483647 w 177" name="T64"/>
                <a:gd fmla="*/ 2147483647 h 205" name="T65"/>
                <a:gd fmla="*/ 2147483647 w 177" name="T66"/>
                <a:gd fmla="*/ 2147483647 h 205" name="T67"/>
                <a:gd fmla="*/ 2147483647 w 177" name="T68"/>
                <a:gd fmla="*/ 2147483647 h 205" name="T69"/>
                <a:gd fmla="*/ 2147483647 w 177" name="T70"/>
                <a:gd fmla="*/ 2147483647 h 205" name="T71"/>
                <a:gd fmla="*/ 2147483647 w 177" name="T72"/>
                <a:gd fmla="*/ 2147483647 h 205" name="T73"/>
                <a:gd fmla="*/ 2147483647 w 177" name="T74"/>
                <a:gd fmla="*/ 2147483647 h 205" name="T75"/>
                <a:gd fmla="*/ 2147483647 w 177" name="T76"/>
                <a:gd fmla="*/ 2147483647 h 205" name="T77"/>
                <a:gd fmla="*/ 2147483647 w 177" name="T78"/>
                <a:gd fmla="*/ 2147483647 h 205" name="T79"/>
                <a:gd fmla="*/ 2147483647 w 177" name="T80"/>
                <a:gd fmla="*/ 2147483647 h 205" name="T81"/>
                <a:gd fmla="*/ 2147483647 w 177" name="T82"/>
                <a:gd fmla="*/ 2147483647 h 205" name="T83"/>
                <a:gd fmla="*/ 2147483647 w 177" name="T84"/>
                <a:gd fmla="*/ 2147483647 h 205" name="T85"/>
                <a:gd fmla="*/ 2147483647 w 177" name="T86"/>
                <a:gd fmla="*/ 2147483647 h 205" name="T87"/>
                <a:gd fmla="*/ 2147483647 w 177" name="T88"/>
                <a:gd fmla="*/ 2147483647 h 205" name="T89"/>
                <a:gd fmla="*/ 2147483647 w 177" name="T90"/>
                <a:gd fmla="*/ 2147483647 h 205" name="T91"/>
                <a:gd fmla="*/ 2147483647 w 177" name="T92"/>
                <a:gd fmla="*/ 2147483647 h 20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7" name="T141"/>
                <a:gd fmla="*/ 0 h 205" name="T142"/>
                <a:gd fmla="*/ 177 w 177" name="T143"/>
                <a:gd fmla="*/ 205 h 205"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205" w="177">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2" name="Freeform 19"/>
            <p:cNvSpPr/>
            <p:nvPr/>
          </p:nvSpPr>
          <p:spPr bwMode="auto">
            <a:xfrm>
              <a:off x="5050631" y="3970338"/>
              <a:ext cx="134938" cy="227013"/>
            </a:xfrm>
            <a:custGeom>
              <a:gdLst>
                <a:gd fmla="*/ 2147483647 w 92" name="T0"/>
                <a:gd fmla="*/ 0 h 156" name="T1"/>
                <a:gd fmla="*/ 2147483647 w 92" name="T2"/>
                <a:gd fmla="*/ 2147483647 h 156" name="T3"/>
                <a:gd fmla="*/ 2147483647 w 92" name="T4"/>
                <a:gd fmla="*/ 2147483647 h 156" name="T5"/>
                <a:gd fmla="*/ 2147483647 w 92" name="T6"/>
                <a:gd fmla="*/ 2147483647 h 156" name="T7"/>
                <a:gd fmla="*/ 2147483647 w 92" name="T8"/>
                <a:gd fmla="*/ 2147483647 h 156" name="T9"/>
                <a:gd fmla="*/ 2147483647 w 92" name="T10"/>
                <a:gd fmla="*/ 2147483647 h 156" name="T11"/>
                <a:gd fmla="*/ 2147483647 w 92" name="T12"/>
                <a:gd fmla="*/ 2147483647 h 156" name="T13"/>
                <a:gd fmla="*/ 0 w 92" name="T14"/>
                <a:gd fmla="*/ 2147483647 h 156" name="T15"/>
                <a:gd fmla="*/ 0 w 92" name="T16"/>
                <a:gd fmla="*/ 2147483647 h 156" name="T17"/>
                <a:gd fmla="*/ 2147483647 w 92" name="T18"/>
                <a:gd fmla="*/ 2147483647 h 156" name="T19"/>
                <a:gd fmla="*/ 2147483647 w 92" name="T20"/>
                <a:gd fmla="*/ 2147483647 h 156" name="T21"/>
                <a:gd fmla="*/ 2147483647 w 92" name="T22"/>
                <a:gd fmla="*/ 2147483647 h 156" name="T23"/>
                <a:gd fmla="*/ 2147483647 w 92" name="T24"/>
                <a:gd fmla="*/ 0 h 156" name="T25"/>
                <a:gd fmla="*/ 2147483647 w 92" name="T26"/>
                <a:gd fmla="*/ 0 h 1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2" name="T42"/>
                <a:gd fmla="*/ 0 h 156" name="T43"/>
                <a:gd fmla="*/ 92 w 92" name="T44"/>
                <a:gd fmla="*/ 156 h 1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56" w="92">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3" name="Freeform 20"/>
            <p:cNvSpPr/>
            <p:nvPr/>
          </p:nvSpPr>
          <p:spPr bwMode="auto">
            <a:xfrm>
              <a:off x="5203031" y="3970338"/>
              <a:ext cx="131763" cy="133350"/>
            </a:xfrm>
            <a:custGeom>
              <a:gdLst>
                <a:gd fmla="*/ 2147483647 w 91" name="T0"/>
                <a:gd fmla="*/ 0 h 91" name="T1"/>
                <a:gd fmla="*/ 2147483647 w 91" name="T2"/>
                <a:gd fmla="*/ 2147483647 h 91" name="T3"/>
                <a:gd fmla="*/ 2147483647 w 91" name="T4"/>
                <a:gd fmla="*/ 2147483647 h 91" name="T5"/>
                <a:gd fmla="*/ 2147483647 w 91" name="T6"/>
                <a:gd fmla="*/ 2147483647 h 91" name="T7"/>
                <a:gd fmla="*/ 2147483647 w 91" name="T8"/>
                <a:gd fmla="*/ 2147483647 h 91" name="T9"/>
                <a:gd fmla="*/ 0 w 91" name="T10"/>
                <a:gd fmla="*/ 2147483647 h 91" name="T11"/>
                <a:gd fmla="*/ 0 w 91" name="T12"/>
                <a:gd fmla="*/ 0 h 91" name="T13"/>
                <a:gd fmla="*/ 2147483647 w 91" name="T14"/>
                <a:gd fmla="*/ 0 h 91" name="T15"/>
                <a:gd fmla="*/ 0 60000 65536" name="T16"/>
                <a:gd fmla="*/ 0 60000 65536" name="T17"/>
                <a:gd fmla="*/ 0 60000 65536" name="T18"/>
                <a:gd fmla="*/ 0 60000 65536" name="T19"/>
                <a:gd fmla="*/ 0 60000 65536" name="T20"/>
                <a:gd fmla="*/ 0 60000 65536" name="T21"/>
                <a:gd fmla="*/ 0 60000 65536" name="T22"/>
                <a:gd fmla="*/ 0 60000 65536" name="T23"/>
                <a:gd fmla="*/ 0 w 91" name="T24"/>
                <a:gd fmla="*/ 0 h 91" name="T25"/>
                <a:gd fmla="*/ 91 w 91" name="T26"/>
                <a:gd fmla="*/ 91 h 9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1" w="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4" name="Freeform 21"/>
            <p:cNvSpPr/>
            <p:nvPr/>
          </p:nvSpPr>
          <p:spPr bwMode="auto">
            <a:xfrm>
              <a:off x="5103018" y="4119563"/>
              <a:ext cx="227013" cy="146050"/>
            </a:xfrm>
            <a:custGeom>
              <a:gdLst>
                <a:gd fmla="*/ 2147483647 w 156" name="T0"/>
                <a:gd fmla="*/ 0 h 100" name="T1"/>
                <a:gd fmla="*/ 2147483647 w 156" name="T2"/>
                <a:gd fmla="*/ 2147483647 h 100" name="T3"/>
                <a:gd fmla="*/ 0 w 156" name="T4"/>
                <a:gd fmla="*/ 2147483647 h 100" name="T5"/>
                <a:gd fmla="*/ 2147483647 w 156" name="T6"/>
                <a:gd fmla="*/ 2147483647 h 100" name="T7"/>
                <a:gd fmla="*/ 2147483647 w 156" name="T8"/>
                <a:gd fmla="*/ 2147483647 h 100" name="T9"/>
                <a:gd fmla="*/ 2147483647 w 156" name="T10"/>
                <a:gd fmla="*/ 0 h 100" name="T11"/>
                <a:gd fmla="*/ 2147483647 w 156" name="T12"/>
                <a:gd fmla="*/ 0 h 100" name="T13"/>
                <a:gd fmla="*/ 2147483647 w 156" name="T14"/>
                <a:gd fmla="*/ 0 h 100" name="T15"/>
                <a:gd fmla="*/ 0 60000 65536" name="T16"/>
                <a:gd fmla="*/ 0 60000 65536" name="T17"/>
                <a:gd fmla="*/ 0 60000 65536" name="T18"/>
                <a:gd fmla="*/ 0 60000 65536" name="T19"/>
                <a:gd fmla="*/ 0 60000 65536" name="T20"/>
                <a:gd fmla="*/ 0 60000 65536" name="T21"/>
                <a:gd fmla="*/ 0 60000 65536" name="T22"/>
                <a:gd fmla="*/ 0 60000 65536" name="T23"/>
                <a:gd fmla="*/ 0 w 156" name="T24"/>
                <a:gd fmla="*/ 0 h 100" name="T25"/>
                <a:gd fmla="*/ 156 w 156" name="T26"/>
                <a:gd fmla="*/ 100 h 1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0" w="156">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5" name="Freeform 22"/>
            <p:cNvSpPr>
              <a:spLocks noEditPoints="1"/>
            </p:cNvSpPr>
            <p:nvPr/>
          </p:nvSpPr>
          <p:spPr bwMode="auto">
            <a:xfrm>
              <a:off x="5171281" y="2727326"/>
              <a:ext cx="193675" cy="190500"/>
            </a:xfrm>
            <a:custGeom>
              <a:gdLst>
                <a:gd fmla="*/ 2147483647 w 133" name="T0"/>
                <a:gd fmla="*/ 2147483647 h 131" name="T1"/>
                <a:gd fmla="*/ 2147483647 w 133" name="T2"/>
                <a:gd fmla="*/ 2147483647 h 131" name="T3"/>
                <a:gd fmla="*/ 2147483647 w 133" name="T4"/>
                <a:gd fmla="*/ 2147483647 h 131" name="T5"/>
                <a:gd fmla="*/ 2147483647 w 133" name="T6"/>
                <a:gd fmla="*/ 2147483647 h 131" name="T7"/>
                <a:gd fmla="*/ 2147483647 w 133" name="T8"/>
                <a:gd fmla="*/ 2147483647 h 131" name="T9"/>
                <a:gd fmla="*/ 0 w 133" name="T10"/>
                <a:gd fmla="*/ 2147483647 h 131" name="T11"/>
                <a:gd fmla="*/ 2147483647 w 133" name="T12"/>
                <a:gd fmla="*/ 2147483647 h 131" name="T13"/>
                <a:gd fmla="*/ 2147483647 w 133" name="T14"/>
                <a:gd fmla="*/ 2147483647 h 131" name="T15"/>
                <a:gd fmla="*/ 2147483647 w 133" name="T16"/>
                <a:gd fmla="*/ 2147483647 h 131" name="T17"/>
                <a:gd fmla="*/ 2147483647 w 133" name="T18"/>
                <a:gd fmla="*/ 2147483647 h 131" name="T19"/>
                <a:gd fmla="*/ 2147483647 w 133" name="T20"/>
                <a:gd fmla="*/ 0 h 131" name="T21"/>
                <a:gd fmla="*/ 2147483647 w 133" name="T22"/>
                <a:gd fmla="*/ 2147483647 h 131" name="T23"/>
                <a:gd fmla="*/ 2147483647 w 133" name="T24"/>
                <a:gd fmla="*/ 2147483647 h 131" name="T25"/>
                <a:gd fmla="*/ 2147483647 w 133" name="T26"/>
                <a:gd fmla="*/ 2147483647 h 131" name="T27"/>
                <a:gd fmla="*/ 2147483647 w 133" name="T28"/>
                <a:gd fmla="*/ 2147483647 h 131" name="T29"/>
                <a:gd fmla="*/ 2147483647 w 133" name="T30"/>
                <a:gd fmla="*/ 2147483647 h 131" name="T31"/>
                <a:gd fmla="*/ 2147483647 w 133" name="T32"/>
                <a:gd fmla="*/ 2147483647 h 131" name="T33"/>
                <a:gd fmla="*/ 2147483647 w 133" name="T34"/>
                <a:gd fmla="*/ 2147483647 h 131" name="T35"/>
                <a:gd fmla="*/ 2147483647 w 133" name="T36"/>
                <a:gd fmla="*/ 2147483647 h 131" name="T37"/>
                <a:gd fmla="*/ 2147483647 w 133" name="T38"/>
                <a:gd fmla="*/ 2147483647 h 131" name="T39"/>
                <a:gd fmla="*/ 2147483647 w 133" name="T40"/>
                <a:gd fmla="*/ 2147483647 h 131" name="T41"/>
                <a:gd fmla="*/ 2147483647 w 133" name="T42"/>
                <a:gd fmla="*/ 2147483647 h 131" name="T43"/>
                <a:gd fmla="*/ 2147483647 w 133" name="T44"/>
                <a:gd fmla="*/ 2147483647 h 131" name="T45"/>
                <a:gd fmla="*/ 2147483647 w 133" name="T46"/>
                <a:gd fmla="*/ 2147483647 h 131" name="T47"/>
                <a:gd fmla="*/ 2147483647 w 133" name="T48"/>
                <a:gd fmla="*/ 2147483647 h 131" name="T49"/>
                <a:gd fmla="*/ 2147483647 w 133" name="T50"/>
                <a:gd fmla="*/ 2147483647 h 131" name="T51"/>
                <a:gd fmla="*/ 2147483647 w 133" name="T52"/>
                <a:gd fmla="*/ 2147483647 h 131" name="T53"/>
                <a:gd fmla="*/ 2147483647 w 133" name="T54"/>
                <a:gd fmla="*/ 2147483647 h 131" name="T55"/>
                <a:gd fmla="*/ 2147483647 w 133" name="T56"/>
                <a:gd fmla="*/ 2147483647 h 131" name="T57"/>
                <a:gd fmla="*/ 2147483647 w 133" name="T58"/>
                <a:gd fmla="*/ 2147483647 h 131" name="T59"/>
                <a:gd fmla="*/ 2147483647 w 133" name="T60"/>
                <a:gd fmla="*/ 2147483647 h 131" name="T61"/>
                <a:gd fmla="*/ 2147483647 w 133" name="T62"/>
                <a:gd fmla="*/ 2147483647 h 131" name="T63"/>
                <a:gd fmla="*/ 2147483647 w 133" name="T64"/>
                <a:gd fmla="*/ 2147483647 h 131" name="T65"/>
                <a:gd fmla="*/ 2147483647 w 133" name="T66"/>
                <a:gd fmla="*/ 2147483647 h 131" name="T67"/>
                <a:gd fmla="*/ 2147483647 w 133" name="T68"/>
                <a:gd fmla="*/ 2147483647 h 131" name="T69"/>
                <a:gd fmla="*/ 2147483647 w 133" name="T70"/>
                <a:gd fmla="*/ 2147483647 h 131" name="T71"/>
                <a:gd fmla="*/ 2147483647 w 133" name="T72"/>
                <a:gd fmla="*/ 2147483647 h 131" name="T73"/>
                <a:gd fmla="*/ 2147483647 w 133" name="T74"/>
                <a:gd fmla="*/ 2147483647 h 131" name="T75"/>
                <a:gd fmla="*/ 2147483647 w 133" name="T76"/>
                <a:gd fmla="*/ 2147483647 h 131" name="T77"/>
                <a:gd fmla="*/ 2147483647 w 133" name="T78"/>
                <a:gd fmla="*/ 2147483647 h 131" name="T79"/>
                <a:gd fmla="*/ 2147483647 w 133" name="T80"/>
                <a:gd fmla="*/ 2147483647 h 131" name="T81"/>
                <a:gd fmla="*/ 2147483647 w 133" name="T82"/>
                <a:gd fmla="*/ 2147483647 h 131" name="T83"/>
                <a:gd fmla="*/ 2147483647 w 133" name="T84"/>
                <a:gd fmla="*/ 2147483647 h 13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33" name="T129"/>
                <a:gd fmla="*/ 0 h 131" name="T130"/>
                <a:gd fmla="*/ 133 w 133" name="T131"/>
                <a:gd fmla="*/ 131 h 13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31" w="133">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6" name="Freeform 23"/>
            <p:cNvSpPr>
              <a:spLocks noEditPoints="1"/>
            </p:cNvSpPr>
            <p:nvPr/>
          </p:nvSpPr>
          <p:spPr bwMode="auto">
            <a:xfrm>
              <a:off x="5233193" y="2789238"/>
              <a:ext cx="68263" cy="68263"/>
            </a:xfrm>
            <a:custGeom>
              <a:gdLst>
                <a:gd fmla="*/ 2147483647 w 47" name="T0"/>
                <a:gd fmla="*/ 2147483647 h 47" name="T1"/>
                <a:gd fmla="*/ 0 w 47" name="T2"/>
                <a:gd fmla="*/ 2147483647 h 47" name="T3"/>
                <a:gd fmla="*/ 2147483647 w 47" name="T4"/>
                <a:gd fmla="*/ 0 h 47" name="T5"/>
                <a:gd fmla="*/ 2147483647 w 47" name="T6"/>
                <a:gd fmla="*/ 2147483647 h 47" name="T7"/>
                <a:gd fmla="*/ 2147483647 w 47" name="T8"/>
                <a:gd fmla="*/ 2147483647 h 47" name="T9"/>
                <a:gd fmla="*/ 2147483647 w 47" name="T10"/>
                <a:gd fmla="*/ 2147483647 h 47" name="T11"/>
                <a:gd fmla="*/ 2147483647 w 47" name="T12"/>
                <a:gd fmla="*/ 2147483647 h 47" name="T13"/>
                <a:gd fmla="*/ 2147483647 w 47" name="T14"/>
                <a:gd fmla="*/ 2147483647 h 47" name="T15"/>
                <a:gd fmla="*/ 2147483647 w 47" name="T16"/>
                <a:gd fmla="*/ 2147483647 h 47" name="T17"/>
                <a:gd fmla="*/ 2147483647 w 47" name="T18"/>
                <a:gd fmla="*/ 2147483647 h 4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7" name="T30"/>
                <a:gd fmla="*/ 0 h 47" name="T31"/>
                <a:gd fmla="*/ 47 w 47" name="T32"/>
                <a:gd fmla="*/ 47 h 4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7" w="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7" name="Freeform 24"/>
            <p:cNvSpPr/>
            <p:nvPr/>
          </p:nvSpPr>
          <p:spPr bwMode="auto">
            <a:xfrm>
              <a:off x="5695156" y="3054351"/>
              <a:ext cx="155575" cy="225425"/>
            </a:xfrm>
            <a:custGeom>
              <a:gdLst>
                <a:gd fmla="*/ 0 w 107" name="T0"/>
                <a:gd fmla="*/ 2147483647 h 155" name="T1"/>
                <a:gd fmla="*/ 0 w 107" name="T2"/>
                <a:gd fmla="*/ 2147483647 h 155" name="T3"/>
                <a:gd fmla="*/ 2147483647 w 107" name="T4"/>
                <a:gd fmla="*/ 2147483647 h 155" name="T5"/>
                <a:gd fmla="*/ 2147483647 w 107" name="T6"/>
                <a:gd fmla="*/ 2147483647 h 155" name="T7"/>
                <a:gd fmla="*/ 2147483647 w 107" name="T8"/>
                <a:gd fmla="*/ 2147483647 h 155" name="T9"/>
                <a:gd fmla="*/ 2147483647 w 107" name="T10"/>
                <a:gd fmla="*/ 2147483647 h 155" name="T11"/>
                <a:gd fmla="*/ 0 w 107" name="T12"/>
                <a:gd fmla="*/ 2147483647 h 155" name="T13"/>
                <a:gd fmla="*/ 0 60000 65536" name="T14"/>
                <a:gd fmla="*/ 0 60000 65536" name="T15"/>
                <a:gd fmla="*/ 0 60000 65536" name="T16"/>
                <a:gd fmla="*/ 0 60000 65536" name="T17"/>
                <a:gd fmla="*/ 0 60000 65536" name="T18"/>
                <a:gd fmla="*/ 0 60000 65536" name="T19"/>
                <a:gd fmla="*/ 0 60000 65536" name="T20"/>
                <a:gd fmla="*/ 0 w 107" name="T21"/>
                <a:gd fmla="*/ 0 h 155" name="T22"/>
                <a:gd fmla="*/ 107 w 107" name="T23"/>
                <a:gd fmla="*/ 155 h 15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55" w="107">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8" name="Freeform 25"/>
            <p:cNvSpPr/>
            <p:nvPr/>
          </p:nvSpPr>
          <p:spPr bwMode="auto">
            <a:xfrm>
              <a:off x="5718968" y="2947988"/>
              <a:ext cx="107950" cy="101600"/>
            </a:xfrm>
            <a:custGeom>
              <a:gdLst>
                <a:gd fmla="*/ 2147483647 w 74" name="T0"/>
                <a:gd fmla="*/ 0 h 69" name="T1"/>
                <a:gd fmla="*/ 2147483647 w 74" name="T2"/>
                <a:gd fmla="*/ 2147483647 h 69" name="T3"/>
                <a:gd fmla="*/ 2147483647 w 74" name="T4"/>
                <a:gd fmla="*/ 2147483647 h 69" name="T5"/>
                <a:gd fmla="*/ 2147483647 w 74" name="T6"/>
                <a:gd fmla="*/ 2147483647 h 69" name="T7"/>
                <a:gd fmla="*/ 2147483647 w 74" name="T8"/>
                <a:gd fmla="*/ 2147483647 h 69" name="T9"/>
                <a:gd fmla="*/ 2147483647 w 74" name="T10"/>
                <a:gd fmla="*/ 2147483647 h 69" name="T11"/>
                <a:gd fmla="*/ 2147483647 w 74" name="T12"/>
                <a:gd fmla="*/ 0 h 69" name="T13"/>
                <a:gd fmla="*/ 2147483647 w 74" name="T14"/>
                <a:gd fmla="*/ 0 h 69" name="T15"/>
                <a:gd fmla="*/ 0 60000 65536" name="T16"/>
                <a:gd fmla="*/ 0 60000 65536" name="T17"/>
                <a:gd fmla="*/ 0 60000 65536" name="T18"/>
                <a:gd fmla="*/ 0 60000 65536" name="T19"/>
                <a:gd fmla="*/ 0 60000 65536" name="T20"/>
                <a:gd fmla="*/ 0 60000 65536" name="T21"/>
                <a:gd fmla="*/ 0 60000 65536" name="T22"/>
                <a:gd fmla="*/ 0 60000 65536" name="T23"/>
                <a:gd fmla="*/ 0 w 74" name="T24"/>
                <a:gd fmla="*/ 0 h 69" name="T25"/>
                <a:gd fmla="*/ 74 w 74" name="T26"/>
                <a:gd fmla="*/ 69 h 6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9" w="74">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59" name="Freeform 26"/>
            <p:cNvSpPr/>
            <p:nvPr/>
          </p:nvSpPr>
          <p:spPr bwMode="auto">
            <a:xfrm>
              <a:off x="5611018" y="2105026"/>
              <a:ext cx="334963" cy="203200"/>
            </a:xfrm>
            <a:custGeom>
              <a:gdLst>
                <a:gd fmla="*/ 2147483647 w 230" name="T0"/>
                <a:gd fmla="*/ 2147483647 h 140" name="T1"/>
                <a:gd fmla="*/ 2147483647 w 230" name="T2"/>
                <a:gd fmla="*/ 2147483647 h 140" name="T3"/>
                <a:gd fmla="*/ 2147483647 w 230" name="T4"/>
                <a:gd fmla="*/ 2147483647 h 140" name="T5"/>
                <a:gd fmla="*/ 2147483647 w 230" name="T6"/>
                <a:gd fmla="*/ 2147483647 h 140" name="T7"/>
                <a:gd fmla="*/ 2147483647 w 230" name="T8"/>
                <a:gd fmla="*/ 2147483647 h 140" name="T9"/>
                <a:gd fmla="*/ 2147483647 w 230" name="T10"/>
                <a:gd fmla="*/ 2147483647 h 140" name="T11"/>
                <a:gd fmla="*/ 2147483647 w 230" name="T12"/>
                <a:gd fmla="*/ 2147483647 h 140" name="T13"/>
                <a:gd fmla="*/ 2147483647 w 230" name="T14"/>
                <a:gd fmla="*/ 2147483647 h 140" name="T15"/>
                <a:gd fmla="*/ 2147483647 w 230" name="T16"/>
                <a:gd fmla="*/ 2147483647 h 140" name="T17"/>
                <a:gd fmla="*/ 2147483647 w 230" name="T18"/>
                <a:gd fmla="*/ 2147483647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30" name="T30"/>
                <a:gd fmla="*/ 0 h 140" name="T31"/>
                <a:gd fmla="*/ 230 w 23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23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60" name="Freeform 27"/>
            <p:cNvSpPr/>
            <p:nvPr/>
          </p:nvSpPr>
          <p:spPr bwMode="auto">
            <a:xfrm>
              <a:off x="6199981" y="3717926"/>
              <a:ext cx="261938" cy="254000"/>
            </a:xfrm>
            <a:custGeom>
              <a:gdLst>
                <a:gd fmla="*/ 2147483647 w 165" name="T0"/>
                <a:gd fmla="*/ 2147483647 h 160" name="T1"/>
                <a:gd fmla="*/ 2147483647 w 165" name="T2"/>
                <a:gd fmla="*/ 2147483647 h 160" name="T3"/>
                <a:gd fmla="*/ 2147483647 w 165" name="T4"/>
                <a:gd fmla="*/ 0 h 160" name="T5"/>
                <a:gd fmla="*/ 2147483647 w 165" name="T6"/>
                <a:gd fmla="*/ 0 h 160" name="T7"/>
                <a:gd fmla="*/ 2147483647 w 165" name="T8"/>
                <a:gd fmla="*/ 2147483647 h 160" name="T9"/>
                <a:gd fmla="*/ 0 w 165" name="T10"/>
                <a:gd fmla="*/ 2147483647 h 160" name="T11"/>
                <a:gd fmla="*/ 0 w 165" name="T12"/>
                <a:gd fmla="*/ 2147483647 h 160" name="T13"/>
                <a:gd fmla="*/ 2147483647 w 165" name="T14"/>
                <a:gd fmla="*/ 2147483647 h 160" name="T15"/>
                <a:gd fmla="*/ 2147483647 w 165" name="T16"/>
                <a:gd fmla="*/ 2147483647 h 160" name="T17"/>
                <a:gd fmla="*/ 2147483647 w 165" name="T18"/>
                <a:gd fmla="*/ 2147483647 h 160" name="T19"/>
                <a:gd fmla="*/ 2147483647 w 165" name="T20"/>
                <a:gd fmla="*/ 2147483647 h 160" name="T21"/>
                <a:gd fmla="*/ 2147483647 w 165" name="T22"/>
                <a:gd fmla="*/ 2147483647 h 160" name="T23"/>
                <a:gd fmla="*/ 2147483647 w 165" name="T24"/>
                <a:gd fmla="*/ 2147483647 h 16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65" name="T39"/>
                <a:gd fmla="*/ 0 h 160" name="T40"/>
                <a:gd fmla="*/ 165 w 165" name="T41"/>
                <a:gd fmla="*/ 160 h 16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60" w="165">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61" name="Freeform 28"/>
            <p:cNvSpPr/>
            <p:nvPr/>
          </p:nvSpPr>
          <p:spPr bwMode="auto">
            <a:xfrm>
              <a:off x="7482681" y="3484563"/>
              <a:ext cx="106363" cy="103188"/>
            </a:xfrm>
            <a:custGeom>
              <a:gdLst>
                <a:gd fmla="*/ 2147483647 w 67" name="T0"/>
                <a:gd fmla="*/ 2147483647 h 65" name="T1"/>
                <a:gd fmla="*/ 2147483647 w 67" name="T2"/>
                <a:gd fmla="*/ 2147483647 h 65" name="T3"/>
                <a:gd fmla="*/ 2147483647 w 67" name="T4"/>
                <a:gd fmla="*/ 0 h 65" name="T5"/>
                <a:gd fmla="*/ 2147483647 w 67" name="T6"/>
                <a:gd fmla="*/ 0 h 65" name="T7"/>
                <a:gd fmla="*/ 2147483647 w 67" name="T8"/>
                <a:gd fmla="*/ 2147483647 h 65" name="T9"/>
                <a:gd fmla="*/ 0 w 67" name="T10"/>
                <a:gd fmla="*/ 2147483647 h 65" name="T11"/>
                <a:gd fmla="*/ 0 w 67" name="T12"/>
                <a:gd fmla="*/ 2147483647 h 65" name="T13"/>
                <a:gd fmla="*/ 2147483647 w 67" name="T14"/>
                <a:gd fmla="*/ 2147483647 h 65" name="T15"/>
                <a:gd fmla="*/ 2147483647 w 67" name="T16"/>
                <a:gd fmla="*/ 2147483647 h 65" name="T17"/>
                <a:gd fmla="*/ 2147483647 w 67" name="T18"/>
                <a:gd fmla="*/ 2147483647 h 65" name="T19"/>
                <a:gd fmla="*/ 2147483647 w 67" name="T20"/>
                <a:gd fmla="*/ 2147483647 h 65" name="T21"/>
                <a:gd fmla="*/ 2147483647 w 67" name="T22"/>
                <a:gd fmla="*/ 2147483647 h 65" name="T23"/>
                <a:gd fmla="*/ 2147483647 w 67" name="T24"/>
                <a:gd fmla="*/ 2147483647 h 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7" name="T39"/>
                <a:gd fmla="*/ 0 h 65" name="T40"/>
                <a:gd fmla="*/ 67 w 67" name="T41"/>
                <a:gd fmla="*/ 65 h 6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65" w="67">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62" name="Freeform 29"/>
            <p:cNvSpPr/>
            <p:nvPr/>
          </p:nvSpPr>
          <p:spPr bwMode="auto">
            <a:xfrm>
              <a:off x="5628481" y="4583113"/>
              <a:ext cx="935038" cy="858838"/>
            </a:xfrm>
            <a:custGeom>
              <a:gdLst>
                <a:gd fmla="*/ 2147483647 w 642" name="T0"/>
                <a:gd fmla="*/ 0 h 589" name="T1"/>
                <a:gd fmla="*/ 2147483647 w 642" name="T2"/>
                <a:gd fmla="*/ 0 h 589" name="T3"/>
                <a:gd fmla="*/ 2147483647 w 642" name="T4"/>
                <a:gd fmla="*/ 2147483647 h 589" name="T5"/>
                <a:gd fmla="*/ 2147483647 w 642" name="T6"/>
                <a:gd fmla="*/ 2147483647 h 589" name="T7"/>
                <a:gd fmla="*/ 2147483647 w 642" name="T8"/>
                <a:gd fmla="*/ 2147483647 h 589" name="T9"/>
                <a:gd fmla="*/ 2147483647 w 642" name="T10"/>
                <a:gd fmla="*/ 2147483647 h 589" name="T11"/>
                <a:gd fmla="*/ 2147483647 w 642" name="T12"/>
                <a:gd fmla="*/ 2147483647 h 589" name="T13"/>
                <a:gd fmla="*/ 2147483647 w 642" name="T14"/>
                <a:gd fmla="*/ 2147483647 h 589" name="T15"/>
                <a:gd fmla="*/ 2147483647 w 642" name="T16"/>
                <a:gd fmla="*/ 2147483647 h 589" name="T17"/>
                <a:gd fmla="*/ 2147483647 w 642" name="T18"/>
                <a:gd fmla="*/ 2147483647 h 589" name="T19"/>
                <a:gd fmla="*/ 2147483647 w 642" name="T20"/>
                <a:gd fmla="*/ 2147483647 h 589" name="T21"/>
                <a:gd fmla="*/ 2147483647 w 642" name="T22"/>
                <a:gd fmla="*/ 2147483647 h 589" name="T23"/>
                <a:gd fmla="*/ 2147483647 w 642" name="T24"/>
                <a:gd fmla="*/ 2147483647 h 589" name="T25"/>
                <a:gd fmla="*/ 2147483647 w 642" name="T26"/>
                <a:gd fmla="*/ 2147483647 h 589" name="T27"/>
                <a:gd fmla="*/ 2147483647 w 642" name="T28"/>
                <a:gd fmla="*/ 2147483647 h 589" name="T29"/>
                <a:gd fmla="*/ 2147483647 w 642" name="T30"/>
                <a:gd fmla="*/ 2147483647 h 589" name="T31"/>
                <a:gd fmla="*/ 2147483647 w 642" name="T32"/>
                <a:gd fmla="*/ 2147483647 h 589" name="T33"/>
                <a:gd fmla="*/ 2147483647 w 642" name="T34"/>
                <a:gd fmla="*/ 2147483647 h 589" name="T35"/>
                <a:gd fmla="*/ 2147483647 w 642" name="T36"/>
                <a:gd fmla="*/ 2147483647 h 589" name="T37"/>
                <a:gd fmla="*/ 2147483647 w 642" name="T38"/>
                <a:gd fmla="*/ 2147483647 h 589" name="T39"/>
                <a:gd fmla="*/ 2147483647 w 642" name="T40"/>
                <a:gd fmla="*/ 2147483647 h 589" name="T41"/>
                <a:gd fmla="*/ 2147483647 w 642" name="T42"/>
                <a:gd fmla="*/ 2147483647 h 589" name="T43"/>
                <a:gd fmla="*/ 2147483647 w 642" name="T44"/>
                <a:gd fmla="*/ 2147483647 h 589" name="T45"/>
                <a:gd fmla="*/ 2147483647 w 642" name="T46"/>
                <a:gd fmla="*/ 2147483647 h 589" name="T47"/>
                <a:gd fmla="*/ 2147483647 w 642" name="T48"/>
                <a:gd fmla="*/ 0 h 58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2" name="T75"/>
                <a:gd fmla="*/ 0 h 589" name="T76"/>
                <a:gd fmla="*/ 642 w 642" name="T77"/>
                <a:gd fmla="*/ 589 h 58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89" w="642">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63" name="Freeform 30"/>
            <p:cNvSpPr/>
            <p:nvPr/>
          </p:nvSpPr>
          <p:spPr bwMode="auto">
            <a:xfrm>
              <a:off x="5890418" y="5467351"/>
              <a:ext cx="387350" cy="52388"/>
            </a:xfrm>
            <a:custGeom>
              <a:gdLst>
                <a:gd fmla="*/ 0 w 266" name="T0"/>
                <a:gd fmla="*/ 0 h 36" name="T1"/>
                <a:gd fmla="*/ 2147483647 w 266" name="T2"/>
                <a:gd fmla="*/ 0 h 36" name="T3"/>
                <a:gd fmla="*/ 2147483647 w 266" name="T4"/>
                <a:gd fmla="*/ 2147483647 h 36" name="T5"/>
                <a:gd fmla="*/ 2147483647 w 266" name="T6"/>
                <a:gd fmla="*/ 2147483647 h 36" name="T7"/>
                <a:gd fmla="*/ 0 w 266" name="T8"/>
                <a:gd fmla="*/ 0 h 36" name="T9"/>
                <a:gd fmla="*/ 0 60000 65536" name="T10"/>
                <a:gd fmla="*/ 0 60000 65536" name="T11"/>
                <a:gd fmla="*/ 0 60000 65536" name="T12"/>
                <a:gd fmla="*/ 0 60000 65536" name="T13"/>
                <a:gd fmla="*/ 0 60000 65536" name="T14"/>
                <a:gd fmla="*/ 0 w 266" name="T15"/>
                <a:gd fmla="*/ 0 h 36" name="T16"/>
                <a:gd fmla="*/ 266 w 266" name="T17"/>
                <a:gd fmla="*/ 36 h 36" name="T18"/>
              </a:gdLst>
              <a:cxnLst>
                <a:cxn ang="T10">
                  <a:pos x="T0" y="T1"/>
                </a:cxn>
                <a:cxn ang="T11">
                  <a:pos x="T2" y="T3"/>
                </a:cxn>
                <a:cxn ang="T12">
                  <a:pos x="T4" y="T5"/>
                </a:cxn>
                <a:cxn ang="T13">
                  <a:pos x="T6" y="T7"/>
                </a:cxn>
                <a:cxn ang="T14">
                  <a:pos x="T8" y="T9"/>
                </a:cxn>
              </a:cxnLst>
              <a:rect b="T18" l="T15" r="T17" t="T16"/>
              <a:pathLst>
                <a:path h="36" w="26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64" name="Oval 34"/>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65" name="Oval 35"/>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66" name="Oval 36"/>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67" name="Oval 37"/>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68" name="Oval 38"/>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69" name="Oval 39"/>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0" name="Oval 40"/>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1" name="Oval 41"/>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2" name="Oval 42"/>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3" name="Oval 43"/>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4" name="Oval 44"/>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5" name="Oval 45"/>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6" name="Oval 46"/>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7" name="Oval 47"/>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8" name="Oval 48"/>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79" name="Oval 49"/>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80" name="Oval 50"/>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81" name="Oval 51"/>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82" name="Freeform 52"/>
            <p:cNvSpPr/>
            <p:nvPr/>
          </p:nvSpPr>
          <p:spPr bwMode="auto">
            <a:xfrm>
              <a:off x="5522118" y="2360613"/>
              <a:ext cx="57150" cy="79375"/>
            </a:xfrm>
            <a:custGeom>
              <a:gdLst>
                <a:gd fmla="*/ 2147483647 w 40" name="T0"/>
                <a:gd fmla="*/ 2147483647 h 55" name="T1"/>
                <a:gd fmla="*/ 2147483647 w 40" name="T2"/>
                <a:gd fmla="*/ 2147483647 h 55" name="T3"/>
                <a:gd fmla="*/ 0 w 40" name="T4"/>
                <a:gd fmla="*/ 2147483647 h 55" name="T5"/>
                <a:gd fmla="*/ 2147483647 w 40" name="T6"/>
                <a:gd fmla="*/ 2147483647 h 55" name="T7"/>
                <a:gd fmla="*/ 2147483647 w 40" name="T8"/>
                <a:gd fmla="*/ 0 h 55" name="T9"/>
                <a:gd fmla="*/ 2147483647 w 40" name="T10"/>
                <a:gd fmla="*/ 2147483647 h 55" name="T11"/>
                <a:gd fmla="*/ 2147483647 w 40" name="T12"/>
                <a:gd fmla="*/ 2147483647 h 55" name="T13"/>
                <a:gd fmla="*/ 2147483647 w 40" name="T14"/>
                <a:gd fmla="*/ 2147483647 h 55" name="T15"/>
                <a:gd fmla="*/ 2147483647 w 40" name="T16"/>
                <a:gd fmla="*/ 2147483647 h 55" name="T17"/>
                <a:gd fmla="*/ 2147483647 w 40" name="T18"/>
                <a:gd fmla="*/ 2147483647 h 55" name="T19"/>
                <a:gd fmla="*/ 2147483647 w 40" name="T20"/>
                <a:gd fmla="*/ 2147483647 h 55" name="T21"/>
                <a:gd fmla="*/ 2147483647 w 40" name="T22"/>
                <a:gd fmla="*/ 2147483647 h 55" name="T23"/>
                <a:gd fmla="*/ 2147483647 w 40" name="T24"/>
                <a:gd fmla="*/ 2147483647 h 55" name="T25"/>
                <a:gd fmla="*/ 2147483647 w 40" name="T26"/>
                <a:gd fmla="*/ 2147483647 h 55" name="T27"/>
                <a:gd fmla="*/ 2147483647 w 40" name="T28"/>
                <a:gd fmla="*/ 2147483647 h 5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0" name="T45"/>
                <a:gd fmla="*/ 0 h 55" name="T46"/>
                <a:gd fmla="*/ 40 w 40" name="T47"/>
                <a:gd fmla="*/ 55 h 5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5" w="40">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3" name="Freeform 53"/>
            <p:cNvSpPr>
              <a:spLocks noEditPoints="1"/>
            </p:cNvSpPr>
            <p:nvPr/>
          </p:nvSpPr>
          <p:spPr bwMode="auto">
            <a:xfrm>
              <a:off x="5593556" y="2360613"/>
              <a:ext cx="58738" cy="79375"/>
            </a:xfrm>
            <a:custGeom>
              <a:gdLst>
                <a:gd fmla="*/ 2147483647 w 41" name="T0"/>
                <a:gd fmla="*/ 2147483647 h 54" name="T1"/>
                <a:gd fmla="*/ 2147483647 w 41" name="T2"/>
                <a:gd fmla="*/ 2147483647 h 54" name="T3"/>
                <a:gd fmla="*/ 2147483647 w 41" name="T4"/>
                <a:gd fmla="*/ 2147483647 h 54" name="T5"/>
                <a:gd fmla="*/ 2147483647 w 41" name="T6"/>
                <a:gd fmla="*/ 2147483647 h 54" name="T7"/>
                <a:gd fmla="*/ 0 w 41" name="T8"/>
                <a:gd fmla="*/ 2147483647 h 54" name="T9"/>
                <a:gd fmla="*/ 0 w 41" name="T10"/>
                <a:gd fmla="*/ 0 h 54" name="T11"/>
                <a:gd fmla="*/ 2147483647 w 41" name="T12"/>
                <a:gd fmla="*/ 0 h 54" name="T13"/>
                <a:gd fmla="*/ 2147483647 w 41" name="T14"/>
                <a:gd fmla="*/ 2147483647 h 54" name="T15"/>
                <a:gd fmla="*/ 2147483647 w 41" name="T16"/>
                <a:gd fmla="*/ 2147483647 h 54" name="T17"/>
                <a:gd fmla="*/ 2147483647 w 41" name="T18"/>
                <a:gd fmla="*/ 2147483647 h 54" name="T19"/>
                <a:gd fmla="*/ 2147483647 w 41" name="T20"/>
                <a:gd fmla="*/ 2147483647 h 54" name="T21"/>
                <a:gd fmla="*/ 2147483647 w 41" name="T22"/>
                <a:gd fmla="*/ 2147483647 h 54" name="T23"/>
                <a:gd fmla="*/ 2147483647 w 41" name="T24"/>
                <a:gd fmla="*/ 2147483647 h 54" name="T25"/>
                <a:gd fmla="*/ 2147483647 w 41" name="T26"/>
                <a:gd fmla="*/ 2147483647 h 54" name="T27"/>
                <a:gd fmla="*/ 2147483647 w 41" name="T28"/>
                <a:gd fmla="*/ 2147483647 h 54" name="T29"/>
                <a:gd fmla="*/ 2147483647 w 41" name="T30"/>
                <a:gd fmla="*/ 2147483647 h 54" name="T31"/>
                <a:gd fmla="*/ 2147483647 w 41" name="T32"/>
                <a:gd fmla="*/ 2147483647 h 5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1" name="T51"/>
                <a:gd fmla="*/ 0 h 54" name="T52"/>
                <a:gd fmla="*/ 41 w 41" name="T53"/>
                <a:gd fmla="*/ 54 h 5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54" w="41">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4" name="Freeform 54"/>
            <p:cNvSpPr/>
            <p:nvPr/>
          </p:nvSpPr>
          <p:spPr bwMode="auto">
            <a:xfrm>
              <a:off x="5666581" y="2360613"/>
              <a:ext cx="50800" cy="79375"/>
            </a:xfrm>
            <a:custGeom>
              <a:gdLst>
                <a:gd fmla="*/ 0 w 32" name="T0"/>
                <a:gd fmla="*/ 2147483647 h 50" name="T1"/>
                <a:gd fmla="*/ 0 w 32" name="T2"/>
                <a:gd fmla="*/ 0 h 50" name="T3"/>
                <a:gd fmla="*/ 2147483647 w 32" name="T4"/>
                <a:gd fmla="*/ 0 h 50" name="T5"/>
                <a:gd fmla="*/ 2147483647 w 32" name="T6"/>
                <a:gd fmla="*/ 2147483647 h 50" name="T7"/>
                <a:gd fmla="*/ 2147483647 w 32" name="T8"/>
                <a:gd fmla="*/ 2147483647 h 50" name="T9"/>
                <a:gd fmla="*/ 2147483647 w 32" name="T10"/>
                <a:gd fmla="*/ 2147483647 h 50" name="T11"/>
                <a:gd fmla="*/ 2147483647 w 32" name="T12"/>
                <a:gd fmla="*/ 2147483647 h 50" name="T13"/>
                <a:gd fmla="*/ 2147483647 w 32" name="T14"/>
                <a:gd fmla="*/ 2147483647 h 50" name="T15"/>
                <a:gd fmla="*/ 2147483647 w 32" name="T16"/>
                <a:gd fmla="*/ 2147483647 h 50" name="T17"/>
                <a:gd fmla="*/ 2147483647 w 32" name="T18"/>
                <a:gd fmla="*/ 2147483647 h 50" name="T19"/>
                <a:gd fmla="*/ 2147483647 w 32" name="T20"/>
                <a:gd fmla="*/ 2147483647 h 50" name="T21"/>
                <a:gd fmla="*/ 2147483647 w 32" name="T22"/>
                <a:gd fmla="*/ 2147483647 h 50" name="T23"/>
                <a:gd fmla="*/ 0 w 32"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2" name="T39"/>
                <a:gd fmla="*/ 0 h 50" name="T40"/>
                <a:gd fmla="*/ 32 w 32" name="T41"/>
                <a:gd fmla="*/ 50 h 5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0" w="32">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5" name="Freeform 55"/>
            <p:cNvSpPr>
              <a:spLocks noEditPoints="1"/>
            </p:cNvSpPr>
            <p:nvPr/>
          </p:nvSpPr>
          <p:spPr bwMode="auto">
            <a:xfrm>
              <a:off x="5723731" y="2360613"/>
              <a:ext cx="69850" cy="79375"/>
            </a:xfrm>
            <a:custGeom>
              <a:gdLst>
                <a:gd fmla="*/ 2147483647 w 44" name="T0"/>
                <a:gd fmla="*/ 2147483647 h 50" name="T1"/>
                <a:gd fmla="*/ 2147483647 w 44" name="T2"/>
                <a:gd fmla="*/ 2147483647 h 50" name="T3"/>
                <a:gd fmla="*/ 2147483647 w 44" name="T4"/>
                <a:gd fmla="*/ 2147483647 h 50" name="T5"/>
                <a:gd fmla="*/ 2147483647 w 44" name="T6"/>
                <a:gd fmla="*/ 2147483647 h 50" name="T7"/>
                <a:gd fmla="*/ 0 w 44" name="T8"/>
                <a:gd fmla="*/ 2147483647 h 50" name="T9"/>
                <a:gd fmla="*/ 2147483647 w 44" name="T10"/>
                <a:gd fmla="*/ 0 h 50" name="T11"/>
                <a:gd fmla="*/ 2147483647 w 44" name="T12"/>
                <a:gd fmla="*/ 0 h 50" name="T13"/>
                <a:gd fmla="*/ 2147483647 w 44" name="T14"/>
                <a:gd fmla="*/ 2147483647 h 50" name="T15"/>
                <a:gd fmla="*/ 2147483647 w 44" name="T16"/>
                <a:gd fmla="*/ 2147483647 h 50" name="T17"/>
                <a:gd fmla="*/ 2147483647 w 44" name="T18"/>
                <a:gd fmla="*/ 2147483647 h 50" name="T19"/>
                <a:gd fmla="*/ 2147483647 w 44" name="T20"/>
                <a:gd fmla="*/ 2147483647 h 50" name="T21"/>
                <a:gd fmla="*/ 2147483647 w 44" name="T22"/>
                <a:gd fmla="*/ 2147483647 h 50" name="T23"/>
                <a:gd fmla="*/ 2147483647 w 44"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4" name="T39"/>
                <a:gd fmla="*/ 0 h 50" name="T40"/>
                <a:gd fmla="*/ 44 w 44" name="T41"/>
                <a:gd fmla="*/ 50 h 5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0" w="44">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6" name="Freeform 56"/>
            <p:cNvSpPr/>
            <p:nvPr/>
          </p:nvSpPr>
          <p:spPr bwMode="auto">
            <a:xfrm>
              <a:off x="5790406" y="2360613"/>
              <a:ext cx="57150" cy="79375"/>
            </a:xfrm>
            <a:custGeom>
              <a:gdLst>
                <a:gd fmla="*/ 2147483647 w 36" name="T0"/>
                <a:gd fmla="*/ 2147483647 h 50" name="T1"/>
                <a:gd fmla="*/ 2147483647 w 36" name="T2"/>
                <a:gd fmla="*/ 2147483647 h 50" name="T3"/>
                <a:gd fmla="*/ 2147483647 w 36" name="T4"/>
                <a:gd fmla="*/ 2147483647 h 50" name="T5"/>
                <a:gd fmla="*/ 2147483647 w 36" name="T6"/>
                <a:gd fmla="*/ 2147483647 h 50" name="T7"/>
                <a:gd fmla="*/ 0 w 36" name="T8"/>
                <a:gd fmla="*/ 2147483647 h 50" name="T9"/>
                <a:gd fmla="*/ 0 w 36" name="T10"/>
                <a:gd fmla="*/ 0 h 50" name="T11"/>
                <a:gd fmla="*/ 2147483647 w 36" name="T12"/>
                <a:gd fmla="*/ 0 h 50" name="T13"/>
                <a:gd fmla="*/ 2147483647 w 36" name="T14"/>
                <a:gd fmla="*/ 2147483647 h 50" name="T15"/>
                <a:gd fmla="*/ 2147483647 w 36" name="T16"/>
                <a:gd fmla="*/ 2147483647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6" name="T27"/>
                <a:gd fmla="*/ 0 h 50" name="T28"/>
                <a:gd fmla="*/ 36 w 36"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36">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7"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22588" name="Freeform 58"/>
            <p:cNvSpPr/>
            <p:nvPr/>
          </p:nvSpPr>
          <p:spPr bwMode="auto">
            <a:xfrm>
              <a:off x="5884068" y="2360613"/>
              <a:ext cx="65088" cy="79375"/>
            </a:xfrm>
            <a:custGeom>
              <a:gdLst>
                <a:gd fmla="*/ 2147483647 w 41" name="T0"/>
                <a:gd fmla="*/ 2147483647 h 50" name="T1"/>
                <a:gd fmla="*/ 2147483647 w 41" name="T2"/>
                <a:gd fmla="*/ 2147483647 h 50" name="T3"/>
                <a:gd fmla="*/ 0 w 41" name="T4"/>
                <a:gd fmla="*/ 0 h 50" name="T5"/>
                <a:gd fmla="*/ 2147483647 w 41" name="T6"/>
                <a:gd fmla="*/ 0 h 50" name="T7"/>
                <a:gd fmla="*/ 2147483647 w 41" name="T8"/>
                <a:gd fmla="*/ 2147483647 h 50" name="T9"/>
                <a:gd fmla="*/ 2147483647 w 41" name="T10"/>
                <a:gd fmla="*/ 0 h 50" name="T11"/>
                <a:gd fmla="*/ 2147483647 w 41" name="T12"/>
                <a:gd fmla="*/ 0 h 50" name="T13"/>
                <a:gd fmla="*/ 2147483647 w 41" name="T14"/>
                <a:gd fmla="*/ 2147483647 h 50" name="T15"/>
                <a:gd fmla="*/ 0 60000 65536" name="T16"/>
                <a:gd fmla="*/ 0 60000 65536" name="T17"/>
                <a:gd fmla="*/ 0 60000 65536" name="T18"/>
                <a:gd fmla="*/ 0 60000 65536" name="T19"/>
                <a:gd fmla="*/ 0 60000 65536" name="T20"/>
                <a:gd fmla="*/ 0 60000 65536" name="T21"/>
                <a:gd fmla="*/ 0 60000 65536" name="T22"/>
                <a:gd fmla="*/ 0 60000 65536" name="T23"/>
                <a:gd fmla="*/ 0 w 41" name="T24"/>
                <a:gd fmla="*/ 0 h 50" name="T25"/>
                <a:gd fmla="*/ 41 w 41" name="T26"/>
                <a:gd fmla="*/ 50 h 5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0" w="41">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22589" name="Freeform 59"/>
            <p:cNvSpPr/>
            <p:nvPr/>
          </p:nvSpPr>
          <p:spPr bwMode="auto">
            <a:xfrm>
              <a:off x="5958681" y="2360613"/>
              <a:ext cx="52388" cy="79375"/>
            </a:xfrm>
            <a:custGeom>
              <a:gdLst>
                <a:gd fmla="*/ 0 w 33" name="T0"/>
                <a:gd fmla="*/ 2147483647 h 50" name="T1"/>
                <a:gd fmla="*/ 0 w 33" name="T2"/>
                <a:gd fmla="*/ 0 h 50" name="T3"/>
                <a:gd fmla="*/ 2147483647 w 33" name="T4"/>
                <a:gd fmla="*/ 0 h 50" name="T5"/>
                <a:gd fmla="*/ 2147483647 w 33" name="T6"/>
                <a:gd fmla="*/ 2147483647 h 50" name="T7"/>
                <a:gd fmla="*/ 2147483647 w 33" name="T8"/>
                <a:gd fmla="*/ 2147483647 h 50" name="T9"/>
                <a:gd fmla="*/ 2147483647 w 33" name="T10"/>
                <a:gd fmla="*/ 2147483647 h 50" name="T11"/>
                <a:gd fmla="*/ 2147483647 w 33" name="T12"/>
                <a:gd fmla="*/ 2147483647 h 50" name="T13"/>
                <a:gd fmla="*/ 2147483647 w 33" name="T14"/>
                <a:gd fmla="*/ 2147483647 h 50" name="T15"/>
                <a:gd fmla="*/ 2147483647 w 33" name="T16"/>
                <a:gd fmla="*/ 2147483647 h 50" name="T17"/>
                <a:gd fmla="*/ 2147483647 w 33" name="T18"/>
                <a:gd fmla="*/ 2147483647 h 50" name="T19"/>
                <a:gd fmla="*/ 2147483647 w 33" name="T20"/>
                <a:gd fmla="*/ 2147483647 h 50" name="T21"/>
                <a:gd fmla="*/ 2147483647 w 33" name="T22"/>
                <a:gd fmla="*/ 2147483647 h 50" name="T23"/>
                <a:gd fmla="*/ 0 w 33" name="T24"/>
                <a:gd fmla="*/ 2147483647 h 5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3" name="T39"/>
                <a:gd fmla="*/ 0 h 50" name="T40"/>
                <a:gd fmla="*/ 33 w 33" name="T41"/>
                <a:gd fmla="*/ 50 h 5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0" w="33">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sp>
        <p:nvSpPr>
          <p:cNvPr id="22532" name="矩形 94"/>
          <p:cNvSpPr>
            <a:spLocks noChangeArrowheads="1"/>
          </p:cNvSpPr>
          <p:nvPr/>
        </p:nvSpPr>
        <p:spPr bwMode="auto">
          <a:xfrm>
            <a:off x="8399464" y="2857501"/>
            <a:ext cx="2798762"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faucibus orci luctus et ultrices posuere cubilia Curae; Donec velit neque, auctor sit amet aliquam vel, ullamcorper sit amet ligula. Nulla</a:t>
            </a:r>
          </a:p>
        </p:txBody>
      </p:sp>
      <p:sp>
        <p:nvSpPr>
          <p:cNvPr id="22533" name="矩形 96"/>
          <p:cNvSpPr>
            <a:spLocks noChangeArrowheads="1"/>
          </p:cNvSpPr>
          <p:nvPr/>
        </p:nvSpPr>
        <p:spPr bwMode="auto">
          <a:xfrm>
            <a:off x="8399464" y="3951288"/>
            <a:ext cx="290353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faucibus orci luctus et ultrices posuere cubilia Curae; Donec velit neque, auctor sit amet aliquam vel, ullamcorper sit amet ligula. Nulla</a:t>
            </a:r>
          </a:p>
        </p:txBody>
      </p:sp>
      <p:grpSp>
        <p:nvGrpSpPr>
          <p:cNvPr id="22534" name="组合 98"/>
          <p:cNvGrpSpPr/>
          <p:nvPr/>
        </p:nvGrpSpPr>
        <p:grpSpPr>
          <a:xfrm>
            <a:off x="8007350" y="3271838"/>
            <a:ext cx="330200" cy="1243012"/>
            <a:chOff x="7970042" y="3116923"/>
            <a:chExt cx="542192" cy="2045829"/>
          </a:xfrm>
        </p:grpSpPr>
        <p:sp>
          <p:nvSpPr>
            <p:cNvPr id="96" name="KSO_Shape"/>
            <p:cNvSpPr/>
            <p:nvPr/>
          </p:nvSpPr>
          <p:spPr>
            <a:xfrm>
              <a:off x="7970042" y="3116923"/>
              <a:ext cx="542192" cy="404985"/>
            </a:xfrm>
            <a:custGeom>
              <a:rect b="b" l="l" r="r" t="t"/>
              <a:pathLst>
                <a:path h="1078336" w="1439795">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98" name="KSO_Shape"/>
            <p:cNvSpPr/>
            <p:nvPr/>
          </p:nvSpPr>
          <p:spPr>
            <a:xfrm>
              <a:off x="7970042" y="4757767"/>
              <a:ext cx="542192" cy="404985"/>
            </a:xfrm>
            <a:custGeom>
              <a:rect b="b" l="l" r="r" t="t"/>
              <a:pathLst>
                <a:path h="1078336" w="1439795">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22535" name="矩形 99"/>
          <p:cNvSpPr>
            <a:spLocks noChangeArrowheads="1"/>
          </p:cNvSpPr>
          <p:nvPr/>
        </p:nvSpPr>
        <p:spPr bwMode="auto">
          <a:xfrm>
            <a:off x="1408113" y="3429000"/>
            <a:ext cx="3106737"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 ullamcorper sit amet ligula. Nulla quis</a:t>
            </a:r>
          </a:p>
          <a:p>
            <a:pPr eaLnBrk="1" hangingPunct="1"/>
            <a:r>
              <a:rPr altLang="en-US" lang="zh-CN" sz="1400">
                <a:solidFill>
                  <a:schemeClr val="bg1"/>
                </a:solidFill>
              </a:rPr>
              <a:t>lorem ut libero malesuada feugiat. Vestibulum ac diam sit amet quam vehiculaVestibulum ante ipsum primis in faucibus</a:t>
            </a:r>
          </a:p>
        </p:txBody>
      </p:sp>
      <p:sp>
        <p:nvSpPr>
          <p:cNvPr id="22536" name="矩形 100"/>
          <p:cNvSpPr>
            <a:spLocks noChangeArrowheads="1"/>
          </p:cNvSpPr>
          <p:nvPr/>
        </p:nvSpPr>
        <p:spPr bwMode="auto">
          <a:xfrm>
            <a:off x="1408113" y="2474913"/>
            <a:ext cx="230663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2800">
                <a:solidFill>
                  <a:srgbClr val="FA9A60"/>
                </a:solidFill>
              </a:rPr>
              <a:t>DONEC SOLLICITUDIN. </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lang="en-US">
                <a:latin typeface="+mj-ea"/>
              </a:rPr>
              <a:t>SECTION TITLE</a:t>
            </a:r>
          </a:p>
        </p:txBody>
      </p:sp>
      <p:sp>
        <p:nvSpPr>
          <p:cNvPr id="23555" name="文本占位符 4"/>
          <p:cNvSpPr>
            <a:spLocks noGrp="1"/>
          </p:cNvSpPr>
          <p:nvPr>
            <p:ph idx="1" type="body"/>
          </p:nvPr>
        </p:nvSpPr>
        <p:spPr/>
        <p:txBody>
          <a:bodyPr/>
          <a:lstStyle/>
          <a:p>
            <a:pPr eaLnBrk="1" hangingPunct="1"/>
            <a:r>
              <a:rPr altLang="en-US" lang="zh-CN" smtClean="0"/>
              <a:t>Quisque velit nisi, pretium ut lacinia in, elementum id enim. Cras ultricies ligula sed magna dictum porta. Quisque velit nisi, pretium ut lacinia in, elementum id enim. Vivamus magna justo, lacinia eget consectetur sed.</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pSp>
        <p:nvGrpSpPr>
          <p:cNvPr id="24579" name="组合 2"/>
          <p:cNvGrpSpPr/>
          <p:nvPr/>
        </p:nvGrpSpPr>
        <p:grpSpPr>
          <a:xfrm>
            <a:off x="8634413" y="2009775"/>
            <a:ext cx="1519237" cy="1627188"/>
            <a:chOff x="8748568" y="2483589"/>
            <a:chExt cx="1519051" cy="1626520"/>
          </a:xfrm>
        </p:grpSpPr>
        <p:grpSp>
          <p:nvGrpSpPr>
            <p:cNvPr id="24599" name="组合 4"/>
            <p:cNvGrpSpPr/>
            <p:nvPr/>
          </p:nvGrpSpPr>
          <p:grpSpPr>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任意多边形 7"/>
              <p:cNvSpPr/>
              <p:nvPr/>
            </p:nvSpPr>
            <p:spPr>
              <a:xfrm rot="10375964">
                <a:off x="8888251" y="2483589"/>
                <a:ext cx="1379368" cy="1626520"/>
              </a:xfrm>
              <a:custGeom>
                <a:gdLst>
                  <a:gd fmla="*/ 627198 w 1212934" name="connsiteX0"/>
                  <a:gd fmla="*/ 1424857 h 1430189" name="connsiteY0"/>
                  <a:gd fmla="*/ 5507 w 1212934" name="connsiteX1"/>
                  <a:gd fmla="*/ 627200 h 1430189" name="connsiteY1"/>
                  <a:gd fmla="*/ 803164 w 1212934" name="connsiteX2"/>
                  <a:gd fmla="*/ 5508 h 1430189" name="connsiteY2"/>
                  <a:gd fmla="*/ 1184924 w 1212934" name="connsiteX3"/>
                  <a:gd fmla="*/ 175901 h 1430189" name="connsiteY3"/>
                  <a:gd fmla="*/ 1212934 w 1212934" name="connsiteX4"/>
                  <a:gd fmla="*/ 205513 h 1430189" name="connsiteY4"/>
                  <a:gd fmla="*/ 1099395 w 1212934" name="connsiteX5"/>
                  <a:gd fmla="*/ 319053 h 1430189" name="connsiteY5"/>
                  <a:gd fmla="*/ 1079006 w 1212934" name="connsiteX6"/>
                  <a:gd fmla="*/ 297498 h 1430189" name="connsiteY6"/>
                  <a:gd fmla="*/ 783327 w 1212934" name="connsiteX7"/>
                  <a:gd fmla="*/ 165526 h 1430189" name="connsiteY7"/>
                  <a:gd fmla="*/ 165525 w 1212934" name="connsiteX8"/>
                  <a:gd fmla="*/ 647038 h 1430189" name="connsiteY8"/>
                  <a:gd fmla="*/ 647038 w 1212934" name="connsiteX9"/>
                  <a:gd fmla="*/ 1264840 h 1430189" name="connsiteY9"/>
                  <a:gd fmla="*/ 729967 w 1212934" name="connsiteX10"/>
                  <a:gd fmla="*/ 1266736 h 1430189" name="connsiteY10"/>
                  <a:gd fmla="*/ 740780 w 1212934" name="connsiteX11"/>
                  <a:gd fmla="*/ 1429049 h 1430189" name="connsiteY11"/>
                  <a:gd fmla="*/ 700213 w 1212934" name="connsiteX12"/>
                  <a:gd fmla="*/ 1430189 h 1430189" name="connsiteY12"/>
                  <a:gd fmla="*/ 627198 w 1212934" name="connsiteX13"/>
                  <a:gd fmla="*/ 1424857 h 1430189"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430189" w="1212934">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6" name="椭圆 5"/>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p>
          </p:txBody>
        </p:sp>
      </p:grpSp>
      <p:grpSp>
        <p:nvGrpSpPr>
          <p:cNvPr id="24580" name="组合 8"/>
          <p:cNvGrpSpPr/>
          <p:nvPr/>
        </p:nvGrpSpPr>
        <p:grpSpPr>
          <a:xfrm>
            <a:off x="5260975" y="2132013"/>
            <a:ext cx="1689100" cy="1416050"/>
            <a:chOff x="5430007" y="2631481"/>
            <a:chExt cx="1689627" cy="1416372"/>
          </a:xfrm>
        </p:grpSpPr>
        <p:grpSp>
          <p:nvGrpSpPr>
            <p:cNvPr id="24595" name="组合 9"/>
            <p:cNvGrpSpPr/>
            <p:nvPr/>
          </p:nvGrpSpPr>
          <p:grpSpPr>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任意多边形 12"/>
              <p:cNvSpPr/>
              <p:nvPr/>
            </p:nvSpPr>
            <p:spPr>
              <a:xfrm rot="17740160">
                <a:off x="6089851" y="2330524"/>
                <a:ext cx="728828" cy="1330740"/>
              </a:xfrm>
              <a:custGeom>
                <a:gdLst>
                  <a:gd fmla="*/ 570587 w 641327" name="connsiteX0"/>
                  <a:gd fmla="*/ 154335 h 1169425" name="connsiteY0"/>
                  <a:gd fmla="*/ 235823 w 641327" name="connsiteX1"/>
                  <a:gd fmla="*/ 1108638 h 1169425" name="connsiteY1"/>
                  <a:gd fmla="*/ 99634 w 641327" name="connsiteX2"/>
                  <a:gd fmla="*/ 1157972 h 1169425" name="connsiteY2"/>
                  <a:gd fmla="*/ 22299 w 641327" name="connsiteX3"/>
                  <a:gd fmla="*/ 1169425 h 1169425" name="connsiteY3"/>
                  <a:gd fmla="*/ 0 w 641327" name="connsiteX4"/>
                  <a:gd fmla="*/ 1010476 h 1169425" name="connsiteY4"/>
                  <a:gd fmla="*/ 60494 w 641327" name="connsiteX5"/>
                  <a:gd fmla="*/ 1001517 h 1169425" name="connsiteY5"/>
                  <a:gd fmla="*/ 165975 w 641327" name="connsiteX6"/>
                  <a:gd fmla="*/ 963306 h 1169425" name="connsiteY6"/>
                  <a:gd fmla="*/ 425257 w 641327" name="connsiteX7"/>
                  <a:gd fmla="*/ 224181 h 1169425" name="connsiteY7"/>
                  <a:gd fmla="*/ 366762 w 641327" name="connsiteX8"/>
                  <a:gd fmla="*/ 128449 h 1169425" name="connsiteY8"/>
                  <a:gd fmla="*/ 352925 w 641327" name="connsiteX9"/>
                  <a:gd fmla="*/ 113565 h 1169425" name="connsiteY9"/>
                  <a:gd fmla="*/ 466490 w 641327" name="connsiteX10"/>
                  <a:gd fmla="*/ 0 h 1169425" name="connsiteY10"/>
                  <a:gd fmla="*/ 495064 w 641327" name="connsiteX11"/>
                  <a:gd fmla="*/ 30733 h 1169425" name="connsiteY11"/>
                  <a:gd fmla="*/ 570587 w 641327" name="connsiteX12"/>
                  <a:gd fmla="*/ 154335 h 116942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9425" w="641327">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1" name="椭圆 10"/>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p>
          </p:txBody>
        </p:sp>
      </p:grpSp>
      <p:grpSp>
        <p:nvGrpSpPr>
          <p:cNvPr id="24581" name="组合 13"/>
          <p:cNvGrpSpPr/>
          <p:nvPr/>
        </p:nvGrpSpPr>
        <p:grpSpPr>
          <a:xfrm>
            <a:off x="2163763" y="1952625"/>
            <a:ext cx="1414462" cy="1595438"/>
            <a:chOff x="1834771" y="2450818"/>
            <a:chExt cx="1413234" cy="1595037"/>
          </a:xfrm>
        </p:grpSpPr>
        <p:grpSp>
          <p:nvGrpSpPr>
            <p:cNvPr id="24591" name="组合 14"/>
            <p:cNvGrpSpPr/>
            <p:nvPr/>
          </p:nvGrpSpPr>
          <p:grpSpPr>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任意多边形 17"/>
              <p:cNvSpPr/>
              <p:nvPr/>
            </p:nvSpPr>
            <p:spPr>
              <a:xfrm rot="19725852">
                <a:off x="2761066" y="2450818"/>
                <a:ext cx="396530" cy="782441"/>
              </a:xfrm>
              <a:custGeom>
                <a:gdLst>
                  <a:gd fmla="*/ 113734 w 347838" name="connsiteX0"/>
                  <a:gd fmla="*/ 0 h 687372" name="connsiteY0"/>
                  <a:gd fmla="*/ 168607 w 347838" name="connsiteX1"/>
                  <a:gd fmla="*/ 53387 h 687372" name="connsiteY1"/>
                  <a:gd fmla="*/ 340364 w 347838" name="connsiteX2"/>
                  <a:gd fmla="*/ 630755 h 687372" name="connsiteY2"/>
                  <a:gd fmla="*/ 326257 w 347838" name="connsiteX3"/>
                  <a:gd fmla="*/ 687372 h 687372" name="connsiteY3"/>
                  <a:gd fmla="*/ 163250 w 347838" name="connsiteX4"/>
                  <a:gd fmla="*/ 677747 h 687372" name="connsiteY4"/>
                  <a:gd fmla="*/ 180782 w 347838" name="connsiteX5"/>
                  <a:gd fmla="*/ 607376 h 687372" name="connsiteY5"/>
                  <a:gd fmla="*/ 47753 w 347838" name="connsiteX6"/>
                  <a:gd fmla="*/ 160193 h 687372" name="connsiteY6"/>
                  <a:gd fmla="*/ 0 w 347838" name="connsiteX7"/>
                  <a:gd fmla="*/ 113734 h 687372" name="connsiteY7"/>
                  <a:gd fmla="*/ 113734 w 347838" name="connsiteX8"/>
                  <a:gd fmla="*/ 0 h 6873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7372" w="347838">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6" name="椭圆 15"/>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200"/>
            </a:p>
          </p:txBody>
        </p:sp>
      </p:grpSp>
      <p:sp>
        <p:nvSpPr>
          <p:cNvPr id="24582" name="矩形 18"/>
          <p:cNvSpPr>
            <a:spLocks noChangeArrowheads="1"/>
          </p:cNvSpPr>
          <p:nvPr/>
        </p:nvSpPr>
        <p:spPr bwMode="auto">
          <a:xfrm>
            <a:off x="1708150" y="4313238"/>
            <a:ext cx="23177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 luctus et ultrices posuere cubilia Curae; Donec velit neque, auctor sit amet aliquam vel</a:t>
            </a:r>
          </a:p>
        </p:txBody>
      </p:sp>
      <p:sp>
        <p:nvSpPr>
          <p:cNvPr id="24583" name="矩形 19"/>
          <p:cNvSpPr>
            <a:spLocks noChangeArrowheads="1"/>
          </p:cNvSpPr>
          <p:nvPr/>
        </p:nvSpPr>
        <p:spPr bwMode="auto">
          <a:xfrm>
            <a:off x="1835150"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4584" name="矩形 20"/>
          <p:cNvSpPr>
            <a:spLocks noChangeArrowheads="1"/>
          </p:cNvSpPr>
          <p:nvPr/>
        </p:nvSpPr>
        <p:spPr bwMode="auto">
          <a:xfrm>
            <a:off x="4899025" y="4313238"/>
            <a:ext cx="23177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 luctus et ultrices posuere cubilia Curae; Donec velit neque, auctor sit amet aliquam vel</a:t>
            </a:r>
          </a:p>
        </p:txBody>
      </p:sp>
      <p:sp>
        <p:nvSpPr>
          <p:cNvPr id="24585" name="矩形 21"/>
          <p:cNvSpPr>
            <a:spLocks noChangeArrowheads="1"/>
          </p:cNvSpPr>
          <p:nvPr/>
        </p:nvSpPr>
        <p:spPr bwMode="auto">
          <a:xfrm>
            <a:off x="5026025"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4586" name="矩形 22"/>
          <p:cNvSpPr>
            <a:spLocks noChangeArrowheads="1"/>
          </p:cNvSpPr>
          <p:nvPr/>
        </p:nvSpPr>
        <p:spPr bwMode="auto">
          <a:xfrm>
            <a:off x="8216899" y="4313238"/>
            <a:ext cx="23177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 luctus et ultrices posuere cubilia Curae; Donec velit neque, auctor sit amet aliquam vel</a:t>
            </a:r>
          </a:p>
        </p:txBody>
      </p:sp>
      <p:sp>
        <p:nvSpPr>
          <p:cNvPr id="24587" name="矩形 23"/>
          <p:cNvSpPr>
            <a:spLocks noChangeArrowheads="1"/>
          </p:cNvSpPr>
          <p:nvPr/>
        </p:nvSpPr>
        <p:spPr bwMode="auto">
          <a:xfrm>
            <a:off x="8343899" y="3943350"/>
            <a:ext cx="2063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4588" name="矩形 1"/>
          <p:cNvSpPr>
            <a:spLocks noChangeArrowheads="1"/>
          </p:cNvSpPr>
          <p:nvPr/>
        </p:nvSpPr>
        <p:spPr bwMode="auto">
          <a:xfrm>
            <a:off x="2565241" y="2622550"/>
            <a:ext cx="6210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rPr>
              <a:t>15%</a:t>
            </a:r>
          </a:p>
        </p:txBody>
      </p:sp>
      <p:sp>
        <p:nvSpPr>
          <p:cNvPr id="24589" name="矩形 24"/>
          <p:cNvSpPr>
            <a:spLocks noChangeArrowheads="1"/>
          </p:cNvSpPr>
          <p:nvPr/>
        </p:nvSpPr>
        <p:spPr bwMode="auto">
          <a:xfrm>
            <a:off x="5657692" y="2633663"/>
            <a:ext cx="6210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rPr>
              <a:t>38%</a:t>
            </a:r>
          </a:p>
        </p:txBody>
      </p:sp>
      <p:sp>
        <p:nvSpPr>
          <p:cNvPr id="24590" name="矩形 25"/>
          <p:cNvSpPr>
            <a:spLocks noChangeArrowheads="1"/>
          </p:cNvSpPr>
          <p:nvPr/>
        </p:nvSpPr>
        <p:spPr bwMode="auto">
          <a:xfrm>
            <a:off x="9064465" y="2643188"/>
            <a:ext cx="6210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2000">
                <a:solidFill>
                  <a:schemeClr val="bg1"/>
                </a:solidFill>
              </a:rPr>
              <a:t>73%</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aphicFrame>
        <p:nvGraphicFramePr>
          <p:cNvPr id="1026" name="图表 6"/>
          <p:cNvGraphicFramePr/>
          <p:nvPr/>
        </p:nvGraphicFramePr>
        <p:xfrm>
          <a:off x="1397000" y="2239963"/>
          <a:ext cx="4927600" cy="3317875"/>
        </p:xfrm>
        <a:graphic>
          <a:graphicData uri="http://schemas.openxmlformats.org/presentationml/2006/ole">
            <mc:AlternateContent>
              <mc:Choice xmlns:v="urn:schemas-microsoft-com:vml" Requires="v">
                <p:oleObj imgH="3322608" imgW="4932091" name="图表" progId="Excel.Chart.8" r:id="rId2" spid="_x0000_s1038">
                  <p:embed/>
                </p:oleObj>
              </mc:Choice>
              <mc:Fallback>
                <p:oleObj imgH="3322608" imgW="4932091"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397000" y="2239963"/>
                        <a:ext cx="4927600" cy="3317875"/>
                      </a:xfrm>
                      <a:prstGeom prst="rect">
                        <a:avLst/>
                      </a:prstGeom>
                      <a:noFill/>
                      <a:ln>
                        <a:noFill/>
                      </a:ln>
                    </p:spPr>
                  </p:pic>
                </p:oleObj>
              </mc:Fallback>
            </mc:AlternateContent>
          </a:graphicData>
        </a:graphic>
      </p:graphicFrame>
      <p:sp>
        <p:nvSpPr>
          <p:cNvPr id="8" name="椭圆 7"/>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t>25%</a:t>
            </a:r>
          </a:p>
        </p:txBody>
      </p:sp>
      <p:sp>
        <p:nvSpPr>
          <p:cNvPr id="10" name="椭圆 9"/>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altLang="zh-CN" lang="en-US" sz="2800"/>
              <a:t>25%</a:t>
            </a:r>
          </a:p>
        </p:txBody>
      </p:sp>
      <p:sp>
        <p:nvSpPr>
          <p:cNvPr id="11" name="椭圆 10"/>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椭圆 11"/>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33" name="矩形 12"/>
          <p:cNvSpPr>
            <a:spLocks noChangeArrowheads="1"/>
          </p:cNvSpPr>
          <p:nvPr/>
        </p:nvSpPr>
        <p:spPr bwMode="auto">
          <a:xfrm>
            <a:off x="6530974" y="4773613"/>
            <a:ext cx="28003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faucibus orci luctus et ultrices posuere cubilia Curae; Donec velit neque, auctor sit amet aliquam vel, ullamcorper sit amet ligula. Nulla</a:t>
            </a:r>
          </a:p>
        </p:txBody>
      </p:sp>
      <p:sp>
        <p:nvSpPr>
          <p:cNvPr id="1034" name="矩形 13"/>
          <p:cNvSpPr>
            <a:spLocks noChangeArrowheads="1"/>
          </p:cNvSpPr>
          <p:nvPr/>
        </p:nvSpPr>
        <p:spPr bwMode="auto">
          <a:xfrm>
            <a:off x="6530974" y="2679700"/>
            <a:ext cx="28003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faucibus orci luctus et ultrices posuere cubilia Curae; Donec velit neque, auctor sit amet aliquam vel, ullamcorper sit amet ligula. Nulla</a:t>
            </a:r>
          </a:p>
        </p:txBody>
      </p:sp>
      <p:sp>
        <p:nvSpPr>
          <p:cNvPr id="1035" name="矩形 14"/>
          <p:cNvSpPr>
            <a:spLocks noChangeArrowheads="1"/>
          </p:cNvSpPr>
          <p:nvPr/>
        </p:nvSpPr>
        <p:spPr bwMode="auto">
          <a:xfrm>
            <a:off x="6530974" y="4437063"/>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FA9A60"/>
                </a:solidFill>
                <a:latin charset="0" panose="020b0604020202020204" pitchFamily="34" typeface="Arial"/>
              </a:rPr>
              <a:t>ADD YOUR TEXT</a:t>
            </a:r>
          </a:p>
        </p:txBody>
      </p:sp>
      <p:sp>
        <p:nvSpPr>
          <p:cNvPr id="1036" name="矩形 15"/>
          <p:cNvSpPr>
            <a:spLocks noChangeArrowheads="1"/>
          </p:cNvSpPr>
          <p:nvPr/>
        </p:nvSpPr>
        <p:spPr bwMode="auto">
          <a:xfrm>
            <a:off x="6530974" y="2335213"/>
            <a:ext cx="2037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solidFill>
                  <a:srgbClr val="B4B17A"/>
                </a:solidFill>
                <a:latin charset="0" panose="020b0604020202020204" pitchFamily="34" typeface="Arial"/>
              </a:rPr>
              <a:t>ADD YOUR TEXT</a:t>
            </a:r>
          </a:p>
        </p:txBody>
      </p:sp>
      <p:sp>
        <p:nvSpPr>
          <p:cNvPr id="17" name="KSO_Shape"/>
          <p:cNvSpPr/>
          <p:nvPr/>
        </p:nvSpPr>
        <p:spPr>
          <a:xfrm>
            <a:off x="2143125" y="2436813"/>
            <a:ext cx="438150" cy="409575"/>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KSO_Shape"/>
          <p:cNvSpPr/>
          <p:nvPr/>
        </p:nvSpPr>
        <p:spPr>
          <a:xfrm>
            <a:off x="2252663" y="5064125"/>
            <a:ext cx="460375" cy="37465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aphicFrame>
        <p:nvGraphicFramePr>
          <p:cNvPr id="2050" name="图表 2"/>
          <p:cNvGraphicFramePr/>
          <p:nvPr/>
        </p:nvGraphicFramePr>
        <p:xfrm>
          <a:off x="787400" y="1530350"/>
          <a:ext cx="3014663" cy="2543175"/>
        </p:xfrm>
        <a:graphic>
          <a:graphicData uri="http://schemas.openxmlformats.org/presentationml/2006/ole">
            <mc:AlternateContent>
              <mc:Choice xmlns:v="urn:schemas-microsoft-com:vml" Requires="v">
                <p:oleObj imgH="2548349" imgW="3017782" name="图表" progId="Excel.Chart.8" r:id="rId2" spid="_x0000_s1039">
                  <p:embed/>
                </p:oleObj>
              </mc:Choice>
              <mc:Fallback>
                <p:oleObj imgH="2548349" imgW="3017782"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787400" y="1530350"/>
                        <a:ext cx="3014663" cy="2543175"/>
                      </a:xfrm>
                      <a:prstGeom prst="rect">
                        <a:avLst/>
                      </a:prstGeom>
                      <a:noFill/>
                      <a:ln>
                        <a:noFill/>
                      </a:ln>
                    </p:spPr>
                  </p:pic>
                </p:oleObj>
              </mc:Fallback>
            </mc:AlternateContent>
          </a:graphicData>
        </a:graphic>
      </p:graphicFrame>
      <p:graphicFrame>
        <p:nvGraphicFramePr>
          <p:cNvPr id="2051" name="图表 4"/>
          <p:cNvGraphicFramePr/>
          <p:nvPr/>
        </p:nvGraphicFramePr>
        <p:xfrm>
          <a:off x="4514850" y="1531938"/>
          <a:ext cx="3014663" cy="2543175"/>
        </p:xfrm>
        <a:graphic>
          <a:graphicData uri="http://schemas.openxmlformats.org/presentationml/2006/ole">
            <mc:AlternateContent>
              <mc:Choice xmlns:v="urn:schemas-microsoft-com:vml" Requires="v">
                <p:oleObj imgH="2548349" imgW="3023878" name="图表" progId="Excel.Chart.8" r:id="rId4" spid="_x0000_s1040">
                  <p:embed/>
                </p:oleObj>
              </mc:Choice>
              <mc:Fallback>
                <p:oleObj imgH="2548349" imgW="3023878"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4514850" y="1531938"/>
                        <a:ext cx="3014663" cy="2543175"/>
                      </a:xfrm>
                      <a:prstGeom prst="rect">
                        <a:avLst/>
                      </a:prstGeom>
                      <a:noFill/>
                      <a:ln>
                        <a:noFill/>
                      </a:ln>
                    </p:spPr>
                  </p:pic>
                </p:oleObj>
              </mc:Fallback>
            </mc:AlternateContent>
          </a:graphicData>
        </a:graphic>
      </p:graphicFrame>
      <p:graphicFrame>
        <p:nvGraphicFramePr>
          <p:cNvPr id="2052" name="图表 5"/>
          <p:cNvGraphicFramePr/>
          <p:nvPr/>
        </p:nvGraphicFramePr>
        <p:xfrm>
          <a:off x="8242300" y="1565275"/>
          <a:ext cx="3014663" cy="2543175"/>
        </p:xfrm>
        <a:graphic>
          <a:graphicData uri="http://schemas.openxmlformats.org/presentationml/2006/ole">
            <mc:AlternateContent>
              <mc:Choice xmlns:v="urn:schemas-microsoft-com:vml" Requires="v">
                <p:oleObj imgH="2554445" imgW="3017782" name="图表" progId="Excel.Chart.8" r:id="rId6" spid="_x0000_s1041">
                  <p:embed/>
                </p:oleObj>
              </mc:Choice>
              <mc:Fallback>
                <p:oleObj imgH="2554445" imgW="3017782" name="图表" progId="Excel.Chart.8" r:id="rId6">
                  <p:embed/>
                  <p:pic>
                    <p:nvPicPr>
                      <p:cNvPr id="0" name="OLE substitute image"/>
                      <p:cNvPicPr/>
                      <p:nvPr/>
                    </p:nvPicPr>
                    <p:blipFill>
                      <a:blip r:embed="rId7">
                        <a:extLst>
                          <a:ext uri="{28A0092B-C50C-407E-A947-70E740481C1C}">
                            <a14:useLocalDpi val="0"/>
                          </a:ext>
                        </a:extLst>
                      </a:blip>
                      <a:stretch>
                        <a:fillRect/>
                      </a:stretch>
                    </p:blipFill>
                    <p:spPr>
                      <a:xfrm>
                        <a:off x="8242300" y="1565275"/>
                        <a:ext cx="3014663" cy="2543175"/>
                      </a:xfrm>
                      <a:prstGeom prst="rect">
                        <a:avLst/>
                      </a:prstGeom>
                      <a:noFill/>
                      <a:ln>
                        <a:noFill/>
                      </a:ln>
                    </p:spPr>
                  </p:pic>
                </p:oleObj>
              </mc:Fallback>
            </mc:AlternateContent>
          </a:graphicData>
        </a:graphic>
      </p:graphicFrame>
      <p:sp>
        <p:nvSpPr>
          <p:cNvPr id="7" name="椭圆 6"/>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椭圆 7"/>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57" name="文本框 8"/>
          <p:cNvSpPr txBox="1">
            <a:spLocks noChangeArrowheads="1"/>
          </p:cNvSpPr>
          <p:nvPr/>
        </p:nvSpPr>
        <p:spPr bwMode="auto">
          <a:xfrm>
            <a:off x="1947863" y="4302125"/>
            <a:ext cx="7988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2800">
                <a:solidFill>
                  <a:schemeClr val="bg1"/>
                </a:solidFill>
              </a:rPr>
              <a:t>72%</a:t>
            </a:r>
          </a:p>
        </p:txBody>
      </p:sp>
      <p:sp>
        <p:nvSpPr>
          <p:cNvPr id="2058" name="矩形 9"/>
          <p:cNvSpPr>
            <a:spLocks noChangeArrowheads="1"/>
          </p:cNvSpPr>
          <p:nvPr/>
        </p:nvSpPr>
        <p:spPr bwMode="auto">
          <a:xfrm>
            <a:off x="1422400" y="4826000"/>
            <a:ext cx="1857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059" name="矩形 10"/>
          <p:cNvSpPr>
            <a:spLocks noChangeArrowheads="1"/>
          </p:cNvSpPr>
          <p:nvPr/>
        </p:nvSpPr>
        <p:spPr bwMode="auto">
          <a:xfrm>
            <a:off x="1181100" y="5138738"/>
            <a:ext cx="2339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orcifaucibus orci</a:t>
            </a:r>
          </a:p>
        </p:txBody>
      </p:sp>
      <p:sp>
        <p:nvSpPr>
          <p:cNvPr id="2060" name="文本框 11"/>
          <p:cNvSpPr txBox="1">
            <a:spLocks noChangeArrowheads="1"/>
          </p:cNvSpPr>
          <p:nvPr/>
        </p:nvSpPr>
        <p:spPr bwMode="auto">
          <a:xfrm>
            <a:off x="5670550" y="4302125"/>
            <a:ext cx="7988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2800">
                <a:solidFill>
                  <a:schemeClr val="bg1"/>
                </a:solidFill>
              </a:rPr>
              <a:t>72%</a:t>
            </a:r>
          </a:p>
        </p:txBody>
      </p:sp>
      <p:sp>
        <p:nvSpPr>
          <p:cNvPr id="2061" name="矩形 12"/>
          <p:cNvSpPr>
            <a:spLocks noChangeArrowheads="1"/>
          </p:cNvSpPr>
          <p:nvPr/>
        </p:nvSpPr>
        <p:spPr bwMode="auto">
          <a:xfrm>
            <a:off x="5145088" y="4826000"/>
            <a:ext cx="1857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062" name="矩形 13"/>
          <p:cNvSpPr>
            <a:spLocks noChangeArrowheads="1"/>
          </p:cNvSpPr>
          <p:nvPr/>
        </p:nvSpPr>
        <p:spPr bwMode="auto">
          <a:xfrm>
            <a:off x="4903788" y="5138738"/>
            <a:ext cx="2339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orcifaucibus orci</a:t>
            </a:r>
          </a:p>
        </p:txBody>
      </p:sp>
      <p:sp>
        <p:nvSpPr>
          <p:cNvPr id="2063" name="文本框 14"/>
          <p:cNvSpPr txBox="1">
            <a:spLocks noChangeArrowheads="1"/>
          </p:cNvSpPr>
          <p:nvPr/>
        </p:nvSpPr>
        <p:spPr bwMode="auto">
          <a:xfrm>
            <a:off x="9393239" y="4302125"/>
            <a:ext cx="7988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2800">
                <a:solidFill>
                  <a:schemeClr val="bg1"/>
                </a:solidFill>
              </a:rPr>
              <a:t>72%</a:t>
            </a:r>
          </a:p>
        </p:txBody>
      </p:sp>
      <p:sp>
        <p:nvSpPr>
          <p:cNvPr id="2064" name="矩形 15"/>
          <p:cNvSpPr>
            <a:spLocks noChangeArrowheads="1"/>
          </p:cNvSpPr>
          <p:nvPr/>
        </p:nvSpPr>
        <p:spPr bwMode="auto">
          <a:xfrm>
            <a:off x="8867774" y="4826000"/>
            <a:ext cx="18573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a:solidFill>
                  <a:schemeClr val="bg1"/>
                </a:solidFill>
              </a:rPr>
              <a:t>ADD YOUR TEXT</a:t>
            </a:r>
          </a:p>
        </p:txBody>
      </p:sp>
      <p:sp>
        <p:nvSpPr>
          <p:cNvPr id="2065" name="矩形 16"/>
          <p:cNvSpPr>
            <a:spLocks noChangeArrowheads="1"/>
          </p:cNvSpPr>
          <p:nvPr/>
        </p:nvSpPr>
        <p:spPr bwMode="auto">
          <a:xfrm>
            <a:off x="8626474" y="5138738"/>
            <a:ext cx="2339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en-US" lang="zh-CN" sz="1400">
                <a:solidFill>
                  <a:schemeClr val="bg1"/>
                </a:solidFill>
              </a:rPr>
              <a:t>Vestibulum ante ipsum primis in faucibus orcifaucibus orci</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aphicFrame>
        <p:nvGraphicFramePr>
          <p:cNvPr id="3074" name="图表 4"/>
          <p:cNvGraphicFramePr/>
          <p:nvPr/>
        </p:nvGraphicFramePr>
        <p:xfrm>
          <a:off x="546100" y="1309688"/>
          <a:ext cx="10856913" cy="3128962"/>
        </p:xfrm>
        <a:graphic>
          <a:graphicData uri="http://schemas.openxmlformats.org/presentationml/2006/ole">
            <mc:AlternateContent>
              <mc:Choice xmlns:v="urn:schemas-microsoft-com:vml" Requires="v">
                <p:oleObj imgH="3139712" imgW="10864014" name="图表" progId="Excel.Chart.8" r:id="rId2" spid="_x0000_s1042">
                  <p:embed/>
                </p:oleObj>
              </mc:Choice>
              <mc:Fallback>
                <p:oleObj imgH="3139712" imgW="10864014"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546100" y="1309688"/>
                        <a:ext cx="10856913" cy="3128962"/>
                      </a:xfrm>
                      <a:prstGeom prst="rect">
                        <a:avLst/>
                      </a:prstGeom>
                      <a:noFill/>
                      <a:ln>
                        <a:noFill/>
                      </a:ln>
                    </p:spPr>
                  </p:pic>
                </p:oleObj>
              </mc:Fallback>
            </mc:AlternateContent>
          </a:graphicData>
        </a:graphic>
      </p:graphicFrame>
      <p:cxnSp>
        <p:nvCxnSpPr>
          <p:cNvPr id="7" name="直接连接符 6"/>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3077" name="矩形 7"/>
          <p:cNvSpPr>
            <a:spLocks noChangeArrowheads="1"/>
          </p:cNvSpPr>
          <p:nvPr/>
        </p:nvSpPr>
        <p:spPr bwMode="auto">
          <a:xfrm>
            <a:off x="1665288" y="5060950"/>
            <a:ext cx="2130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600">
                <a:solidFill>
                  <a:srgbClr val="FDCB82"/>
                </a:solidFill>
              </a:rPr>
              <a:t>DONEC SOLLICITUDIN</a:t>
            </a:r>
          </a:p>
        </p:txBody>
      </p:sp>
      <p:sp>
        <p:nvSpPr>
          <p:cNvPr id="3078" name="矩形 8"/>
          <p:cNvSpPr>
            <a:spLocks noChangeArrowheads="1"/>
          </p:cNvSpPr>
          <p:nvPr/>
        </p:nvSpPr>
        <p:spPr bwMode="auto">
          <a:xfrm>
            <a:off x="1655763" y="5353050"/>
            <a:ext cx="23717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ipsum primis in faucibus orci luctus auctor sit amet</a:t>
            </a:r>
          </a:p>
        </p:txBody>
      </p:sp>
      <p:sp>
        <p:nvSpPr>
          <p:cNvPr id="3079" name="矩形 9"/>
          <p:cNvSpPr>
            <a:spLocks noChangeArrowheads="1"/>
          </p:cNvSpPr>
          <p:nvPr/>
        </p:nvSpPr>
        <p:spPr bwMode="auto">
          <a:xfrm>
            <a:off x="1636713" y="4562475"/>
            <a:ext cx="12049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3200">
                <a:solidFill>
                  <a:srgbClr val="FDCB82"/>
                </a:solidFill>
              </a:rPr>
              <a:t>65%</a:t>
            </a:r>
          </a:p>
        </p:txBody>
      </p:sp>
      <p:sp>
        <p:nvSpPr>
          <p:cNvPr id="3080" name="矩形 16"/>
          <p:cNvSpPr>
            <a:spLocks noChangeArrowheads="1"/>
          </p:cNvSpPr>
          <p:nvPr/>
        </p:nvSpPr>
        <p:spPr bwMode="auto">
          <a:xfrm>
            <a:off x="5030788" y="5060950"/>
            <a:ext cx="2130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600">
                <a:solidFill>
                  <a:srgbClr val="FA9A60"/>
                </a:solidFill>
              </a:rPr>
              <a:t>DONEC SOLLICITUDIN</a:t>
            </a:r>
          </a:p>
        </p:txBody>
      </p:sp>
      <p:sp>
        <p:nvSpPr>
          <p:cNvPr id="3081" name="矩形 17"/>
          <p:cNvSpPr>
            <a:spLocks noChangeArrowheads="1"/>
          </p:cNvSpPr>
          <p:nvPr/>
        </p:nvSpPr>
        <p:spPr bwMode="auto">
          <a:xfrm>
            <a:off x="5021263" y="5353050"/>
            <a:ext cx="23717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ipsum primis in faucibus orci luctus auctor sit amet</a:t>
            </a:r>
          </a:p>
        </p:txBody>
      </p:sp>
      <p:sp>
        <p:nvSpPr>
          <p:cNvPr id="3082" name="矩形 18"/>
          <p:cNvSpPr>
            <a:spLocks noChangeArrowheads="1"/>
          </p:cNvSpPr>
          <p:nvPr/>
        </p:nvSpPr>
        <p:spPr bwMode="auto">
          <a:xfrm>
            <a:off x="5002213" y="4562475"/>
            <a:ext cx="12049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b="1" lang="en-US" sz="3200">
                <a:solidFill>
                  <a:srgbClr val="FA9A60"/>
                </a:solidFill>
              </a:rPr>
              <a:t>35%</a:t>
            </a:r>
          </a:p>
        </p:txBody>
      </p:sp>
      <p:sp>
        <p:nvSpPr>
          <p:cNvPr id="3083" name="矩形 19"/>
          <p:cNvSpPr>
            <a:spLocks noChangeArrowheads="1"/>
          </p:cNvSpPr>
          <p:nvPr/>
        </p:nvSpPr>
        <p:spPr bwMode="auto">
          <a:xfrm>
            <a:off x="8655049" y="5060950"/>
            <a:ext cx="21304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600">
                <a:solidFill>
                  <a:srgbClr val="B4B17A"/>
                </a:solidFill>
              </a:rPr>
              <a:t>DONEC SOLLICITUDIN</a:t>
            </a:r>
          </a:p>
        </p:txBody>
      </p:sp>
      <p:sp>
        <p:nvSpPr>
          <p:cNvPr id="3084" name="矩形 20"/>
          <p:cNvSpPr>
            <a:spLocks noChangeArrowheads="1"/>
          </p:cNvSpPr>
          <p:nvPr/>
        </p:nvSpPr>
        <p:spPr bwMode="auto">
          <a:xfrm>
            <a:off x="8645524" y="5353050"/>
            <a:ext cx="23717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ipsum primis in faucibus orci luctus auctor sit amet</a:t>
            </a:r>
          </a:p>
        </p:txBody>
      </p:sp>
      <p:sp>
        <p:nvSpPr>
          <p:cNvPr id="3085" name="矩形 21"/>
          <p:cNvSpPr>
            <a:spLocks noChangeArrowheads="1"/>
          </p:cNvSpPr>
          <p:nvPr/>
        </p:nvSpPr>
        <p:spPr bwMode="auto">
          <a:xfrm>
            <a:off x="8626474" y="4562475"/>
            <a:ext cx="12049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3200">
                <a:solidFill>
                  <a:srgbClr val="B4B17A"/>
                </a:solidFill>
              </a:rPr>
              <a:t>68%</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sp>
        <p:nvSpPr>
          <p:cNvPr id="3" name="KSO_Shape"/>
          <p:cNvSpPr/>
          <p:nvPr/>
        </p:nvSpPr>
        <p:spPr>
          <a:xfrm>
            <a:off x="9696450" y="2460625"/>
            <a:ext cx="409575" cy="790575"/>
          </a:xfrm>
          <a:custGeom>
            <a:rect b="b" l="l" r="r" t="t"/>
            <a:pathLst>
              <a:path h="1912712" w="987289">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KSO_Shape"/>
          <p:cNvSpPr/>
          <p:nvPr/>
        </p:nvSpPr>
        <p:spPr>
          <a:xfrm>
            <a:off x="7700963" y="2460625"/>
            <a:ext cx="319087" cy="790575"/>
          </a:xfrm>
          <a:custGeom>
            <a:rect b="b" l="l" r="r" t="t"/>
            <a:pathLst>
              <a:path h="1912712" w="771525">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右大括号 5"/>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7" name="右大括号 6"/>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4104" name="文本框 7"/>
          <p:cNvSpPr txBox="1">
            <a:spLocks noChangeArrowheads="1"/>
          </p:cNvSpPr>
          <p:nvPr/>
        </p:nvSpPr>
        <p:spPr bwMode="auto">
          <a:xfrm>
            <a:off x="8293099" y="2533650"/>
            <a:ext cx="9734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3600">
                <a:solidFill>
                  <a:srgbClr val="697A74"/>
                </a:solidFill>
              </a:rPr>
              <a:t>35%</a:t>
            </a:r>
          </a:p>
        </p:txBody>
      </p:sp>
      <p:sp>
        <p:nvSpPr>
          <p:cNvPr id="4105" name="文本框 8"/>
          <p:cNvSpPr txBox="1">
            <a:spLocks noChangeArrowheads="1"/>
          </p:cNvSpPr>
          <p:nvPr/>
        </p:nvSpPr>
        <p:spPr bwMode="auto">
          <a:xfrm>
            <a:off x="10345739" y="2533650"/>
            <a:ext cx="9734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3600">
                <a:solidFill>
                  <a:srgbClr val="FA9A60"/>
                </a:solidFill>
              </a:rPr>
              <a:t>65%</a:t>
            </a:r>
          </a:p>
        </p:txBody>
      </p:sp>
      <p:sp>
        <p:nvSpPr>
          <p:cNvPr id="10" name="矩形 9"/>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07" name="矩形 10"/>
          <p:cNvSpPr>
            <a:spLocks noChangeArrowheads="1"/>
          </p:cNvSpPr>
          <p:nvPr/>
        </p:nvSpPr>
        <p:spPr bwMode="auto">
          <a:xfrm>
            <a:off x="7700964" y="4259263"/>
            <a:ext cx="36512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graphicFrame>
        <p:nvGraphicFramePr>
          <p:cNvPr id="4098" name="图表 21"/>
          <p:cNvGraphicFramePr/>
          <p:nvPr/>
        </p:nvGraphicFramePr>
        <p:xfrm>
          <a:off x="787400" y="1939925"/>
          <a:ext cx="5219700" cy="4141788"/>
        </p:xfrm>
        <a:graphic>
          <a:graphicData uri="http://schemas.openxmlformats.org/presentationml/2006/ole">
            <mc:AlternateContent>
              <mc:Choice xmlns:v="urn:schemas-microsoft-com:vml" Requires="v">
                <p:oleObj imgH="4145639" imgW="5224725" name="图表" progId="Excel.Chart.8" r:id="rId2" spid="_x0000_s1043">
                  <p:embed/>
                </p:oleObj>
              </mc:Choice>
              <mc:Fallback>
                <p:oleObj imgH="4145639" imgW="5224725"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787400" y="1939925"/>
                        <a:ext cx="5219700" cy="4141788"/>
                      </a:xfrm>
                      <a:prstGeom prst="rect">
                        <a:avLst/>
                      </a:prstGeom>
                      <a:noFill/>
                      <a:ln>
                        <a:noFill/>
                      </a:ln>
                    </p:spPr>
                  </p:pic>
                </p:oleObj>
              </mc:Fallback>
            </mc:AlternateContent>
          </a:graphicData>
        </a:graphic>
      </p:graphicFrame>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lang="en-US">
                <a:latin typeface="+mj-ea"/>
              </a:rPr>
              <a:t>SECTION TITLE</a:t>
            </a:r>
          </a:p>
        </p:txBody>
      </p:sp>
      <p:sp>
        <p:nvSpPr>
          <p:cNvPr id="11267" name="文本占位符 4"/>
          <p:cNvSpPr>
            <a:spLocks noGrp="1"/>
          </p:cNvSpPr>
          <p:nvPr>
            <p:ph idx="1" type="body"/>
          </p:nvPr>
        </p:nvSpPr>
        <p:spPr/>
        <p:txBody>
          <a:bodyPr/>
          <a:lstStyle/>
          <a:p>
            <a:pPr eaLnBrk="1" hangingPunct="1"/>
            <a:r>
              <a:rPr altLang="en-US" lang="zh-CN" smtClean="0"/>
              <a:t>Quisque velit nisi, pretium ut lacinia in, elementum id enim. Cras ultricies ligula sed magna dictum porta. Quisque velit nisi, pretium ut lacinia in, elementum id enim. Vivamus magna justo, lacinia eget consectetur sed.</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ct val="0"/>
              </a:spcAft>
              <a:defRPr/>
            </a:pPr>
            <a:r>
              <a:rPr altLang="zh-CN" b="1" lang="en-US" smtClean="0" sz="8000">
                <a:solidFill>
                  <a:srgbClr val="FA9A60"/>
                </a:solidFill>
                <a:latin typeface="+mj-ea"/>
              </a:rPr>
              <a:t>THANK YOU </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pic>
        <p:nvPicPr>
          <p:cNvPr id="12291" name="图片 4"/>
          <p:cNvPicPr>
            <a:picLocks noChangeAspect="1"/>
          </p:cNvPicPr>
          <p:nvPr/>
        </p:nvPicPr>
        <p:blipFill>
          <a:blip r:embed="rId2">
            <a:extLst>
              <a:ext uri="{28A0092B-C50C-407E-A947-70E740481C1C}">
                <a14:useLocalDpi val="0"/>
              </a:ext>
            </a:extLst>
          </a:blip>
          <a:stretch>
            <a:fillRect/>
          </a:stretch>
        </p:blipFill>
        <p:spPr bwMode="auto">
          <a:xfrm>
            <a:off x="845793" y="1484313"/>
            <a:ext cx="10498827" cy="2935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2" name="矩形 5"/>
          <p:cNvSpPr>
            <a:spLocks noChangeArrowheads="1"/>
          </p:cNvSpPr>
          <p:nvPr/>
        </p:nvSpPr>
        <p:spPr bwMode="auto">
          <a:xfrm>
            <a:off x="839788" y="4560888"/>
            <a:ext cx="511651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 </a:t>
            </a:r>
          </a:p>
        </p:txBody>
      </p:sp>
      <p:sp>
        <p:nvSpPr>
          <p:cNvPr id="12293" name="矩形 6"/>
          <p:cNvSpPr>
            <a:spLocks noChangeArrowheads="1"/>
          </p:cNvSpPr>
          <p:nvPr/>
        </p:nvSpPr>
        <p:spPr bwMode="auto">
          <a:xfrm>
            <a:off x="6805614" y="4611688"/>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8" name="椭圆 7"/>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2295" name="矩形 8"/>
          <p:cNvSpPr>
            <a:spLocks noChangeArrowheads="1"/>
          </p:cNvSpPr>
          <p:nvPr/>
        </p:nvSpPr>
        <p:spPr bwMode="auto">
          <a:xfrm>
            <a:off x="6805614" y="4926013"/>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0" name="椭圆 9"/>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2297" name="矩形 10"/>
          <p:cNvSpPr>
            <a:spLocks noChangeArrowheads="1"/>
          </p:cNvSpPr>
          <p:nvPr/>
        </p:nvSpPr>
        <p:spPr bwMode="auto">
          <a:xfrm>
            <a:off x="6805614" y="5251450"/>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2" name="椭圆 11"/>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2299" name="矩形 12"/>
          <p:cNvSpPr>
            <a:spLocks noChangeArrowheads="1"/>
          </p:cNvSpPr>
          <p:nvPr/>
        </p:nvSpPr>
        <p:spPr bwMode="auto">
          <a:xfrm>
            <a:off x="6805614" y="5578475"/>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4" name="椭圆 13"/>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图片 13"/>
          <p:cNvPicPr>
            <a:picLocks noChangeAspect="1"/>
          </p:cNvPicPr>
          <p:nvPr/>
        </p:nvPicPr>
        <p:blipFill>
          <a:blip r:embed="rId2">
            <a:extLst>
              <a:ext uri="{28A0092B-C50C-407E-A947-70E740481C1C}">
                <a14:useLocalDpi val="0"/>
              </a:ext>
            </a:extLst>
          </a:blip>
          <a:stretch>
            <a:fillRect/>
          </a:stretch>
        </p:blipFill>
        <p:spPr bwMode="auto">
          <a:xfrm>
            <a:off x="841375" y="1499134"/>
            <a:ext cx="5254625" cy="2157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pic>
        <p:nvPicPr>
          <p:cNvPr id="13316" name="图片 1"/>
          <p:cNvPicPr>
            <a:picLocks noChangeAspect="1"/>
          </p:cNvPicPr>
          <p:nvPr/>
        </p:nvPicPr>
        <p:blipFill>
          <a:blip r:embed="rId3">
            <a:extLst>
              <a:ext uri="{28A0092B-C50C-407E-A947-70E740481C1C}">
                <a14:useLocalDpi val="0"/>
              </a:ext>
            </a:extLst>
          </a:blip>
          <a:stretch>
            <a:fillRect/>
          </a:stretch>
        </p:blipFill>
        <p:spPr bwMode="auto">
          <a:xfrm>
            <a:off x="6100763" y="3658537"/>
            <a:ext cx="5253037" cy="2236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矩形 4"/>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矩形 5"/>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矩形 6"/>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320" name="KSO_Shape"/>
          <p:cNvSpPr/>
          <p:nvPr/>
        </p:nvSpPr>
        <p:spPr bwMode="auto">
          <a:xfrm>
            <a:off x="5334000" y="2624138"/>
            <a:ext cx="538163" cy="652462"/>
          </a:xfrm>
          <a:custGeom>
            <a:gdLst>
              <a:gd fmla="*/ 63819 w 968375" name="T0"/>
              <a:gd fmla="*/ 720793 h 1170887" name="T1"/>
              <a:gd fmla="*/ 307998 w 968375" name="T2"/>
              <a:gd fmla="*/ 829611 h 1170887" name="T3"/>
              <a:gd fmla="*/ 549401 w 968375" name="T4"/>
              <a:gd fmla="*/ 726373 h 1170887" name="T5"/>
              <a:gd fmla="*/ 585473 w 968375" name="T6"/>
              <a:gd fmla="*/ 743114 h 1170887" name="T7"/>
              <a:gd fmla="*/ 307998 w 968375" name="T8"/>
              <a:gd fmla="*/ 871464 h 1170887" name="T9"/>
              <a:gd fmla="*/ 24972 w 968375" name="T10"/>
              <a:gd fmla="*/ 737534 h 1170887" name="T11"/>
              <a:gd fmla="*/ 63819 w 968375" name="T12"/>
              <a:gd fmla="*/ 720793 h 1170887" name="T13"/>
              <a:gd fmla="*/ 643743 w 968375" name="T14"/>
              <a:gd fmla="*/ 461304 h 1170887" name="T15"/>
              <a:gd fmla="*/ 715886 w 968375" name="T16"/>
              <a:gd fmla="*/ 550590 h 1170887" name="T17"/>
              <a:gd fmla="*/ 624319 w 968375" name="T18"/>
              <a:gd fmla="*/ 642667 h 1170887" name="T19"/>
              <a:gd fmla="*/ 591023 w 968375" name="T20"/>
              <a:gd fmla="*/ 637087 h 1170887" name="T21"/>
              <a:gd fmla="*/ 613221 w 968375" name="T22"/>
              <a:gd fmla="*/ 600814 h 1170887" name="T23"/>
              <a:gd fmla="*/ 624319 w 968375" name="T24"/>
              <a:gd fmla="*/ 603604 h 1170887" name="T25"/>
              <a:gd fmla="*/ 674265 w 968375" name="T26"/>
              <a:gd fmla="*/ 550590 h 1170887" name="T27"/>
              <a:gd fmla="*/ 640969 w 968375" name="T28"/>
              <a:gd fmla="*/ 503157 h 1170887" name="T29"/>
              <a:gd fmla="*/ 643743 w 968375" name="T30"/>
              <a:gd fmla="*/ 461304 h 1170887" name="T31"/>
              <a:gd fmla="*/ 607671 w 968375" name="T32"/>
              <a:gd fmla="*/ 399919 h 1170887" name="T33"/>
              <a:gd fmla="*/ 613221 w 968375" name="T34"/>
              <a:gd fmla="*/ 455723 h 1170887" name="T35"/>
              <a:gd fmla="*/ 307998 w 968375" name="T36"/>
              <a:gd fmla="*/ 762646 h 1170887" name="T37"/>
              <a:gd fmla="*/ 0 w 968375" name="T38"/>
              <a:gd fmla="*/ 455723 h 1170887" name="T39"/>
              <a:gd fmla="*/ 5550 w 968375" name="T40"/>
              <a:gd fmla="*/ 405499 h 1170887" name="T41"/>
              <a:gd fmla="*/ 307998 w 968375" name="T42"/>
              <a:gd fmla="*/ 564541 h 1170887" name="T43"/>
              <a:gd fmla="*/ 607671 w 968375" name="T44"/>
              <a:gd fmla="*/ 405499 h 1170887" name="T45"/>
              <a:gd fmla="*/ 607671 w 968375" name="T46"/>
              <a:gd fmla="*/ 399919 h 1170887" name="T47"/>
              <a:gd fmla="*/ 307998 w 968375" name="T48"/>
              <a:gd fmla="*/ 277149 h 1170887" name="T49"/>
              <a:gd fmla="*/ 574373 w 968375" name="T50"/>
              <a:gd fmla="*/ 405499 h 1170887" name="T51"/>
              <a:gd fmla="*/ 571599 w 968375" name="T52"/>
              <a:gd fmla="*/ 425031 h 1170887" name="T53"/>
              <a:gd fmla="*/ 307998 w 968375" name="T54"/>
              <a:gd fmla="*/ 335744 h 1170887" name="T55"/>
              <a:gd fmla="*/ 41621 w 968375" name="T56"/>
              <a:gd fmla="*/ 425031 h 1170887" name="T57"/>
              <a:gd fmla="*/ 38846 w 968375" name="T58"/>
              <a:gd fmla="*/ 405499 h 1170887" name="T59"/>
              <a:gd fmla="*/ 307998 w 968375" name="T60"/>
              <a:gd fmla="*/ 277149 h 1170887" name="T61"/>
              <a:gd fmla="*/ 402088 w 968375" name="T62"/>
              <a:gd fmla="*/ 46217 h 1170887" name="T63"/>
              <a:gd fmla="*/ 409729 w 968375" name="T64"/>
              <a:gd fmla="*/ 277300 h 1170887" name="T65"/>
              <a:gd fmla="*/ 402088 w 968375" name="T66"/>
              <a:gd fmla="*/ 46217 h 1170887" name="T67"/>
              <a:gd fmla="*/ 203412 w 968375" name="T68"/>
              <a:gd fmla="*/ 30811 h 1170887" name="T69"/>
              <a:gd fmla="*/ 211054 w 968375" name="T70"/>
              <a:gd fmla="*/ 261895 h 1170887" name="T71"/>
              <a:gd fmla="*/ 203412 w 968375" name="T72"/>
              <a:gd fmla="*/ 30811 h 1170887" name="T73"/>
              <a:gd fmla="*/ 302750 w 968375" name="T74"/>
              <a:gd fmla="*/ 0 h 1170887" name="T75"/>
              <a:gd fmla="*/ 310392 w 968375" name="T76"/>
              <a:gd fmla="*/ 231083 h 1170887" name="T77"/>
              <a:gd fmla="*/ 302750 w 968375" name="T78"/>
              <a:gd fmla="*/ 0 h 117088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968375" name="T120"/>
              <a:gd fmla="*/ 0 h 1170887" name="T121"/>
              <a:gd fmla="*/ 968375 w 968375" name="T122"/>
              <a:gd fmla="*/ 1170887 h 1170887"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170887" w="968375">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3321" name="矩形 8"/>
          <p:cNvSpPr>
            <a:spLocks noChangeArrowheads="1"/>
          </p:cNvSpPr>
          <p:nvPr/>
        </p:nvSpPr>
        <p:spPr bwMode="auto">
          <a:xfrm>
            <a:off x="3971925" y="2389188"/>
            <a:ext cx="1138238"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a:t>
            </a:r>
          </a:p>
        </p:txBody>
      </p:sp>
      <p:sp>
        <p:nvSpPr>
          <p:cNvPr id="13322" name="矩形 9"/>
          <p:cNvSpPr>
            <a:spLocks noChangeArrowheads="1"/>
          </p:cNvSpPr>
          <p:nvPr/>
        </p:nvSpPr>
        <p:spPr bwMode="auto">
          <a:xfrm>
            <a:off x="6337300" y="1779588"/>
            <a:ext cx="4773613"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3323" name="矩形 10"/>
          <p:cNvSpPr>
            <a:spLocks noChangeArrowheads="1"/>
          </p:cNvSpPr>
          <p:nvPr/>
        </p:nvSpPr>
        <p:spPr bwMode="auto">
          <a:xfrm>
            <a:off x="1081088" y="3976688"/>
            <a:ext cx="4773612"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325" name="矩形 12"/>
          <p:cNvSpPr>
            <a:spLocks noChangeArrowheads="1"/>
          </p:cNvSpPr>
          <p:nvPr/>
        </p:nvSpPr>
        <p:spPr bwMode="auto">
          <a:xfrm>
            <a:off x="6280150" y="3905250"/>
            <a:ext cx="27940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a:solidFill>
                  <a:srgbClr val="FA9A60"/>
                </a:solidFill>
              </a:rPr>
              <a:t>DONEC VELIT NEQUE, AUCTOR SIT AMET ALIQUAM VELANTE IPSUM</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pic>
        <p:nvPicPr>
          <p:cNvPr id="14339" name="图片 2"/>
          <p:cNvPicPr>
            <a:picLocks noChangeAspect="1"/>
          </p:cNvPicPr>
          <p:nvPr/>
        </p:nvPicPr>
        <p:blipFill>
          <a:blip r:embed="rId2">
            <a:extLst>
              <a:ext uri="{28A0092B-C50C-407E-A947-70E740481C1C}">
                <a14:useLocalDpi val="0"/>
              </a:ext>
            </a:extLst>
          </a:blip>
          <a:stretch>
            <a:fillRect/>
          </a:stretch>
        </p:blipFill>
        <p:spPr bwMode="auto">
          <a:xfrm>
            <a:off x="839390" y="2070100"/>
            <a:ext cx="5269707" cy="3513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0" name="矩形 5"/>
          <p:cNvSpPr>
            <a:spLocks noChangeArrowheads="1"/>
          </p:cNvSpPr>
          <p:nvPr/>
        </p:nvSpPr>
        <p:spPr bwMode="auto">
          <a:xfrm>
            <a:off x="6313488" y="1844675"/>
            <a:ext cx="501808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 ullamcorper sit amet ligula. Nulla quis lorem ut libero malesuada feugiat. </a:t>
            </a:r>
          </a:p>
        </p:txBody>
      </p:sp>
      <p:sp>
        <p:nvSpPr>
          <p:cNvPr id="14341" name="矩形 9"/>
          <p:cNvSpPr>
            <a:spLocks noChangeArrowheads="1"/>
          </p:cNvSpPr>
          <p:nvPr/>
        </p:nvSpPr>
        <p:spPr bwMode="auto">
          <a:xfrm>
            <a:off x="6756399" y="4779963"/>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1" name="椭圆 10"/>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4343" name="矩形 11"/>
          <p:cNvSpPr>
            <a:spLocks noChangeArrowheads="1"/>
          </p:cNvSpPr>
          <p:nvPr/>
        </p:nvSpPr>
        <p:spPr bwMode="auto">
          <a:xfrm>
            <a:off x="6756399" y="5075238"/>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3" name="椭圆 12"/>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4345" name="矩形 13"/>
          <p:cNvSpPr>
            <a:spLocks noChangeArrowheads="1"/>
          </p:cNvSpPr>
          <p:nvPr/>
        </p:nvSpPr>
        <p:spPr bwMode="auto">
          <a:xfrm>
            <a:off x="6756399" y="5370513"/>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5" name="椭圆 14"/>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4347" name="矩形 15"/>
          <p:cNvSpPr>
            <a:spLocks noChangeArrowheads="1"/>
          </p:cNvSpPr>
          <p:nvPr/>
        </p:nvSpPr>
        <p:spPr bwMode="auto">
          <a:xfrm>
            <a:off x="6756399" y="5680075"/>
            <a:ext cx="350711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chemeClr val="bg1"/>
                </a:solidFill>
              </a:rPr>
              <a:t>Mauris blandit aliquet elit, eget tincidunt nibh</a:t>
            </a:r>
          </a:p>
        </p:txBody>
      </p:sp>
      <p:sp>
        <p:nvSpPr>
          <p:cNvPr id="17" name="椭圆 16"/>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solidFill>
                <a:schemeClr val="bg1"/>
              </a:solidFill>
            </a:endParaRPr>
          </a:p>
        </p:txBody>
      </p:sp>
      <p:sp>
        <p:nvSpPr>
          <p:cNvPr id="18" name="椭圆 17"/>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19" name="椭圆 18"/>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20" name="椭圆 19"/>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14352" name="矩形 20"/>
          <p:cNvSpPr>
            <a:spLocks noChangeArrowheads="1"/>
          </p:cNvSpPr>
          <p:nvPr/>
        </p:nvSpPr>
        <p:spPr bwMode="auto">
          <a:xfrm>
            <a:off x="6634797" y="3519488"/>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rPr>
              <a:t>TEXT HERE</a:t>
            </a:r>
          </a:p>
        </p:txBody>
      </p:sp>
      <p:sp>
        <p:nvSpPr>
          <p:cNvPr id="14353" name="矩形 21"/>
          <p:cNvSpPr>
            <a:spLocks noChangeArrowheads="1"/>
          </p:cNvSpPr>
          <p:nvPr/>
        </p:nvSpPr>
        <p:spPr bwMode="auto">
          <a:xfrm>
            <a:off x="8409622" y="3519488"/>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rPr>
              <a:t>TEXT HERE</a:t>
            </a:r>
          </a:p>
        </p:txBody>
      </p:sp>
      <p:sp>
        <p:nvSpPr>
          <p:cNvPr id="14354" name="矩形 22"/>
          <p:cNvSpPr>
            <a:spLocks noChangeArrowheads="1"/>
          </p:cNvSpPr>
          <p:nvPr/>
        </p:nvSpPr>
        <p:spPr bwMode="auto">
          <a:xfrm>
            <a:off x="10210643" y="3519488"/>
            <a:ext cx="959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algn="ctr" eaLnBrk="1" hangingPunct="1"/>
            <a:r>
              <a:rPr altLang="zh-CN" lang="en-US" sz="1400">
                <a:solidFill>
                  <a:schemeClr val="bg1"/>
                </a:solidFill>
              </a:rPr>
              <a:t>TEXT HERE</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1"/>
          <p:cNvPicPr>
            <a:picLocks noChangeAspect="1"/>
          </p:cNvPicPr>
          <p:nvPr/>
        </p:nvPicPr>
        <p:blipFill>
          <a:blip r:embed="rId2">
            <a:extLst>
              <a:ext uri="{28A0092B-C50C-407E-A947-70E740481C1C}">
                <a14:useLocalDpi val="0"/>
              </a:ext>
            </a:extLst>
          </a:blip>
          <a:stretch>
            <a:fillRect/>
          </a:stretch>
        </p:blipFill>
        <p:spPr bwMode="auto">
          <a:xfrm>
            <a:off x="840865" y="1473200"/>
            <a:ext cx="10510269" cy="440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矩形 17"/>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grpSp>
        <p:nvGrpSpPr>
          <p:cNvPr id="15365" name="组合 2"/>
          <p:cNvGrpSpPr/>
          <p:nvPr/>
        </p:nvGrpSpPr>
        <p:grpSpPr>
          <a:xfrm>
            <a:off x="898525" y="3086100"/>
            <a:ext cx="4122738" cy="1700213"/>
            <a:chOff x="6096000" y="2981131"/>
            <a:chExt cx="4123508" cy="1254034"/>
          </a:xfrm>
        </p:grpSpPr>
        <p:sp>
          <p:nvSpPr>
            <p:cNvPr id="5" name="矩形 4"/>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6" name="矩形 5"/>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7" name="矩形 6"/>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grpSp>
      <p:sp>
        <p:nvSpPr>
          <p:cNvPr id="15366" name="任意多边形 7"/>
          <p:cNvSpPr>
            <a:spLocks noChangeAspect="1"/>
          </p:cNvSpPr>
          <p:nvPr/>
        </p:nvSpPr>
        <p:spPr bwMode="auto">
          <a:xfrm>
            <a:off x="1009650" y="4386263"/>
            <a:ext cx="360363" cy="314325"/>
          </a:xfrm>
          <a:custGeom>
            <a:gdLst>
              <a:gd fmla="*/ 702541 w 241301" name="T0"/>
              <a:gd fmla="*/ 199466 h 211138" name="T1"/>
              <a:gd fmla="*/ 752724 w 241301" name="T2"/>
              <a:gd fmla="*/ 199466 h 211138" name="T3"/>
              <a:gd fmla="*/ 802906 w 241301" name="T4"/>
              <a:gd fmla="*/ 249329 h 211138" name="T5"/>
              <a:gd fmla="*/ 802906 w 241301" name="T6"/>
              <a:gd fmla="*/ 648261 h 211138" name="T7"/>
              <a:gd fmla="*/ 752724 w 241301" name="T8"/>
              <a:gd fmla="*/ 698127 h 211138" name="T9"/>
              <a:gd fmla="*/ 702541 w 241301" name="T10"/>
              <a:gd fmla="*/ 698127 h 211138" name="T11"/>
              <a:gd fmla="*/ 702541 w 241301" name="T12"/>
              <a:gd fmla="*/ 199466 h 211138" name="T13"/>
              <a:gd fmla="*/ 153187 w 241301" name="T14"/>
              <a:gd fmla="*/ 199466 h 211138" name="T15"/>
              <a:gd fmla="*/ 649719 w 241301" name="T16"/>
              <a:gd fmla="*/ 199466 h 211138" name="T17"/>
              <a:gd fmla="*/ 649719 w 241301" name="T18"/>
              <a:gd fmla="*/ 698127 h 211138" name="T19"/>
              <a:gd fmla="*/ 153187 w 241301" name="T20"/>
              <a:gd fmla="*/ 698127 h 211138" name="T21"/>
              <a:gd fmla="*/ 50182 w 241301" name="T22"/>
              <a:gd fmla="*/ 199466 h 211138" name="T23"/>
              <a:gd fmla="*/ 100365 w 241301" name="T24"/>
              <a:gd fmla="*/ 199466 h 211138" name="T25"/>
              <a:gd fmla="*/ 100365 w 241301" name="T26"/>
              <a:gd fmla="*/ 698127 h 211138" name="T27"/>
              <a:gd fmla="*/ 50182 w 241301" name="T28"/>
              <a:gd fmla="*/ 698127 h 211138" name="T29"/>
              <a:gd fmla="*/ 0 w 241301" name="T30"/>
              <a:gd fmla="*/ 648261 h 211138" name="T31"/>
              <a:gd fmla="*/ 0 w 241301" name="T32"/>
              <a:gd fmla="*/ 249329 h 211138" name="T33"/>
              <a:gd fmla="*/ 50182 w 241301" name="T34"/>
              <a:gd fmla="*/ 199466 h 211138" name="T35"/>
              <a:gd fmla="*/ 302850 w 241301" name="T36"/>
              <a:gd fmla="*/ 0 h 211138" name="T37"/>
              <a:gd fmla="*/ 500053 w 241301" name="T38"/>
              <a:gd fmla="*/ 0 h 211138" name="T39"/>
              <a:gd fmla="*/ 549355 w 241301" name="T40"/>
              <a:gd fmla="*/ 48994 h 211138" name="T41"/>
              <a:gd fmla="*/ 549355 w 241301" name="T42"/>
              <a:gd fmla="*/ 146972 h 211138" name="T43"/>
              <a:gd fmla="*/ 500053 w 241301" name="T44"/>
              <a:gd fmla="*/ 146972 h 211138" name="T45"/>
              <a:gd fmla="*/ 500053 w 241301" name="T46"/>
              <a:gd fmla="*/ 73488 h 211138" name="T47"/>
              <a:gd fmla="*/ 475402 w 241301" name="T48"/>
              <a:gd fmla="*/ 48994 h 211138" name="T49"/>
              <a:gd fmla="*/ 327499 w 241301" name="T50"/>
              <a:gd fmla="*/ 48994 h 211138" name="T51"/>
              <a:gd fmla="*/ 302850 w 241301" name="T52"/>
              <a:gd fmla="*/ 73488 h 211138" name="T53"/>
              <a:gd fmla="*/ 302850 w 241301" name="T54"/>
              <a:gd fmla="*/ 146972 h 211138" name="T55"/>
              <a:gd fmla="*/ 253549 w 241301" name="T56"/>
              <a:gd fmla="*/ 146972 h 211138" name="T57"/>
              <a:gd fmla="*/ 253549 w 241301" name="T58"/>
              <a:gd fmla="*/ 48994 h 211138" name="T59"/>
              <a:gd fmla="*/ 302850 w 241301" name="T60"/>
              <a:gd fmla="*/ 0 h 21113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241301" name="T93"/>
              <a:gd fmla="*/ 0 h 211138" name="T94"/>
              <a:gd fmla="*/ 241301 w 241301" name="T95"/>
              <a:gd fmla="*/ 211138 h 21113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11137" w="241301">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5367" name="Freeform 75"/>
          <p:cNvSpPr>
            <a:spLocks noChangeAspect="1" noEditPoints="1"/>
          </p:cNvSpPr>
          <p:nvPr/>
        </p:nvSpPr>
        <p:spPr bwMode="auto">
          <a:xfrm>
            <a:off x="1009650" y="3756025"/>
            <a:ext cx="360363" cy="360363"/>
          </a:xfrm>
          <a:custGeom>
            <a:gdLst>
              <a:gd fmla="*/ 2147483647 w 56" name="T0"/>
              <a:gd fmla="*/ 0 h 56" name="T1"/>
              <a:gd fmla="*/ 2147483647 w 56" name="T2"/>
              <a:gd fmla="*/ 0 h 56" name="T3"/>
              <a:gd fmla="*/ 0 w 56" name="T4"/>
              <a:gd fmla="*/ 2147483647 h 56" name="T5"/>
              <a:gd fmla="*/ 0 w 56" name="T6"/>
              <a:gd fmla="*/ 2147483647 h 56" name="T7"/>
              <a:gd fmla="*/ 2147483647 w 56" name="T8"/>
              <a:gd fmla="*/ 2147483647 h 56" name="T9"/>
              <a:gd fmla="*/ 2147483647 w 56" name="T10"/>
              <a:gd fmla="*/ 2147483647 h 56" name="T11"/>
              <a:gd fmla="*/ 2147483647 w 56" name="T12"/>
              <a:gd fmla="*/ 2147483647 h 56" name="T13"/>
              <a:gd fmla="*/ 2147483647 w 56" name="T14"/>
              <a:gd fmla="*/ 2147483647 h 56" name="T15"/>
              <a:gd fmla="*/ 2147483647 w 56" name="T16"/>
              <a:gd fmla="*/ 2147483647 h 56" name="T17"/>
              <a:gd fmla="*/ 2147483647 w 56" name="T18"/>
              <a:gd fmla="*/ 2147483647 h 56" name="T19"/>
              <a:gd fmla="*/ 2147483647 w 56" name="T20"/>
              <a:gd fmla="*/ 2147483647 h 56" name="T21"/>
              <a:gd fmla="*/ 2147483647 w 56" name="T22"/>
              <a:gd fmla="*/ 0 h 56" name="T23"/>
              <a:gd fmla="*/ 2147483647 w 56" name="T24"/>
              <a:gd fmla="*/ 2147483647 h 56" name="T25"/>
              <a:gd fmla="*/ 2147483647 w 56" name="T26"/>
              <a:gd fmla="*/ 2147483647 h 56" name="T27"/>
              <a:gd fmla="*/ 2147483647 w 56" name="T28"/>
              <a:gd fmla="*/ 2147483647 h 56" name="T29"/>
              <a:gd fmla="*/ 2147483647 w 56" name="T30"/>
              <a:gd fmla="*/ 2147483647 h 56" name="T31"/>
              <a:gd fmla="*/ 2147483647 w 56" name="T32"/>
              <a:gd fmla="*/ 2147483647 h 56" name="T33"/>
              <a:gd fmla="*/ 2147483647 w 56" name="T34"/>
              <a:gd fmla="*/ 2147483647 h 56" name="T35"/>
              <a:gd fmla="*/ 2147483647 w 56" name="T36"/>
              <a:gd fmla="*/ 2147483647 h 56" name="T37"/>
              <a:gd fmla="*/ 2147483647 w 56" name="T38"/>
              <a:gd fmla="*/ 2147483647 h 56" name="T39"/>
              <a:gd fmla="*/ 2147483647 w 56" name="T40"/>
              <a:gd fmla="*/ 2147483647 h 56" name="T41"/>
              <a:gd fmla="*/ 2147483647 w 56" name="T42"/>
              <a:gd fmla="*/ 2147483647 h 56" name="T43"/>
              <a:gd fmla="*/ 2147483647 w 56" name="T44"/>
              <a:gd fmla="*/ 2147483647 h 56" name="T45"/>
              <a:gd fmla="*/ 2147483647 w 56" name="T46"/>
              <a:gd fmla="*/ 2147483647 h 56" name="T47"/>
              <a:gd fmla="*/ 2147483647 w 56" name="T48"/>
              <a:gd fmla="*/ 2147483647 h 56" name="T49"/>
              <a:gd fmla="*/ 2147483647 w 56" name="T50"/>
              <a:gd fmla="*/ 2147483647 h 56" name="T51"/>
              <a:gd fmla="*/ 2147483647 w 56" name="T52"/>
              <a:gd fmla="*/ 2147483647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6" name="T81"/>
              <a:gd fmla="*/ 0 h 56" name="T82"/>
              <a:gd fmla="*/ 56 w 56" name="T83"/>
              <a:gd fmla="*/ 56 h 56"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6" w="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nvGrpSpPr>
          <p:cNvPr id="3" name="组合 9"/>
          <p:cNvGrpSpPr>
            <a:grpSpLocks noChangeAspect="1"/>
          </p:cNvGrpSpPr>
          <p:nvPr/>
        </p:nvGrpSpPr>
        <p:grpSpPr>
          <a:xfrm>
            <a:off x="1010277" y="3149262"/>
            <a:ext cx="314703" cy="360000"/>
            <a:chOff x="2522538" y="5478463"/>
            <a:chExt cx="209550" cy="239712"/>
          </a:xfrm>
          <a:solidFill>
            <a:schemeClr val="bg1"/>
          </a:solidFill>
        </p:grpSpPr>
        <p:sp>
          <p:nvSpPr>
            <p:cNvPr id="11" name="Rectangle 210"/>
            <p:cNvSpPr>
              <a:spLocks noChangeArrowheads="1"/>
            </p:cNvSpPr>
            <p:nvPr/>
          </p:nvSpPr>
          <p:spPr bwMode="auto">
            <a:xfrm>
              <a:off x="2522538" y="5537200"/>
              <a:ext cx="149225" cy="180975"/>
            </a:xfrm>
            <a:prstGeom prst="rect">
              <a:avLst/>
            </a:prstGeom>
            <a:grpFill/>
            <a:ln>
              <a:noFill/>
            </a:ln>
            <a:extLst/>
          </p:spPr>
          <p:txBody>
            <a:bodyPr/>
            <a:lstStyle/>
            <a:p>
              <a:pPr eaLnBrk="1" fontAlgn="auto" hangingPunct="1">
                <a:spcBef>
                  <a:spcPct val="0"/>
                </a:spcBef>
                <a:spcAft>
                  <a:spcPct val="0"/>
                </a:spcAft>
                <a:defRPr/>
              </a:pPr>
              <a:endParaRPr altLang="en-US" lang="zh-CN">
                <a:solidFill>
                  <a:schemeClr val="bg1"/>
                </a:solidFill>
                <a:latin typeface="+mn-lt"/>
                <a:ea typeface="+mn-ea"/>
              </a:endParaRPr>
            </a:p>
          </p:txBody>
        </p:sp>
        <p:sp>
          <p:nvSpPr>
            <p:cNvPr id="12" name="Freeform 211"/>
            <p:cNvSpPr/>
            <p:nvPr/>
          </p:nvSpPr>
          <p:spPr bwMode="auto">
            <a:xfrm>
              <a:off x="2582863" y="5478463"/>
              <a:ext cx="149225" cy="179388"/>
            </a:xfrm>
            <a:custGeom>
              <a:gdLst>
                <a:gd fmla="*/ 94 w 94" name="T0"/>
                <a:gd fmla="*/ 0 h 113" name="T1"/>
                <a:gd fmla="*/ 0 w 94" name="T2"/>
                <a:gd fmla="*/ 0 h 113" name="T3"/>
                <a:gd fmla="*/ 0 w 94" name="T4"/>
                <a:gd fmla="*/ 28 h 113" name="T5"/>
                <a:gd fmla="*/ 66 w 94" name="T6"/>
                <a:gd fmla="*/ 28 h 113" name="T7"/>
                <a:gd fmla="*/ 66 w 94" name="T8"/>
                <a:gd fmla="*/ 113 h 113" name="T9"/>
                <a:gd fmla="*/ 94 w 94" name="T10"/>
                <a:gd fmla="*/ 113 h 113" name="T11"/>
                <a:gd fmla="*/ 94 w 94"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94">
                  <a:moveTo>
                    <a:pt x="94" y="0"/>
                  </a:moveTo>
                  <a:lnTo>
                    <a:pt x="0" y="0"/>
                  </a:lnTo>
                  <a:lnTo>
                    <a:pt x="0" y="28"/>
                  </a:lnTo>
                  <a:lnTo>
                    <a:pt x="66" y="28"/>
                  </a:lnTo>
                  <a:lnTo>
                    <a:pt x="66" y="113"/>
                  </a:lnTo>
                  <a:lnTo>
                    <a:pt x="94" y="113"/>
                  </a:lnTo>
                  <a:lnTo>
                    <a:pt x="94" y="0"/>
                  </a:lnTo>
                  <a:close/>
                </a:path>
              </a:pathLst>
            </a:custGeom>
            <a:grpFill/>
            <a:ln>
              <a:noFill/>
            </a:ln>
            <a:extLst/>
          </p:spPr>
          <p:txBody>
            <a:bodyPr/>
            <a:lstStyle/>
            <a:p>
              <a:pPr eaLnBrk="1" fontAlgn="auto" hangingPunct="1">
                <a:spcBef>
                  <a:spcPct val="0"/>
                </a:spcBef>
                <a:spcAft>
                  <a:spcPct val="0"/>
                </a:spcAft>
                <a:defRPr/>
              </a:pPr>
              <a:endParaRPr altLang="en-US" lang="zh-CN">
                <a:solidFill>
                  <a:schemeClr val="bg1"/>
                </a:solidFill>
                <a:latin typeface="+mn-lt"/>
                <a:ea typeface="+mn-ea"/>
              </a:endParaRPr>
            </a:p>
          </p:txBody>
        </p:sp>
      </p:grpSp>
      <p:sp>
        <p:nvSpPr>
          <p:cNvPr id="15369" name="矩形 12"/>
          <p:cNvSpPr>
            <a:spLocks noChangeArrowheads="1"/>
          </p:cNvSpPr>
          <p:nvPr/>
        </p:nvSpPr>
        <p:spPr bwMode="auto">
          <a:xfrm>
            <a:off x="1554163" y="4275138"/>
            <a:ext cx="34242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rgbClr val="4F434F"/>
                </a:solidFill>
              </a:rPr>
              <a:t>Donec sollicitudin molestie malesuada. Donec rutrum congue leo.</a:t>
            </a:r>
          </a:p>
        </p:txBody>
      </p:sp>
      <p:sp>
        <p:nvSpPr>
          <p:cNvPr id="15370" name="矩形 13"/>
          <p:cNvSpPr>
            <a:spLocks noChangeArrowheads="1"/>
          </p:cNvSpPr>
          <p:nvPr/>
        </p:nvSpPr>
        <p:spPr bwMode="auto">
          <a:xfrm>
            <a:off x="1554163" y="3632200"/>
            <a:ext cx="34242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rgbClr val="4F434F"/>
                </a:solidFill>
              </a:rPr>
              <a:t>Donec sollicitudin molestie malesuada. Donec rutrum congue leo.</a:t>
            </a:r>
          </a:p>
        </p:txBody>
      </p:sp>
      <p:sp>
        <p:nvSpPr>
          <p:cNvPr id="15371" name="矩形 14"/>
          <p:cNvSpPr>
            <a:spLocks noChangeArrowheads="1"/>
          </p:cNvSpPr>
          <p:nvPr/>
        </p:nvSpPr>
        <p:spPr bwMode="auto">
          <a:xfrm>
            <a:off x="1554163" y="3027363"/>
            <a:ext cx="342423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solidFill>
                  <a:srgbClr val="4F434F"/>
                </a:solidFill>
              </a:rPr>
              <a:t>Donec sollicitudin molestie malesuada. Donec rutrum congue leo.</a:t>
            </a:r>
          </a:p>
        </p:txBody>
      </p:sp>
      <p:sp>
        <p:nvSpPr>
          <p:cNvPr id="15372" name="矩形 15"/>
          <p:cNvSpPr>
            <a:spLocks noChangeArrowheads="1"/>
          </p:cNvSpPr>
          <p:nvPr/>
        </p:nvSpPr>
        <p:spPr bwMode="auto">
          <a:xfrm>
            <a:off x="898525" y="4976813"/>
            <a:ext cx="42497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rgbClr val="4F434F"/>
                </a:solidFill>
              </a:rPr>
              <a:t>Vestibulum ante ipsum primis in faucibus orci luctus et ultrices posuere cubilia Curae; Donec velit neque, auctor sit amet aliquam vel, ullamcorper sit amet ligula. </a:t>
            </a:r>
          </a:p>
        </p:txBody>
      </p:sp>
      <p:sp>
        <p:nvSpPr>
          <p:cNvPr id="15373" name="矩形 16"/>
          <p:cNvSpPr>
            <a:spLocks noChangeArrowheads="1"/>
          </p:cNvSpPr>
          <p:nvPr/>
        </p:nvSpPr>
        <p:spPr bwMode="auto">
          <a:xfrm>
            <a:off x="839788" y="2132013"/>
            <a:ext cx="43672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b="1" lang="zh-CN" sz="2400">
                <a:solidFill>
                  <a:srgbClr val="FA9A60"/>
                </a:solidFill>
              </a:rPr>
              <a:t>VESTIBULUM ANTE IPSUM FAUCIBUS ORCI</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pic>
        <p:nvPicPr>
          <p:cNvPr id="16387" name="图片 1"/>
          <p:cNvPicPr>
            <a:picLocks noChangeAspect="1"/>
          </p:cNvPicPr>
          <p:nvPr/>
        </p:nvPicPr>
        <p:blipFill>
          <a:blip r:embed="rId2">
            <a:extLst>
              <a:ext uri="{28A0092B-C50C-407E-A947-70E740481C1C}">
                <a14:useLocalDpi val="0"/>
              </a:ext>
            </a:extLst>
          </a:blip>
          <a:stretch>
            <a:fillRect/>
          </a:stretch>
        </p:blipFill>
        <p:spPr bwMode="auto">
          <a:xfrm>
            <a:off x="5608287" y="1484313"/>
            <a:ext cx="6582476" cy="4392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矩形 4"/>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矩形 5"/>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矩形 6"/>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矩形 7"/>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392" name="矩形 8"/>
          <p:cNvSpPr>
            <a:spLocks noChangeArrowheads="1"/>
          </p:cNvSpPr>
          <p:nvPr/>
        </p:nvSpPr>
        <p:spPr bwMode="auto">
          <a:xfrm>
            <a:off x="1206500" y="1619250"/>
            <a:ext cx="40386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a:t>DONEC SOLLICITUDIN MOLESTIE MALESUADA. DONEC RUTRUM CONGUE LEO.</a:t>
            </a:r>
          </a:p>
        </p:txBody>
      </p:sp>
      <p:sp>
        <p:nvSpPr>
          <p:cNvPr id="16393" name="矩形 9"/>
          <p:cNvSpPr>
            <a:spLocks noChangeArrowheads="1"/>
          </p:cNvSpPr>
          <p:nvPr/>
        </p:nvSpPr>
        <p:spPr bwMode="auto">
          <a:xfrm>
            <a:off x="1206500" y="2914650"/>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t>Donec sollicitudin molestie malesuada. Donec rutrum congue leo.</a:t>
            </a:r>
          </a:p>
        </p:txBody>
      </p:sp>
      <p:sp>
        <p:nvSpPr>
          <p:cNvPr id="16394" name="矩形 10"/>
          <p:cNvSpPr>
            <a:spLocks noChangeArrowheads="1"/>
          </p:cNvSpPr>
          <p:nvPr/>
        </p:nvSpPr>
        <p:spPr bwMode="auto">
          <a:xfrm>
            <a:off x="1206500" y="3986213"/>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t>Donec sollicitudin molestie malesuada. Donec rutrum congue leo.</a:t>
            </a:r>
          </a:p>
        </p:txBody>
      </p:sp>
      <p:sp>
        <p:nvSpPr>
          <p:cNvPr id="16395" name="矩形 11"/>
          <p:cNvSpPr>
            <a:spLocks noChangeArrowheads="1"/>
          </p:cNvSpPr>
          <p:nvPr/>
        </p:nvSpPr>
        <p:spPr bwMode="auto">
          <a:xfrm>
            <a:off x="1206500" y="5081588"/>
            <a:ext cx="35036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zh-CN" lang="en-US" sz="1400"/>
              <a:t>Donec sollicitudin molestie malesuada. Donec rutrum congue leo.</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lang="en-US">
                <a:latin typeface="+mj-ea"/>
              </a:rPr>
              <a:t>SECTION TITLE</a:t>
            </a:r>
          </a:p>
        </p:txBody>
      </p:sp>
      <p:sp>
        <p:nvSpPr>
          <p:cNvPr id="17411" name="文本占位符 4"/>
          <p:cNvSpPr>
            <a:spLocks noGrp="1"/>
          </p:cNvSpPr>
          <p:nvPr>
            <p:ph idx="1" type="body"/>
          </p:nvPr>
        </p:nvSpPr>
        <p:spPr/>
        <p:txBody>
          <a:bodyPr/>
          <a:lstStyle/>
          <a:p>
            <a:pPr eaLnBrk="1" hangingPunct="1"/>
            <a:r>
              <a:rPr altLang="en-US" lang="zh-CN" smtClean="0"/>
              <a:t>Quisque velit nisi, pretium ut lacinia in, elementum id enim. Cras ultricies ligula sed magna dictum porta. Quisque velit nisi, pretium ut lacinia in, elementum id enim. Vivamus magna justo, lacinia eget consectetur sed.</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nchor="t" rtlCol="0">
            <a:normAutofit/>
          </a:bodyPr>
          <a:lstStyle/>
          <a:p>
            <a:pPr eaLnBrk="1" fontAlgn="auto" hangingPunct="1">
              <a:spcAft>
                <a:spcPct val="0"/>
              </a:spcAft>
              <a:defRPr/>
            </a:pPr>
            <a:r>
              <a:rPr altLang="zh-CN" cap="all" lang="en-US" sz="3600">
                <a:solidFill>
                  <a:schemeClr val="bg1"/>
                </a:solidFill>
              </a:rPr>
              <a:t>Your  Title  Here</a:t>
            </a:r>
          </a:p>
        </p:txBody>
      </p:sp>
      <p:sp>
        <p:nvSpPr>
          <p:cNvPr id="2" name="椭圆 1"/>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椭圆 4"/>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椭圆 5"/>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椭圆 6"/>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8439" name="组合 59"/>
          <p:cNvGrpSpPr/>
          <p:nvPr/>
        </p:nvGrpSpPr>
        <p:grpSpPr>
          <a:xfrm flipH="1">
            <a:off x="4760913" y="3917950"/>
            <a:ext cx="6591300" cy="1333500"/>
            <a:chOff x="4760913" y="3918449"/>
            <a:chExt cx="6591300" cy="1333500"/>
          </a:xfrm>
        </p:grpSpPr>
        <p:sp>
          <p:nvSpPr>
            <p:cNvPr id="8" name="椭圆 7"/>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椭圆 9"/>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8440" name="Freeform 77"/>
          <p:cNvSpPr>
            <a:spLocks noEditPoints="1"/>
          </p:cNvSpPr>
          <p:nvPr/>
        </p:nvSpPr>
        <p:spPr bwMode="auto">
          <a:xfrm>
            <a:off x="1085850" y="2076450"/>
            <a:ext cx="838200" cy="850900"/>
          </a:xfrm>
          <a:custGeom>
            <a:gdLst>
              <a:gd fmla="*/ 2147483647 w 217" name="T0"/>
              <a:gd fmla="*/ 2147483647 h 219" name="T1"/>
              <a:gd fmla="*/ 2147483647 w 217" name="T2"/>
              <a:gd fmla="*/ 2147483647 h 219" name="T3"/>
              <a:gd fmla="*/ 2147483647 w 217" name="T4"/>
              <a:gd fmla="*/ 2147483647 h 219" name="T5"/>
              <a:gd fmla="*/ 2147483647 w 217" name="T6"/>
              <a:gd fmla="*/ 2147483647 h 219" name="T7"/>
              <a:gd fmla="*/ 2147483647 w 217" name="T8"/>
              <a:gd fmla="*/ 2147483647 h 219" name="T9"/>
              <a:gd fmla="*/ 2147483647 w 217" name="T10"/>
              <a:gd fmla="*/ 2147483647 h 219" name="T11"/>
              <a:gd fmla="*/ 2147483647 w 217" name="T12"/>
              <a:gd fmla="*/ 2147483647 h 219" name="T13"/>
              <a:gd fmla="*/ 2147483647 w 217" name="T14"/>
              <a:gd fmla="*/ 2147483647 h 219" name="T15"/>
              <a:gd fmla="*/ 2147483647 w 217" name="T16"/>
              <a:gd fmla="*/ 0 h 219" name="T17"/>
              <a:gd fmla="*/ 2147483647 w 217" name="T18"/>
              <a:gd fmla="*/ 2147483647 h 219" name="T19"/>
              <a:gd fmla="*/ 2147483647 w 217" name="T20"/>
              <a:gd fmla="*/ 2147483647 h 219" name="T21"/>
              <a:gd fmla="*/ 2147483647 w 217" name="T22"/>
              <a:gd fmla="*/ 2147483647 h 219" name="T23"/>
              <a:gd fmla="*/ 2147483647 w 217" name="T24"/>
              <a:gd fmla="*/ 2147483647 h 219" name="T25"/>
              <a:gd fmla="*/ 2147483647 w 217" name="T26"/>
              <a:gd fmla="*/ 2147483647 h 219" name="T27"/>
              <a:gd fmla="*/ 2147483647 w 217" name="T28"/>
              <a:gd fmla="*/ 2147483647 h 219" name="T29"/>
              <a:gd fmla="*/ 2147483647 w 217" name="T30"/>
              <a:gd fmla="*/ 2147483647 h 219" name="T31"/>
              <a:gd fmla="*/ 2147483647 w 217" name="T32"/>
              <a:gd fmla="*/ 2147483647 h 219" name="T33"/>
              <a:gd fmla="*/ 2147483647 w 217" name="T34"/>
              <a:gd fmla="*/ 2147483647 h 219" name="T35"/>
              <a:gd fmla="*/ 2147483647 w 217" name="T36"/>
              <a:gd fmla="*/ 2147483647 h 219" name="T37"/>
              <a:gd fmla="*/ 2147483647 w 217" name="T38"/>
              <a:gd fmla="*/ 2147483647 h 219" name="T39"/>
              <a:gd fmla="*/ 2147483647 w 217" name="T40"/>
              <a:gd fmla="*/ 2147483647 h 219" name="T41"/>
              <a:gd fmla="*/ 2147483647 w 217" name="T42"/>
              <a:gd fmla="*/ 2147483647 h 219" name="T43"/>
              <a:gd fmla="*/ 2147483647 w 217" name="T44"/>
              <a:gd fmla="*/ 2147483647 h 219" name="T45"/>
              <a:gd fmla="*/ 2147483647 w 217" name="T46"/>
              <a:gd fmla="*/ 2147483647 h 219" name="T47"/>
              <a:gd fmla="*/ 2147483647 w 217" name="T48"/>
              <a:gd fmla="*/ 2147483647 h 219" name="T49"/>
              <a:gd fmla="*/ 2147483647 w 217" name="T50"/>
              <a:gd fmla="*/ 2147483647 h 21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217" name="T78"/>
              <a:gd fmla="*/ 0 h 219" name="T79"/>
              <a:gd fmla="*/ 217 w 217" name="T80"/>
              <a:gd fmla="*/ 219 h 21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19" w="216">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nvGrpSpPr>
          <p:cNvPr id="18441" name="组合 12"/>
          <p:cNvGrpSpPr/>
          <p:nvPr/>
        </p:nvGrpSpPr>
        <p:grpSpPr>
          <a:xfrm>
            <a:off x="3046413" y="2090738"/>
            <a:ext cx="422275" cy="822325"/>
            <a:chOff x="4230688" y="1919288"/>
            <a:chExt cx="198437" cy="385763"/>
          </a:xfrm>
        </p:grpSpPr>
        <p:sp>
          <p:nvSpPr>
            <p:cNvPr id="18480" name="Freeform 91"/>
            <p:cNvSpPr/>
            <p:nvPr/>
          </p:nvSpPr>
          <p:spPr bwMode="auto">
            <a:xfrm>
              <a:off x="4235450" y="1974851"/>
              <a:ext cx="69850" cy="296863"/>
            </a:xfrm>
            <a:custGeom>
              <a:gdLst>
                <a:gd fmla="*/ 2147483647 w 44" name="T0"/>
                <a:gd fmla="*/ 2147483647 h 187" name="T1"/>
                <a:gd fmla="*/ 2147483647 w 44" name="T2"/>
                <a:gd fmla="*/ 2147483647 h 187" name="T3"/>
                <a:gd fmla="*/ 2147483647 w 44" name="T4"/>
                <a:gd fmla="*/ 2147483647 h 187" name="T5"/>
                <a:gd fmla="*/ 0 w 44" name="T6"/>
                <a:gd fmla="*/ 2147483647 h 187" name="T7"/>
                <a:gd fmla="*/ 0 w 44" name="T8"/>
                <a:gd fmla="*/ 0 h 187" name="T9"/>
                <a:gd fmla="*/ 2147483647 w 44" name="T10"/>
                <a:gd fmla="*/ 0 h 187" name="T11"/>
                <a:gd fmla="*/ 2147483647 w 44" name="T12"/>
                <a:gd fmla="*/ 2147483647 h 187" name="T13"/>
                <a:gd fmla="*/ 0 60000 65536" name="T14"/>
                <a:gd fmla="*/ 0 60000 65536" name="T15"/>
                <a:gd fmla="*/ 0 60000 65536" name="T16"/>
                <a:gd fmla="*/ 0 60000 65536" name="T17"/>
                <a:gd fmla="*/ 0 60000 65536" name="T18"/>
                <a:gd fmla="*/ 0 60000 65536" name="T19"/>
                <a:gd fmla="*/ 0 60000 65536" name="T20"/>
                <a:gd fmla="*/ 0 w 44" name="T21"/>
                <a:gd fmla="*/ 0 h 187" name="T22"/>
                <a:gd fmla="*/ 44 w 44" name="T23"/>
                <a:gd fmla="*/ 187 h 1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 w="44">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1" name="Freeform 92"/>
            <p:cNvSpPr/>
            <p:nvPr/>
          </p:nvSpPr>
          <p:spPr bwMode="auto">
            <a:xfrm>
              <a:off x="4235450" y="1919288"/>
              <a:ext cx="69850" cy="85725"/>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4" name="T27"/>
                <a:gd fmla="*/ 0 h 54" name="T28"/>
                <a:gd fmla="*/ 44 w 44" name="T29"/>
                <a:gd fmla="*/ 54 h 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4" w="4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2"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18483" name="Freeform 94"/>
            <p:cNvSpPr/>
            <p:nvPr/>
          </p:nvSpPr>
          <p:spPr bwMode="auto">
            <a:xfrm>
              <a:off x="4256088" y="2262188"/>
              <a:ext cx="26987" cy="42863"/>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 fmla="*/ 0 w 17" name="T12"/>
                <a:gd fmla="*/ 0 h 27" name="T13"/>
                <a:gd fmla="*/ 17 w 17" name="T14"/>
                <a:gd fmla="*/ 27 h 27" name="T15"/>
              </a:gdLst>
              <a:cxnLst>
                <a:cxn ang="T8">
                  <a:pos x="T0" y="T1"/>
                </a:cxn>
                <a:cxn ang="T9">
                  <a:pos x="T2" y="T3"/>
                </a:cxn>
                <a:cxn ang="T10">
                  <a:pos x="T4" y="T5"/>
                </a:cxn>
                <a:cxn ang="T11">
                  <a:pos x="T6" y="T7"/>
                </a:cxn>
              </a:cxnLst>
              <a:rect b="T15" l="T12" r="T14" t="T13"/>
              <a:pathLst>
                <a:path h="27" w="1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4" name="Freeform 103"/>
            <p:cNvSpPr/>
            <p:nvPr/>
          </p:nvSpPr>
          <p:spPr bwMode="auto">
            <a:xfrm>
              <a:off x="4340225" y="1974851"/>
              <a:ext cx="69850" cy="296863"/>
            </a:xfrm>
            <a:custGeom>
              <a:gdLst>
                <a:gd fmla="*/ 2147483647 w 44" name="T0"/>
                <a:gd fmla="*/ 2147483647 h 187" name="T1"/>
                <a:gd fmla="*/ 2147483647 w 44" name="T2"/>
                <a:gd fmla="*/ 2147483647 h 187" name="T3"/>
                <a:gd fmla="*/ 2147483647 w 44" name="T4"/>
                <a:gd fmla="*/ 2147483647 h 187" name="T5"/>
                <a:gd fmla="*/ 0 w 44" name="T6"/>
                <a:gd fmla="*/ 2147483647 h 187" name="T7"/>
                <a:gd fmla="*/ 0 w 44" name="T8"/>
                <a:gd fmla="*/ 0 h 187" name="T9"/>
                <a:gd fmla="*/ 2147483647 w 44" name="T10"/>
                <a:gd fmla="*/ 0 h 187" name="T11"/>
                <a:gd fmla="*/ 2147483647 w 44" name="T12"/>
                <a:gd fmla="*/ 2147483647 h 187" name="T13"/>
                <a:gd fmla="*/ 0 60000 65536" name="T14"/>
                <a:gd fmla="*/ 0 60000 65536" name="T15"/>
                <a:gd fmla="*/ 0 60000 65536" name="T16"/>
                <a:gd fmla="*/ 0 60000 65536" name="T17"/>
                <a:gd fmla="*/ 0 60000 65536" name="T18"/>
                <a:gd fmla="*/ 0 60000 65536" name="T19"/>
                <a:gd fmla="*/ 0 60000 65536" name="T20"/>
                <a:gd fmla="*/ 0 w 44" name="T21"/>
                <a:gd fmla="*/ 0 h 187" name="T22"/>
                <a:gd fmla="*/ 44 w 44" name="T23"/>
                <a:gd fmla="*/ 187 h 1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7" w="44">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5" name="Freeform 104"/>
            <p:cNvSpPr/>
            <p:nvPr/>
          </p:nvSpPr>
          <p:spPr bwMode="auto">
            <a:xfrm>
              <a:off x="4340225" y="1919288"/>
              <a:ext cx="69850" cy="85725"/>
            </a:xfrm>
            <a:custGeom>
              <a:gdLst>
                <a:gd fmla="*/ 2147483647 w 44" name="T0"/>
                <a:gd fmla="*/ 2147483647 h 54" name="T1"/>
                <a:gd fmla="*/ 2147483647 w 44" name="T2"/>
                <a:gd fmla="*/ 2147483647 h 54" name="T3"/>
                <a:gd fmla="*/ 2147483647 w 44" name="T4"/>
                <a:gd fmla="*/ 2147483647 h 54" name="T5"/>
                <a:gd fmla="*/ 0 w 44" name="T6"/>
                <a:gd fmla="*/ 2147483647 h 54" name="T7"/>
                <a:gd fmla="*/ 0 w 44" name="T8"/>
                <a:gd fmla="*/ 2147483647 h 54" name="T9"/>
                <a:gd fmla="*/ 2147483647 w 44" name="T10"/>
                <a:gd fmla="*/ 2147483647 h 54" name="T11"/>
                <a:gd fmla="*/ 2147483647 w 44" name="T12"/>
                <a:gd fmla="*/ 2147483647 h 54" name="T13"/>
                <a:gd fmla="*/ 2147483647 w 44" name="T14"/>
                <a:gd fmla="*/ 2147483647 h 54" name="T15"/>
                <a:gd fmla="*/ 2147483647 w 44" name="T16"/>
                <a:gd fmla="*/ 2147483647 h 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4" name="T27"/>
                <a:gd fmla="*/ 0 h 54" name="T28"/>
                <a:gd fmla="*/ 44 w 44" name="T29"/>
                <a:gd fmla="*/ 54 h 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4" w="4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6"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18487" name="Freeform 106"/>
            <p:cNvSpPr/>
            <p:nvPr/>
          </p:nvSpPr>
          <p:spPr bwMode="auto">
            <a:xfrm>
              <a:off x="4360863" y="2262188"/>
              <a:ext cx="26987" cy="42863"/>
            </a:xfrm>
            <a:custGeom>
              <a:gdLst>
                <a:gd fmla="*/ 0 w 17" name="T0"/>
                <a:gd fmla="*/ 2147483647 h 27" name="T1"/>
                <a:gd fmla="*/ 2147483647 w 17" name="T2"/>
                <a:gd fmla="*/ 2147483647 h 27" name="T3"/>
                <a:gd fmla="*/ 2147483647 w 17" name="T4"/>
                <a:gd fmla="*/ 2147483647 h 27" name="T5"/>
                <a:gd fmla="*/ 0 w 17" name="T6"/>
                <a:gd fmla="*/ 2147483647 h 27" name="T7"/>
                <a:gd fmla="*/ 0 60000 65536" name="T8"/>
                <a:gd fmla="*/ 0 60000 65536" name="T9"/>
                <a:gd fmla="*/ 0 60000 65536" name="T10"/>
                <a:gd fmla="*/ 0 60000 65536" name="T11"/>
                <a:gd fmla="*/ 0 w 17" name="T12"/>
                <a:gd fmla="*/ 0 h 27" name="T13"/>
                <a:gd fmla="*/ 17 w 17" name="T14"/>
                <a:gd fmla="*/ 27 h 27" name="T15"/>
              </a:gdLst>
              <a:cxnLst>
                <a:cxn ang="T8">
                  <a:pos x="T0" y="T1"/>
                </a:cxn>
                <a:cxn ang="T9">
                  <a:pos x="T2" y="T3"/>
                </a:cxn>
                <a:cxn ang="T10">
                  <a:pos x="T4" y="T5"/>
                </a:cxn>
                <a:cxn ang="T11">
                  <a:pos x="T6" y="T7"/>
                </a:cxn>
              </a:cxnLst>
              <a:rect b="T15" l="T12" r="T14" t="T13"/>
              <a:pathLst>
                <a:path h="27" w="1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88" name="Freeform 107"/>
            <p:cNvSpPr/>
            <p:nvPr/>
          </p:nvSpPr>
          <p:spPr bwMode="auto">
            <a:xfrm>
              <a:off x="4405313" y="1968501"/>
              <a:ext cx="23812" cy="150813"/>
            </a:xfrm>
            <a:custGeom>
              <a:gdLst>
                <a:gd fmla="*/ 0 w 15" name="T0"/>
                <a:gd fmla="*/ 0 h 94" name="T1"/>
                <a:gd fmla="*/ 2147483647 w 15" name="T2"/>
                <a:gd fmla="*/ 2147483647 h 94" name="T3"/>
                <a:gd fmla="*/ 2147483647 w 15" name="T4"/>
                <a:gd fmla="*/ 2147483647 h 94" name="T5"/>
                <a:gd fmla="*/ 2147483647 w 15" name="T6"/>
                <a:gd fmla="*/ 2147483647 h 94" name="T7"/>
                <a:gd fmla="*/ 2147483647 w 15" name="T8"/>
                <a:gd fmla="*/ 2147483647 h 94" name="T9"/>
                <a:gd fmla="*/ 2147483647 w 15" name="T10"/>
                <a:gd fmla="*/ 2147483647 h 94" name="T11"/>
                <a:gd fmla="*/ 0 w 15" name="T12"/>
                <a:gd fmla="*/ 0 h 94" name="T13"/>
                <a:gd fmla="*/ 0 60000 65536" name="T14"/>
                <a:gd fmla="*/ 0 60000 65536" name="T15"/>
                <a:gd fmla="*/ 0 60000 65536" name="T16"/>
                <a:gd fmla="*/ 0 60000 65536" name="T17"/>
                <a:gd fmla="*/ 0 60000 65536" name="T18"/>
                <a:gd fmla="*/ 0 60000 65536" name="T19"/>
                <a:gd fmla="*/ 0 60000 65536" name="T20"/>
                <a:gd fmla="*/ 0 w 15" name="T21"/>
                <a:gd fmla="*/ 0 h 94" name="T22"/>
                <a:gd fmla="*/ 15 w 15" name="T23"/>
                <a:gd fmla="*/ 94 h 9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4" w="15">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grpSp>
        <p:nvGrpSpPr>
          <p:cNvPr id="18442" name="组合 22"/>
          <p:cNvGrpSpPr/>
          <p:nvPr/>
        </p:nvGrpSpPr>
        <p:grpSpPr>
          <a:xfrm>
            <a:off x="4719638" y="2070100"/>
            <a:ext cx="582612" cy="865188"/>
            <a:chOff x="5057775" y="2416176"/>
            <a:chExt cx="274637" cy="407988"/>
          </a:xfrm>
        </p:grpSpPr>
        <p:sp>
          <p:nvSpPr>
            <p:cNvPr id="18475"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18476" name="Freeform 115"/>
            <p:cNvSpPr/>
            <p:nvPr/>
          </p:nvSpPr>
          <p:spPr bwMode="auto">
            <a:xfrm>
              <a:off x="5184775" y="2520951"/>
              <a:ext cx="147637" cy="303213"/>
            </a:xfrm>
            <a:custGeom>
              <a:gdLst>
                <a:gd fmla="*/ 0 w 92" name="T0"/>
                <a:gd fmla="*/ 2147483647 h 191" name="T1"/>
                <a:gd fmla="*/ 2147483647 w 92" name="T2"/>
                <a:gd fmla="*/ 2147483647 h 191" name="T3"/>
                <a:gd fmla="*/ 2147483647 w 92" name="T4"/>
                <a:gd fmla="*/ 2147483647 h 191" name="T5"/>
                <a:gd fmla="*/ 2147483647 w 92" name="T6"/>
                <a:gd fmla="*/ 0 h 191" name="T7"/>
                <a:gd fmla="*/ 0 w 92" name="T8"/>
                <a:gd fmla="*/ 2147483647 h 191" name="T9"/>
                <a:gd fmla="*/ 0 60000 65536" name="T10"/>
                <a:gd fmla="*/ 0 60000 65536" name="T11"/>
                <a:gd fmla="*/ 0 60000 65536" name="T12"/>
                <a:gd fmla="*/ 0 60000 65536" name="T13"/>
                <a:gd fmla="*/ 0 60000 65536" name="T14"/>
                <a:gd fmla="*/ 0 w 92" name="T15"/>
                <a:gd fmla="*/ 0 h 191" name="T16"/>
                <a:gd fmla="*/ 92 w 92" name="T17"/>
                <a:gd fmla="*/ 191 h 191" name="T18"/>
              </a:gdLst>
              <a:cxnLst>
                <a:cxn ang="T10">
                  <a:pos x="T0" y="T1"/>
                </a:cxn>
                <a:cxn ang="T11">
                  <a:pos x="T2" y="T3"/>
                </a:cxn>
                <a:cxn ang="T12">
                  <a:pos x="T4" y="T5"/>
                </a:cxn>
                <a:cxn ang="T13">
                  <a:pos x="T6" y="T7"/>
                </a:cxn>
                <a:cxn ang="T14">
                  <a:pos x="T8" y="T9"/>
                </a:cxn>
              </a:cxnLst>
              <a:rect b="T18" l="T15" r="T17" t="T16"/>
              <a:pathLst>
                <a:path h="191" w="92">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77" name="Freeform 116"/>
            <p:cNvSpPr/>
            <p:nvPr/>
          </p:nvSpPr>
          <p:spPr bwMode="auto">
            <a:xfrm>
              <a:off x="5057775" y="2520951"/>
              <a:ext cx="155575" cy="298450"/>
            </a:xfrm>
            <a:custGeom>
              <a:gdLst>
                <a:gd fmla="*/ 2147483647 w 98" name="T0"/>
                <a:gd fmla="*/ 2147483647 h 188" name="T1"/>
                <a:gd fmla="*/ 2147483647 w 98" name="T2"/>
                <a:gd fmla="*/ 2147483647 h 188" name="T3"/>
                <a:gd fmla="*/ 0 w 98" name="T4"/>
                <a:gd fmla="*/ 2147483647 h 188" name="T5"/>
                <a:gd fmla="*/ 2147483647 w 98" name="T6"/>
                <a:gd fmla="*/ 2147483647 h 188" name="T7"/>
                <a:gd fmla="*/ 2147483647 w 98" name="T8"/>
                <a:gd fmla="*/ 0 h 188" name="T9"/>
                <a:gd fmla="*/ 2147483647 w 98" name="T10"/>
                <a:gd fmla="*/ 2147483647 h 188" name="T11"/>
                <a:gd fmla="*/ 2147483647 w 98" name="T12"/>
                <a:gd fmla="*/ 2147483647 h 188" name="T13"/>
                <a:gd fmla="*/ 0 60000 65536" name="T14"/>
                <a:gd fmla="*/ 0 60000 65536" name="T15"/>
                <a:gd fmla="*/ 0 60000 65536" name="T16"/>
                <a:gd fmla="*/ 0 60000 65536" name="T17"/>
                <a:gd fmla="*/ 0 60000 65536" name="T18"/>
                <a:gd fmla="*/ 0 60000 65536" name="T19"/>
                <a:gd fmla="*/ 0 60000 65536" name="T20"/>
                <a:gd fmla="*/ 0 w 98" name="T21"/>
                <a:gd fmla="*/ 0 h 188" name="T22"/>
                <a:gd fmla="*/ 98 w 98" name="T23"/>
                <a:gd fmla="*/ 188 h 18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8" w="9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78" name="Freeform 117"/>
            <p:cNvSpPr/>
            <p:nvPr/>
          </p:nvSpPr>
          <p:spPr bwMode="auto">
            <a:xfrm>
              <a:off x="5057775" y="2520951"/>
              <a:ext cx="155575" cy="298450"/>
            </a:xfrm>
            <a:custGeom>
              <a:gdLst>
                <a:gd fmla="*/ 2147483647 w 98" name="T0"/>
                <a:gd fmla="*/ 2147483647 h 188" name="T1"/>
                <a:gd fmla="*/ 2147483647 w 98" name="T2"/>
                <a:gd fmla="*/ 2147483647 h 188" name="T3"/>
                <a:gd fmla="*/ 0 w 98" name="T4"/>
                <a:gd fmla="*/ 2147483647 h 188" name="T5"/>
                <a:gd fmla="*/ 2147483647 w 98" name="T6"/>
                <a:gd fmla="*/ 2147483647 h 188" name="T7"/>
                <a:gd fmla="*/ 2147483647 w 98" name="T8"/>
                <a:gd fmla="*/ 0 h 188" name="T9"/>
                <a:gd fmla="*/ 2147483647 w 98" name="T10"/>
                <a:gd fmla="*/ 2147483647 h 188" name="T11"/>
                <a:gd fmla="*/ 0 60000 65536" name="T12"/>
                <a:gd fmla="*/ 0 60000 65536" name="T13"/>
                <a:gd fmla="*/ 0 60000 65536" name="T14"/>
                <a:gd fmla="*/ 0 60000 65536" name="T15"/>
                <a:gd fmla="*/ 0 60000 65536" name="T16"/>
                <a:gd fmla="*/ 0 60000 65536" name="T17"/>
                <a:gd fmla="*/ 0 w 98" name="T18"/>
                <a:gd fmla="*/ 0 h 188" name="T19"/>
                <a:gd fmla="*/ 98 w 98" name="T20"/>
                <a:gd fmla="*/ 188 h 188" name="T21"/>
              </a:gdLst>
              <a:cxnLst>
                <a:cxn ang="T12">
                  <a:pos x="T0" y="T1"/>
                </a:cxn>
                <a:cxn ang="T13">
                  <a:pos x="T2" y="T3"/>
                </a:cxn>
                <a:cxn ang="T14">
                  <a:pos x="T4" y="T5"/>
                </a:cxn>
                <a:cxn ang="T15">
                  <a:pos x="T6" y="T7"/>
                </a:cxn>
                <a:cxn ang="T16">
                  <a:pos x="T8" y="T9"/>
                </a:cxn>
                <a:cxn ang="T17">
                  <a:pos x="T10" y="T11"/>
                </a:cxn>
              </a:cxnLst>
              <a:rect b="T21" l="T18" r="T20" t="T19"/>
              <a:pathLst>
                <a:path h="188" w="98">
                  <a:moveTo>
                    <a:pt x="97" y="9"/>
                  </a:moveTo>
                  <a:lnTo>
                    <a:pt x="26" y="162"/>
                  </a:lnTo>
                  <a:lnTo>
                    <a:pt x="0" y="188"/>
                  </a:lnTo>
                  <a:lnTo>
                    <a:pt x="7" y="153"/>
                  </a:lnTo>
                  <a:lnTo>
                    <a:pt x="76" y="0"/>
                  </a:lnTo>
                  <a:lnTo>
                    <a:pt x="98" y="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79" name="Freeform 118"/>
            <p:cNvSpPr/>
            <p:nvPr/>
          </p:nvSpPr>
          <p:spPr bwMode="auto">
            <a:xfrm>
              <a:off x="5194300" y="2416176"/>
              <a:ext cx="20637" cy="50800"/>
            </a:xfrm>
            <a:custGeom>
              <a:gdLst>
                <a:gd fmla="*/ 2147483647 w 13" name="T0"/>
                <a:gd fmla="*/ 2147483647 h 32" name="T1"/>
                <a:gd fmla="*/ 2147483647 w 13" name="T2"/>
                <a:gd fmla="*/ 2147483647 h 32" name="T3"/>
                <a:gd fmla="*/ 2147483647 w 13" name="T4"/>
                <a:gd fmla="*/ 2147483647 h 32" name="T5"/>
                <a:gd fmla="*/ 0 w 13" name="T6"/>
                <a:gd fmla="*/ 2147483647 h 32" name="T7"/>
                <a:gd fmla="*/ 0 w 13" name="T8"/>
                <a:gd fmla="*/ 2147483647 h 32" name="T9"/>
                <a:gd fmla="*/ 2147483647 w 13" name="T10"/>
                <a:gd fmla="*/ 0 h 32" name="T11"/>
                <a:gd fmla="*/ 2147483647 w 13" name="T12"/>
                <a:gd fmla="*/ 0 h 32" name="T13"/>
                <a:gd fmla="*/ 2147483647 w 13" name="T14"/>
                <a:gd fmla="*/ 2147483647 h 32" name="T15"/>
                <a:gd fmla="*/ 2147483647 w 13" name="T16"/>
                <a:gd fmla="*/ 2147483647 h 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 name="T27"/>
                <a:gd fmla="*/ 0 h 32" name="T28"/>
                <a:gd fmla="*/ 13 w 13" name="T29"/>
                <a:gd fmla="*/ 32 h 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2" w="13">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grpSp>
        <p:nvGrpSpPr>
          <p:cNvPr id="18443" name="组合 2"/>
          <p:cNvGrpSpPr/>
          <p:nvPr/>
        </p:nvGrpSpPr>
        <p:grpSpPr>
          <a:xfrm>
            <a:off x="6321425" y="2108200"/>
            <a:ext cx="882650" cy="788988"/>
            <a:chOff x="8716962" y="2763801"/>
            <a:chExt cx="666750" cy="595313"/>
          </a:xfrm>
        </p:grpSpPr>
        <p:sp>
          <p:nvSpPr>
            <p:cNvPr id="18473" name="Freeform 83"/>
            <p:cNvSpPr>
              <a:spLocks noEditPoints="1"/>
            </p:cNvSpPr>
            <p:nvPr/>
          </p:nvSpPr>
          <p:spPr bwMode="auto">
            <a:xfrm>
              <a:off x="8753475" y="2763801"/>
              <a:ext cx="593725" cy="595313"/>
            </a:xfrm>
            <a:custGeom>
              <a:gdLst>
                <a:gd fmla="*/ 2147483647 w 373" name="T0"/>
                <a:gd fmla="*/ 0 h 374" name="T1"/>
                <a:gd fmla="*/ 0 w 373" name="T2"/>
                <a:gd fmla="*/ 2147483647 h 374" name="T3"/>
                <a:gd fmla="*/ 2147483647 w 373" name="T4"/>
                <a:gd fmla="*/ 2147483647 h 374" name="T5"/>
                <a:gd fmla="*/ 2147483647 w 373" name="T6"/>
                <a:gd fmla="*/ 2147483647 h 374" name="T7"/>
                <a:gd fmla="*/ 2147483647 w 373" name="T8"/>
                <a:gd fmla="*/ 0 h 374" name="T9"/>
                <a:gd fmla="*/ 2147483647 w 373" name="T10"/>
                <a:gd fmla="*/ 2147483647 h 374" name="T11"/>
                <a:gd fmla="*/ 2147483647 w 373" name="T12"/>
                <a:gd fmla="*/ 2147483647 h 374" name="T13"/>
                <a:gd fmla="*/ 2147483647 w 373" name="T14"/>
                <a:gd fmla="*/ 2147483647 h 374" name="T15"/>
                <a:gd fmla="*/ 2147483647 w 373" name="T16"/>
                <a:gd fmla="*/ 2147483647 h 374" name="T17"/>
                <a:gd fmla="*/ 2147483647 w 373" name="T18"/>
                <a:gd fmla="*/ 2147483647 h 37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73" name="T30"/>
                <a:gd fmla="*/ 0 h 374" name="T31"/>
                <a:gd fmla="*/ 373 w 373" name="T32"/>
                <a:gd fmla="*/ 374 h 37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74" w="373">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74" name="Freeform 84"/>
            <p:cNvSpPr/>
            <p:nvPr/>
          </p:nvSpPr>
          <p:spPr bwMode="auto">
            <a:xfrm>
              <a:off x="8716962" y="2768563"/>
              <a:ext cx="666750" cy="585788"/>
            </a:xfrm>
            <a:custGeom>
              <a:gdLst>
                <a:gd fmla="*/ 2147483647 w 419" name="T0"/>
                <a:gd fmla="*/ 2147483647 h 368" name="T1"/>
                <a:gd fmla="*/ 2147483647 w 419" name="T2"/>
                <a:gd fmla="*/ 2147483647 h 368" name="T3"/>
                <a:gd fmla="*/ 2147483647 w 419" name="T4"/>
                <a:gd fmla="*/ 2147483647 h 368" name="T5"/>
                <a:gd fmla="*/ 2147483647 w 419" name="T6"/>
                <a:gd fmla="*/ 2147483647 h 368" name="T7"/>
                <a:gd fmla="*/ 2147483647 w 419" name="T8"/>
                <a:gd fmla="*/ 2147483647 h 368" name="T9"/>
                <a:gd fmla="*/ 2147483647 w 419" name="T10"/>
                <a:gd fmla="*/ 2147483647 h 368" name="T11"/>
                <a:gd fmla="*/ 2147483647 w 419" name="T12"/>
                <a:gd fmla="*/ 2147483647 h 368" name="T13"/>
                <a:gd fmla="*/ 2147483647 w 419" name="T14"/>
                <a:gd fmla="*/ 2147483647 h 368" name="T15"/>
                <a:gd fmla="*/ 2147483647 w 419" name="T16"/>
                <a:gd fmla="*/ 2147483647 h 368" name="T17"/>
                <a:gd fmla="*/ 2147483647 w 419" name="T18"/>
                <a:gd fmla="*/ 2147483647 h 368" name="T19"/>
                <a:gd fmla="*/ 2147483647 w 419" name="T20"/>
                <a:gd fmla="*/ 2147483647 h 368" name="T21"/>
                <a:gd fmla="*/ 2147483647 w 419" name="T22"/>
                <a:gd fmla="*/ 2147483647 h 368" name="T23"/>
                <a:gd fmla="*/ 2147483647 w 419" name="T24"/>
                <a:gd fmla="*/ 2147483647 h 368" name="T25"/>
                <a:gd fmla="*/ 2147483647 w 419" name="T26"/>
                <a:gd fmla="*/ 2147483647 h 368" name="T27"/>
                <a:gd fmla="*/ 2147483647 w 419" name="T28"/>
                <a:gd fmla="*/ 2147483647 h 368" name="T29"/>
                <a:gd fmla="*/ 2147483647 w 419" name="T30"/>
                <a:gd fmla="*/ 2147483647 h 368" name="T31"/>
                <a:gd fmla="*/ 2147483647 w 419" name="T32"/>
                <a:gd fmla="*/ 2147483647 h 368" name="T33"/>
                <a:gd fmla="*/ 2147483647 w 419" name="T34"/>
                <a:gd fmla="*/ 2147483647 h 368" name="T35"/>
                <a:gd fmla="*/ 2147483647 w 419" name="T36"/>
                <a:gd fmla="*/ 2147483647 h 368" name="T37"/>
                <a:gd fmla="*/ 2147483647 w 419" name="T38"/>
                <a:gd fmla="*/ 2147483647 h 368" name="T39"/>
                <a:gd fmla="*/ 2147483647 w 419" name="T40"/>
                <a:gd fmla="*/ 2147483647 h 368" name="T41"/>
                <a:gd fmla="*/ 2147483647 w 419" name="T42"/>
                <a:gd fmla="*/ 2147483647 h 368" name="T43"/>
                <a:gd fmla="*/ 2147483647 w 419" name="T44"/>
                <a:gd fmla="*/ 2147483647 h 368" name="T45"/>
                <a:gd fmla="*/ 2147483647 w 419" name="T46"/>
                <a:gd fmla="*/ 2147483647 h 368" name="T47"/>
                <a:gd fmla="*/ 2147483647 w 419" name="T48"/>
                <a:gd fmla="*/ 2147483647 h 368" name="T49"/>
                <a:gd fmla="*/ 2147483647 w 419" name="T50"/>
                <a:gd fmla="*/ 2147483647 h 368" name="T51"/>
                <a:gd fmla="*/ 2147483647 w 419" name="T52"/>
                <a:gd fmla="*/ 2147483647 h 368" name="T53"/>
                <a:gd fmla="*/ 2147483647 w 419" name="T54"/>
                <a:gd fmla="*/ 2147483647 h 368" name="T55"/>
                <a:gd fmla="*/ 2147483647 w 419" name="T56"/>
                <a:gd fmla="*/ 2147483647 h 368" name="T57"/>
                <a:gd fmla="*/ 2147483647 w 419" name="T58"/>
                <a:gd fmla="*/ 2147483647 h 368" name="T59"/>
                <a:gd fmla="*/ 2147483647 w 419" name="T60"/>
                <a:gd fmla="*/ 2147483647 h 368" name="T61"/>
                <a:gd fmla="*/ 2147483647 w 419" name="T62"/>
                <a:gd fmla="*/ 2147483647 h 368" name="T63"/>
                <a:gd fmla="*/ 2147483647 w 419" name="T64"/>
                <a:gd fmla="*/ 2147483647 h 368" name="T65"/>
                <a:gd fmla="*/ 2147483647 w 419" name="T66"/>
                <a:gd fmla="*/ 2147483647 h 368" name="T67"/>
                <a:gd fmla="*/ 2147483647 w 419" name="T68"/>
                <a:gd fmla="*/ 2147483647 h 368" name="T69"/>
                <a:gd fmla="*/ 2147483647 w 419" name="T70"/>
                <a:gd fmla="*/ 2147483647 h 368" name="T71"/>
                <a:gd fmla="*/ 2147483647 w 419" name="T72"/>
                <a:gd fmla="*/ 2147483647 h 368" name="T73"/>
                <a:gd fmla="*/ 2147483647 w 419" name="T74"/>
                <a:gd fmla="*/ 2147483647 h 368" name="T75"/>
                <a:gd fmla="*/ 2147483647 w 419" name="T76"/>
                <a:gd fmla="*/ 2147483647 h 368" name="T77"/>
                <a:gd fmla="*/ 2147483647 w 419" name="T78"/>
                <a:gd fmla="*/ 2147483647 h 368" name="T79"/>
                <a:gd fmla="*/ 2147483647 w 419" name="T80"/>
                <a:gd fmla="*/ 2147483647 h 368" name="T81"/>
                <a:gd fmla="*/ 2147483647 w 419" name="T82"/>
                <a:gd fmla="*/ 2147483647 h 368" name="T83"/>
                <a:gd fmla="*/ 2147483647 w 419" name="T84"/>
                <a:gd fmla="*/ 2147483647 h 368" name="T85"/>
                <a:gd fmla="*/ 2147483647 w 419" name="T86"/>
                <a:gd fmla="*/ 2147483647 h 368" name="T87"/>
                <a:gd fmla="*/ 2147483647 w 419" name="T88"/>
                <a:gd fmla="*/ 2147483647 h 368" name="T89"/>
                <a:gd fmla="*/ 2147483647 w 419" name="T90"/>
                <a:gd fmla="*/ 2147483647 h 368" name="T91"/>
                <a:gd fmla="*/ 2147483647 w 419" name="T92"/>
                <a:gd fmla="*/ 2147483647 h 368" name="T93"/>
                <a:gd fmla="*/ 2147483647 w 419" name="T94"/>
                <a:gd fmla="*/ 2147483647 h 368" name="T95"/>
                <a:gd fmla="*/ 2147483647 w 419" name="T96"/>
                <a:gd fmla="*/ 2147483647 h 368" name="T97"/>
                <a:gd fmla="*/ 2147483647 w 419" name="T98"/>
                <a:gd fmla="*/ 2147483647 h 368" name="T99"/>
                <a:gd fmla="*/ 2147483647 w 419" name="T100"/>
                <a:gd fmla="*/ 2147483647 h 368" name="T101"/>
                <a:gd fmla="*/ 2147483647 w 419" name="T102"/>
                <a:gd fmla="*/ 2147483647 h 368" name="T103"/>
                <a:gd fmla="*/ 2147483647 w 419" name="T104"/>
                <a:gd fmla="*/ 2147483647 h 368" name="T105"/>
                <a:gd fmla="*/ 2147483647 w 419" name="T106"/>
                <a:gd fmla="*/ 2147483647 h 368" name="T107"/>
                <a:gd fmla="*/ 2147483647 w 419" name="T108"/>
                <a:gd fmla="*/ 2147483647 h 368" name="T109"/>
                <a:gd fmla="*/ 2147483647 w 419" name="T110"/>
                <a:gd fmla="*/ 2147483647 h 368" name="T111"/>
                <a:gd fmla="*/ 2147483647 w 419" name="T112"/>
                <a:gd fmla="*/ 2147483647 h 368" name="T113"/>
                <a:gd fmla="*/ 2147483647 w 419" name="T114"/>
                <a:gd fmla="*/ 2147483647 h 368" name="T115"/>
                <a:gd fmla="*/ 2147483647 w 419" name="T116"/>
                <a:gd fmla="*/ 2147483647 h 368" name="T117"/>
                <a:gd fmla="*/ 2147483647 w 419" name="T118"/>
                <a:gd fmla="*/ 2147483647 h 368" name="T119"/>
                <a:gd fmla="*/ 2147483647 w 419" name="T120"/>
                <a:gd fmla="*/ 2147483647 h 368" name="T121"/>
                <a:gd fmla="*/ 2147483647 w 419" name="T122"/>
                <a:gd fmla="*/ 2147483647 h 36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419" name="T186"/>
                <a:gd fmla="*/ 0 h 368" name="T187"/>
                <a:gd fmla="*/ 419 w 419" name="T188"/>
                <a:gd fmla="*/ 368 h 36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368" w="419">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grpSp>
        <p:nvGrpSpPr>
          <p:cNvPr id="18444" name="组合 54"/>
          <p:cNvGrpSpPr/>
          <p:nvPr/>
        </p:nvGrpSpPr>
        <p:grpSpPr>
          <a:xfrm>
            <a:off x="8710613" y="4287838"/>
            <a:ext cx="444500" cy="593725"/>
            <a:chOff x="4486275" y="5214938"/>
            <a:chExt cx="377826" cy="503238"/>
          </a:xfrm>
        </p:grpSpPr>
        <p:sp>
          <p:nvSpPr>
            <p:cNvPr id="18467" name="Line 7"/>
            <p:cNvSpPr>
              <a:spLocks noChangeShapeType="1"/>
            </p:cNvSpPr>
            <p:nvPr/>
          </p:nvSpPr>
          <p:spPr bwMode="auto">
            <a:xfrm flipH="1">
              <a:off x="4770438" y="5214938"/>
              <a:ext cx="0" cy="936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68" name="Line 8"/>
            <p:cNvSpPr>
              <a:spLocks noChangeShapeType="1"/>
            </p:cNvSpPr>
            <p:nvPr/>
          </p:nvSpPr>
          <p:spPr bwMode="auto">
            <a:xfrm flipH="1">
              <a:off x="4770438" y="5308600"/>
              <a:ext cx="9366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69" name="Freeform 9"/>
            <p:cNvSpPr/>
            <p:nvPr/>
          </p:nvSpPr>
          <p:spPr bwMode="auto">
            <a:xfrm>
              <a:off x="4486275" y="5214938"/>
              <a:ext cx="377825" cy="503238"/>
            </a:xfrm>
            <a:custGeom>
              <a:gdLst>
                <a:gd fmla="*/ 2147483647 w 238" name="T0"/>
                <a:gd fmla="*/ 0 h 317" name="T1"/>
                <a:gd fmla="*/ 0 w 238" name="T2"/>
                <a:gd fmla="*/ 0 h 317" name="T3"/>
                <a:gd fmla="*/ 0 w 238" name="T4"/>
                <a:gd fmla="*/ 2147483647 h 317" name="T5"/>
                <a:gd fmla="*/ 2147483647 w 238" name="T6"/>
                <a:gd fmla="*/ 2147483647 h 317" name="T7"/>
                <a:gd fmla="*/ 2147483647 w 238" name="T8"/>
                <a:gd fmla="*/ 2147483647 h 317" name="T9"/>
                <a:gd fmla="*/ 2147483647 w 238" name="T10"/>
                <a:gd fmla="*/ 0 h 317" name="T11"/>
                <a:gd fmla="*/ 0 60000 65536" name="T12"/>
                <a:gd fmla="*/ 0 60000 65536" name="T13"/>
                <a:gd fmla="*/ 0 60000 65536" name="T14"/>
                <a:gd fmla="*/ 0 60000 65536" name="T15"/>
                <a:gd fmla="*/ 0 60000 65536" name="T16"/>
                <a:gd fmla="*/ 0 60000 65536" name="T17"/>
                <a:gd fmla="*/ 0 w 238" name="T18"/>
                <a:gd fmla="*/ 0 h 317" name="T19"/>
                <a:gd fmla="*/ 238 w 238" name="T20"/>
                <a:gd fmla="*/ 317 h 317" name="T21"/>
              </a:gdLst>
              <a:cxnLst>
                <a:cxn ang="T12">
                  <a:pos x="T0" y="T1"/>
                </a:cxn>
                <a:cxn ang="T13">
                  <a:pos x="T2" y="T3"/>
                </a:cxn>
                <a:cxn ang="T14">
                  <a:pos x="T4" y="T5"/>
                </a:cxn>
                <a:cxn ang="T15">
                  <a:pos x="T6" y="T7"/>
                </a:cxn>
                <a:cxn ang="T16">
                  <a:pos x="T8" y="T9"/>
                </a:cxn>
                <a:cxn ang="T17">
                  <a:pos x="T10" y="T11"/>
                </a:cxn>
              </a:cxnLst>
              <a:rect b="T21" l="T18" r="T20" t="T19"/>
              <a:pathLst>
                <a:path h="317" w="238">
                  <a:moveTo>
                    <a:pt x="179" y="0"/>
                  </a:moveTo>
                  <a:lnTo>
                    <a:pt x="0" y="0"/>
                  </a:lnTo>
                  <a:lnTo>
                    <a:pt x="0" y="317"/>
                  </a:lnTo>
                  <a:lnTo>
                    <a:pt x="238" y="317"/>
                  </a:lnTo>
                  <a:lnTo>
                    <a:pt x="238" y="59"/>
                  </a:lnTo>
                  <a:lnTo>
                    <a:pt x="179" y="0"/>
                  </a:ln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70" name="Line 10"/>
            <p:cNvSpPr>
              <a:spLocks noChangeShapeType="1"/>
            </p:cNvSpPr>
            <p:nvPr/>
          </p:nvSpPr>
          <p:spPr bwMode="auto">
            <a:xfrm>
              <a:off x="4581525" y="5372100"/>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71" name="Line 11"/>
            <p:cNvSpPr>
              <a:spLocks noChangeShapeType="1"/>
            </p:cNvSpPr>
            <p:nvPr/>
          </p:nvSpPr>
          <p:spPr bwMode="auto">
            <a:xfrm>
              <a:off x="4581525" y="5434013"/>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72" name="Line 12"/>
            <p:cNvSpPr>
              <a:spLocks noChangeShapeType="1"/>
            </p:cNvSpPr>
            <p:nvPr/>
          </p:nvSpPr>
          <p:spPr bwMode="auto">
            <a:xfrm>
              <a:off x="4581525" y="5497513"/>
              <a:ext cx="188913" cy="0"/>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grpSp>
      <p:grpSp>
        <p:nvGrpSpPr>
          <p:cNvPr id="18445" name="组合 56"/>
          <p:cNvGrpSpPr/>
          <p:nvPr/>
        </p:nvGrpSpPr>
        <p:grpSpPr>
          <a:xfrm>
            <a:off x="6986588" y="4173538"/>
            <a:ext cx="388937" cy="823912"/>
            <a:chOff x="4541838" y="4130675"/>
            <a:chExt cx="263525" cy="558800"/>
          </a:xfrm>
        </p:grpSpPr>
        <p:sp>
          <p:nvSpPr>
            <p:cNvPr id="18464" name="Freeform 24"/>
            <p:cNvSpPr/>
            <p:nvPr/>
          </p:nvSpPr>
          <p:spPr bwMode="auto">
            <a:xfrm>
              <a:off x="4541838" y="4181475"/>
              <a:ext cx="263525" cy="492125"/>
            </a:xfrm>
            <a:custGeom>
              <a:gdLst>
                <a:gd fmla="*/ 2147483647 w 302" name="T0"/>
                <a:gd fmla="*/ 2147483647 h 563" name="T1"/>
                <a:gd fmla="*/ 2147483647 w 302" name="T2"/>
                <a:gd fmla="*/ 2147483647 h 563" name="T3"/>
                <a:gd fmla="*/ 2147483647 w 302" name="T4"/>
                <a:gd fmla="*/ 2147483647 h 563" name="T5"/>
                <a:gd fmla="*/ 2147483647 w 302" name="T6"/>
                <a:gd fmla="*/ 2147483647 h 563" name="T7"/>
                <a:gd fmla="*/ 2147483647 w 302" name="T8"/>
                <a:gd fmla="*/ 2147483647 h 563" name="T9"/>
                <a:gd fmla="*/ 0 60000 65536" name="T10"/>
                <a:gd fmla="*/ 0 60000 65536" name="T11"/>
                <a:gd fmla="*/ 0 60000 65536" name="T12"/>
                <a:gd fmla="*/ 0 60000 65536" name="T13"/>
                <a:gd fmla="*/ 0 60000 65536" name="T14"/>
                <a:gd fmla="*/ 0 w 302" name="T15"/>
                <a:gd fmla="*/ 0 h 563" name="T16"/>
                <a:gd fmla="*/ 302 w 302" name="T17"/>
                <a:gd fmla="*/ 563 h 563" name="T18"/>
              </a:gdLst>
              <a:cxnLst>
                <a:cxn ang="T10">
                  <a:pos x="T0" y="T1"/>
                </a:cxn>
                <a:cxn ang="T11">
                  <a:pos x="T2" y="T3"/>
                </a:cxn>
                <a:cxn ang="T12">
                  <a:pos x="T4" y="T5"/>
                </a:cxn>
                <a:cxn ang="T13">
                  <a:pos x="T6" y="T7"/>
                </a:cxn>
                <a:cxn ang="T14">
                  <a:pos x="T8" y="T9"/>
                </a:cxn>
              </a:cxnLst>
              <a:rect b="T18" l="T15" r="T17" t="T16"/>
              <a:pathLst>
                <a:path h="563" w="302">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65" name="Line 25"/>
            <p:cNvSpPr>
              <a:spLocks noChangeShapeType="1"/>
            </p:cNvSpPr>
            <p:nvPr/>
          </p:nvSpPr>
          <p:spPr bwMode="auto">
            <a:xfrm flipH="1">
              <a:off x="4560888" y="4660900"/>
              <a:ext cx="12700" cy="28575"/>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66" name="Freeform 26"/>
            <p:cNvSpPr/>
            <p:nvPr/>
          </p:nvSpPr>
          <p:spPr bwMode="auto">
            <a:xfrm>
              <a:off x="4729163" y="4130675"/>
              <a:ext cx="76200" cy="92075"/>
            </a:xfrm>
            <a:custGeom>
              <a:gdLst>
                <a:gd fmla="*/ 2147483647 w 87" name="T0"/>
                <a:gd fmla="*/ 2147483647 h 107" name="T1"/>
                <a:gd fmla="*/ 2147483647 w 87" name="T2"/>
                <a:gd fmla="*/ 2147483647 h 107" name="T3"/>
                <a:gd fmla="*/ 2147483647 w 87" name="T4"/>
                <a:gd fmla="*/ 2147483647 h 107" name="T5"/>
                <a:gd fmla="*/ 2147483647 w 87" name="T6"/>
                <a:gd fmla="*/ 2147483647 h 107" name="T7"/>
                <a:gd fmla="*/ 2147483647 w 87" name="T8"/>
                <a:gd fmla="*/ 2147483647 h 107" name="T9"/>
                <a:gd fmla="*/ 0 60000 65536" name="T10"/>
                <a:gd fmla="*/ 0 60000 65536" name="T11"/>
                <a:gd fmla="*/ 0 60000 65536" name="T12"/>
                <a:gd fmla="*/ 0 60000 65536" name="T13"/>
                <a:gd fmla="*/ 0 60000 65536" name="T14"/>
                <a:gd fmla="*/ 0 w 87" name="T15"/>
                <a:gd fmla="*/ 0 h 107" name="T16"/>
                <a:gd fmla="*/ 87 w 87" name="T17"/>
                <a:gd fmla="*/ 107 h 107" name="T18"/>
              </a:gdLst>
              <a:cxnLst>
                <a:cxn ang="T10">
                  <a:pos x="T0" y="T1"/>
                </a:cxn>
                <a:cxn ang="T11">
                  <a:pos x="T2" y="T3"/>
                </a:cxn>
                <a:cxn ang="T12">
                  <a:pos x="T4" y="T5"/>
                </a:cxn>
                <a:cxn ang="T13">
                  <a:pos x="T6" y="T7"/>
                </a:cxn>
                <a:cxn ang="T14">
                  <a:pos x="T8" y="T9"/>
                </a:cxn>
              </a:cxnLst>
              <a:rect b="T18" l="T15" r="T17" t="T16"/>
              <a:pathLst>
                <a:path h="107" w="8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a:solidFill>
                <a:srgbClr val="FFFFFF"/>
              </a:solidFill>
              <a:miter lim="800000"/>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grpSp>
        <p:nvGrpSpPr>
          <p:cNvPr id="18446" name="组合 55"/>
          <p:cNvGrpSpPr/>
          <p:nvPr/>
        </p:nvGrpSpPr>
        <p:grpSpPr>
          <a:xfrm>
            <a:off x="10372725" y="4349750"/>
            <a:ext cx="625475" cy="471488"/>
            <a:chOff x="3386138" y="4240213"/>
            <a:chExt cx="503238" cy="377825"/>
          </a:xfrm>
        </p:grpSpPr>
        <p:sp>
          <p:nvSpPr>
            <p:cNvPr id="18460" name="Freeform 28"/>
            <p:cNvSpPr/>
            <p:nvPr/>
          </p:nvSpPr>
          <p:spPr bwMode="auto">
            <a:xfrm>
              <a:off x="3386138" y="4240213"/>
              <a:ext cx="503238" cy="377825"/>
            </a:xfrm>
            <a:custGeom>
              <a:gdLst>
                <a:gd fmla="*/ 2147483647 w 576" name="T0"/>
                <a:gd fmla="*/ 2147483647 h 432" name="T1"/>
                <a:gd fmla="*/ 2147483647 w 576" name="T2"/>
                <a:gd fmla="*/ 0 h 432" name="T3"/>
                <a:gd fmla="*/ 2147483647 w 576" name="T4"/>
                <a:gd fmla="*/ 0 h 432" name="T5"/>
                <a:gd fmla="*/ 0 w 576" name="T6"/>
                <a:gd fmla="*/ 2147483647 h 432" name="T7"/>
                <a:gd fmla="*/ 0 w 576" name="T8"/>
                <a:gd fmla="*/ 2147483647 h 432" name="T9"/>
                <a:gd fmla="*/ 2147483647 w 576" name="T10"/>
                <a:gd fmla="*/ 2147483647 h 432" name="T11"/>
                <a:gd fmla="*/ 2147483647 w 576" name="T12"/>
                <a:gd fmla="*/ 2147483647 h 432" name="T13"/>
                <a:gd fmla="*/ 2147483647 w 576" name="T14"/>
                <a:gd fmla="*/ 2147483647 h 432" name="T15"/>
                <a:gd fmla="*/ 2147483647 w 576" name="T16"/>
                <a:gd fmla="*/ 2147483647 h 43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76" name="T27"/>
                <a:gd fmla="*/ 0 h 432" name="T28"/>
                <a:gd fmla="*/ 576 w 576" name="T29"/>
                <a:gd fmla="*/ 432 h 43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2" w="576">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61" name="Line 29"/>
            <p:cNvSpPr>
              <a:spLocks noChangeShapeType="1"/>
            </p:cNvSpPr>
            <p:nvPr/>
          </p:nvSpPr>
          <p:spPr bwMode="auto">
            <a:xfrm>
              <a:off x="3700463" y="4429125"/>
              <a:ext cx="157163" cy="1571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62" name="Line 30"/>
            <p:cNvSpPr>
              <a:spLocks noChangeShapeType="1"/>
            </p:cNvSpPr>
            <p:nvPr/>
          </p:nvSpPr>
          <p:spPr bwMode="auto">
            <a:xfrm flipV="1">
              <a:off x="3417888" y="4429125"/>
              <a:ext cx="157163" cy="157163"/>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63" name="Freeform 31"/>
            <p:cNvSpPr/>
            <p:nvPr/>
          </p:nvSpPr>
          <p:spPr bwMode="auto">
            <a:xfrm>
              <a:off x="3417888" y="4271963"/>
              <a:ext cx="439738" cy="219075"/>
            </a:xfrm>
            <a:custGeom>
              <a:gdLst>
                <a:gd fmla="*/ 2147483647 w 277" name="T0"/>
                <a:gd fmla="*/ 2147483647 h 138" name="T1"/>
                <a:gd fmla="*/ 2147483647 w 277" name="T2"/>
                <a:gd fmla="*/ 2147483647 h 138" name="T3"/>
                <a:gd fmla="*/ 0 w 277" name="T4"/>
                <a:gd fmla="*/ 0 h 138" name="T5"/>
                <a:gd fmla="*/ 0 60000 65536" name="T6"/>
                <a:gd fmla="*/ 0 60000 65536" name="T7"/>
                <a:gd fmla="*/ 0 60000 65536" name="T8"/>
                <a:gd fmla="*/ 0 w 277" name="T9"/>
                <a:gd fmla="*/ 0 h 138" name="T10"/>
                <a:gd fmla="*/ 277 w 277" name="T11"/>
                <a:gd fmla="*/ 138 h 138" name="T12"/>
              </a:gdLst>
              <a:cxnLst>
                <a:cxn ang="T6">
                  <a:pos x="T0" y="T1"/>
                </a:cxn>
                <a:cxn ang="T7">
                  <a:pos x="T2" y="T3"/>
                </a:cxn>
                <a:cxn ang="T8">
                  <a:pos x="T4" y="T5"/>
                </a:cxn>
              </a:cxnLst>
              <a:rect b="T12" l="T9" r="T11" t="T10"/>
              <a:pathLst>
                <a:path h="138" w="277">
                  <a:moveTo>
                    <a:pt x="277" y="1"/>
                  </a:moveTo>
                  <a:lnTo>
                    <a:pt x="139" y="138"/>
                  </a:lnTo>
                  <a:lnTo>
                    <a:pt x="0" y="0"/>
                  </a:lnTo>
                </a:path>
              </a:pathLst>
            </a:custGeom>
            <a:noFill/>
            <a:ln cap="rnd" w="34925">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grpSp>
      <p:grpSp>
        <p:nvGrpSpPr>
          <p:cNvPr id="18447" name="组合 53"/>
          <p:cNvGrpSpPr/>
          <p:nvPr/>
        </p:nvGrpSpPr>
        <p:grpSpPr>
          <a:xfrm>
            <a:off x="5276850" y="4171950"/>
            <a:ext cx="301625" cy="827088"/>
            <a:chOff x="1473200" y="4184650"/>
            <a:chExt cx="180975" cy="495300"/>
          </a:xfrm>
        </p:grpSpPr>
        <p:sp>
          <p:nvSpPr>
            <p:cNvPr id="18450" name="Freeform 38"/>
            <p:cNvSpPr/>
            <p:nvPr/>
          </p:nvSpPr>
          <p:spPr bwMode="auto">
            <a:xfrm>
              <a:off x="1473200" y="4184650"/>
              <a:ext cx="180975" cy="495300"/>
            </a:xfrm>
            <a:custGeom>
              <a:gdLst>
                <a:gd fmla="*/ 2147483647 w 208" name="T0"/>
                <a:gd fmla="*/ 2147483647 h 568" name="T1"/>
                <a:gd fmla="*/ 2147483647 w 208" name="T2"/>
                <a:gd fmla="*/ 2147483647 h 568" name="T3"/>
                <a:gd fmla="*/ 2147483647 w 208" name="T4"/>
                <a:gd fmla="*/ 2147483647 h 568" name="T5"/>
                <a:gd fmla="*/ 2147483647 w 208" name="T6"/>
                <a:gd fmla="*/ 2147483647 h 568" name="T7"/>
                <a:gd fmla="*/ 0 w 208" name="T8"/>
                <a:gd fmla="*/ 2147483647 h 568" name="T9"/>
                <a:gd fmla="*/ 2147483647 w 208" name="T10"/>
                <a:gd fmla="*/ 2147483647 h 568" name="T11"/>
                <a:gd fmla="*/ 2147483647 w 208" name="T12"/>
                <a:gd fmla="*/ 2147483647 h 568" name="T13"/>
                <a:gd fmla="*/ 2147483647 w 208" name="T14"/>
                <a:gd fmla="*/ 0 h 568" name="T15"/>
                <a:gd fmla="*/ 2147483647 w 208" name="T16"/>
                <a:gd fmla="*/ 2147483647 h 5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08" name="T27"/>
                <a:gd fmla="*/ 0 h 568" name="T28"/>
                <a:gd fmla="*/ 208 w 208" name="T29"/>
                <a:gd fmla="*/ 568 h 56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68" w="20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a:solidFill>
                <a:srgbClr val="FFFFFF"/>
              </a:solidFill>
              <a:round/>
            </a:ln>
            <a:extLst>
              <a:ext uri="{909E8E84-426E-40DD-AFC4-6F175D3DCCD1}">
                <a14:hiddenFill>
                  <a:solidFill>
                    <a:srgbClr val="FFFFFF"/>
                  </a:solidFill>
                </a14:hiddenFill>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endParaRPr altLang="en-US" lang="zh-CN"/>
            </a:p>
          </p:txBody>
        </p:sp>
        <p:sp>
          <p:nvSpPr>
            <p:cNvPr id="18451"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endParaRPr altLang="en-US" lang="zh-CN"/>
            </a:p>
          </p:txBody>
        </p:sp>
        <p:sp>
          <p:nvSpPr>
            <p:cNvPr id="18452" name="Line 40"/>
            <p:cNvSpPr>
              <a:spLocks noChangeShapeType="1"/>
            </p:cNvSpPr>
            <p:nvPr/>
          </p:nvSpPr>
          <p:spPr bwMode="auto">
            <a:xfrm flipH="1" flipV="1">
              <a:off x="1563688" y="4408488"/>
              <a:ext cx="0" cy="180975"/>
            </a:xfrm>
            <a:prstGeom prst="line">
              <a:avLst/>
            </a:prstGeom>
            <a:noFill/>
            <a:ln cap="rnd" w="34925">
              <a:solidFill>
                <a:srgbClr val="FFFFFF"/>
              </a:solidFill>
              <a:round/>
            </a:ln>
            <a:extLst>
              <a:ext uri="{909E8E84-426E-40DD-AFC4-6F175D3DCCD1}">
                <a14:hiddenFill>
                  <a:noFill/>
                </a14:hiddenFill>
              </a:ext>
            </a:extLst>
          </p:spPr>
          <p:txBody>
            <a:bodyPr/>
            <a:lstStyle/>
            <a:p>
              <a:endParaRPr altLang="en-US" lang="zh-CN"/>
            </a:p>
          </p:txBody>
        </p:sp>
        <p:sp>
          <p:nvSpPr>
            <p:cNvPr id="18453" name="Line 41"/>
            <p:cNvSpPr>
              <a:spLocks noChangeShapeType="1"/>
            </p:cNvSpPr>
            <p:nvPr/>
          </p:nvSpPr>
          <p:spPr bwMode="auto">
            <a:xfrm>
              <a:off x="1503363" y="4271963"/>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4" name="Line 42"/>
            <p:cNvSpPr>
              <a:spLocks noChangeShapeType="1"/>
            </p:cNvSpPr>
            <p:nvPr/>
          </p:nvSpPr>
          <p:spPr bwMode="auto">
            <a:xfrm>
              <a:off x="1503363" y="4303713"/>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5" name="Line 43"/>
            <p:cNvSpPr>
              <a:spLocks noChangeShapeType="1"/>
            </p:cNvSpPr>
            <p:nvPr/>
          </p:nvSpPr>
          <p:spPr bwMode="auto">
            <a:xfrm>
              <a:off x="1503363" y="4333875"/>
              <a:ext cx="28575"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6" name="Line 44"/>
            <p:cNvSpPr>
              <a:spLocks noChangeShapeType="1"/>
            </p:cNvSpPr>
            <p:nvPr/>
          </p:nvSpPr>
          <p:spPr bwMode="auto">
            <a:xfrm>
              <a:off x="1503363" y="436562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7" name="Line 45"/>
            <p:cNvSpPr>
              <a:spLocks noChangeShapeType="1"/>
            </p:cNvSpPr>
            <p:nvPr/>
          </p:nvSpPr>
          <p:spPr bwMode="auto">
            <a:xfrm>
              <a:off x="1503363" y="439737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8" name="Line 46"/>
            <p:cNvSpPr>
              <a:spLocks noChangeShapeType="1"/>
            </p:cNvSpPr>
            <p:nvPr/>
          </p:nvSpPr>
          <p:spPr bwMode="auto">
            <a:xfrm>
              <a:off x="1503363" y="4429125"/>
              <a:ext cx="28575"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sp>
          <p:nvSpPr>
            <p:cNvPr id="18459" name="Line 47"/>
            <p:cNvSpPr>
              <a:spLocks noChangeShapeType="1"/>
            </p:cNvSpPr>
            <p:nvPr/>
          </p:nvSpPr>
          <p:spPr bwMode="auto">
            <a:xfrm>
              <a:off x="1503363" y="4460875"/>
              <a:ext cx="14288" cy="0"/>
            </a:xfrm>
            <a:prstGeom prst="line">
              <a:avLst/>
            </a:prstGeom>
            <a:noFill/>
            <a:ln cap="rnd" w="11113">
              <a:solidFill>
                <a:srgbClr val="FFFFFF"/>
              </a:solidFill>
              <a:round/>
            </a:ln>
            <a:extLst>
              <a:ext uri="{909E8E84-426E-40DD-AFC4-6F175D3DCCD1}">
                <a14:hiddenFill>
                  <a:noFill/>
                </a14:hiddenFill>
              </a:ext>
            </a:extLst>
          </p:spPr>
          <p:txBody>
            <a:bodyPr/>
            <a:lstStyle/>
            <a:p>
              <a:endParaRPr altLang="en-US" lang="zh-CN"/>
            </a:p>
          </p:txBody>
        </p:sp>
      </p:grpSp>
      <p:sp>
        <p:nvSpPr>
          <p:cNvPr id="18448" name="矩形 57"/>
          <p:cNvSpPr>
            <a:spLocks noChangeArrowheads="1"/>
          </p:cNvSpPr>
          <p:nvPr/>
        </p:nvSpPr>
        <p:spPr bwMode="auto">
          <a:xfrm>
            <a:off x="923925" y="3563938"/>
            <a:ext cx="3725863"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8449" name="矩形 58"/>
          <p:cNvSpPr>
            <a:spLocks noChangeArrowheads="1"/>
          </p:cNvSpPr>
          <p:nvPr/>
        </p:nvSpPr>
        <p:spPr bwMode="auto">
          <a:xfrm>
            <a:off x="7678739" y="1808163"/>
            <a:ext cx="372745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b0503020204020204" pitchFamily="34" typeface="微软雅黑"/>
              </a:defRPr>
            </a:lvl1pPr>
            <a:lvl2pPr indent="-285750" marL="742950">
              <a:defRPr>
                <a:solidFill>
                  <a:schemeClr val="tx1"/>
                </a:solidFill>
                <a:latin charset="0" panose="020f0502020204030204" pitchFamily="34" typeface="Calibri"/>
                <a:ea charset="-122" panose="020b0503020204020204" pitchFamily="34" typeface="微软雅黑"/>
              </a:defRPr>
            </a:lvl2pPr>
            <a:lvl3pPr indent="-228600" marL="1143000">
              <a:defRPr>
                <a:solidFill>
                  <a:schemeClr val="tx1"/>
                </a:solidFill>
                <a:latin charset="0" panose="020f0502020204030204" pitchFamily="34" typeface="Calibri"/>
                <a:ea charset="-122" panose="020b0503020204020204" pitchFamily="34" typeface="微软雅黑"/>
              </a:defRPr>
            </a:lvl3pPr>
            <a:lvl4pPr indent="-228600" marL="1600200">
              <a:defRPr>
                <a:solidFill>
                  <a:schemeClr val="tx1"/>
                </a:solidFill>
                <a:latin charset="0" panose="020f0502020204030204" pitchFamily="34" typeface="Calibri"/>
                <a:ea charset="-122" panose="020b0503020204020204" pitchFamily="34" typeface="微软雅黑"/>
              </a:defRPr>
            </a:lvl4pPr>
            <a:lvl5pPr indent="-228600" marL="2057400">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b0503020204020204" pitchFamily="34" typeface="微软雅黑"/>
              </a:defRPr>
            </a:lvl9pPr>
          </a:lstStyle>
          <a:p>
            <a:pPr eaLnBrk="1" hangingPunct="1"/>
            <a:r>
              <a:rPr altLang="en-US" lang="zh-CN"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114</Paragraphs>
  <Slides>20</Slides>
  <Notes>0</Notes>
  <TotalTime>441</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20</vt:i4>
      </vt:variant>
    </vt:vector>
  </HeadingPairs>
  <TitlesOfParts>
    <vt:vector baseType="lpstr" size="26">
      <vt:lpstr>Arial</vt:lpstr>
      <vt:lpstr>Calibri Light</vt:lpstr>
      <vt:lpstr>微软雅黑</vt:lpstr>
      <vt:lpstr>Calibri</vt:lpstr>
      <vt:lpstr>宋体</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2014-12-12T13:36:21Z</dcterms:created>
  <cp:lastModifiedBy>Administrator</cp:lastModifiedBy>
  <dcterms:modified xsi:type="dcterms:W3CDTF">2021-08-20T10:53:58Z</dcterms:modified>
  <cp:revision>63</cp:revision>
  <dc:title>BUSINESS  PPT TEMPLATE</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fileid">
    <vt:lpwstr>521905</vt:lpwstr>
  </property>
  <property fmtid="{D5CDD505-2E9C-101B-9397-08002B2CF9AE}" pid="3" name="name">
    <vt:lpwstr>KENNw7zUfd13396.ppt</vt:lpwstr>
  </property>
</Properties>
</file>